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06440" y="1806840"/>
            <a:ext cx="8296560" cy="714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06440" y="1806840"/>
            <a:ext cx="8296560" cy="714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06440" y="1806840"/>
            <a:ext cx="8296560" cy="714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06440" y="1806840"/>
            <a:ext cx="8296560" cy="714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477880" y="41580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477880" y="474012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371680" y="630360"/>
            <a:ext cx="6331320" cy="154152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5182A7B-3865-4869-9FDD-F6F124135956}" type="slidenum"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5029560" y="4495680"/>
            <a:ext cx="46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265680" y="1397520"/>
            <a:ext cx="4044960" cy="131796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8D88C86-B936-44DA-A67B-2E3D4B9D7350}" type="slidenum"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477880" y="41580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2477880" y="474012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650560" y="1602720"/>
            <a:ext cx="3071160" cy="3002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3BFDE8C-BB6F-4646-A40B-C56D5E2F9AD4}" type="slidenum"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25160" y="415800"/>
            <a:ext cx="8296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425160" y="4740120"/>
            <a:ext cx="8296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</p:spPr>
        <p:txBody>
          <a:bodyPr tIns="91440" bIns="9144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8675E91-7F01-4DE7-842F-534A20F571C5}" type="slidenum"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371680" y="630360"/>
            <a:ext cx="6331320" cy="154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Status Report:</a:t>
            </a: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
</a:t>
            </a:r>
            <a:r>
              <a:rPr b="1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Application of ML techniques for nuclear data analysis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2390400" y="3238560"/>
            <a:ext cx="6331320" cy="1241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Ayush Jain • 29.05.2019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265680" y="1912680"/>
            <a:ext cx="4044960" cy="1317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46524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Overview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Recent progress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Read the 2 research papers provided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328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Made the survey table of recent work in the field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Future Work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To review the survey table and decide on future actions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Progress - Research Papers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2400480" y="1602720"/>
            <a:ext cx="307116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2100" spc="-1" strike="noStrike">
                <a:solidFill>
                  <a:srgbClr val="f4652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Accomplishment 1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Learnt the various jargons used in the research papers.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Identified few areas where novel work can be done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5650560" y="1602720"/>
            <a:ext cx="307116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2100" spc="-1" strike="noStrike">
                <a:solidFill>
                  <a:srgbClr val="f4652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Accomplishment 2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Read some of the relevant research papers cited in the papers.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Progress - Survey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2400480" y="1602720"/>
            <a:ext cx="307116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2100" spc="-1" strike="noStrike">
                <a:solidFill>
                  <a:srgbClr val="f46524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Accomplishment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Made a color coded table, containing the research papers related to our research field.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5650560" y="1602720"/>
            <a:ext cx="307116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The table has been divided into many fields like data used, techniques, citation, summary in one-two lines etc.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Attention areas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2400120" y="1308600"/>
            <a:ext cx="307116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 nuclear domain, no major work has been done on semantic reasoning to best of my knowledge.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Use of unsupervised learning for ontology formation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5606280" y="1308600"/>
            <a:ext cx="3071160" cy="3002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Transfer learning can be used while applying NLP techniques.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Almost all the research papers have modified their ontology. In earlier papers it was done using Logic, recent papers are exploring ML for this.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265680" y="1912680"/>
            <a:ext cx="4044960" cy="1317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46524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Goals for next meeting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To discuss the progress done during the next week i.e. till 5 Jun, 2019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06440" y="1806840"/>
            <a:ext cx="8296560" cy="1541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THANK YOU!!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2019-05-29T07:00:44Z</dcterms:modified>
  <cp:revision>2</cp:revision>
  <dc:subject/>
  <dc:title/>
</cp:coreProperties>
</file>