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5" r:id="rId2"/>
    <p:sldId id="286" r:id="rId3"/>
    <p:sldId id="276" r:id="rId4"/>
    <p:sldId id="270" r:id="rId5"/>
    <p:sldId id="279" r:id="rId6"/>
    <p:sldId id="282" r:id="rId7"/>
    <p:sldId id="283" r:id="rId8"/>
    <p:sldId id="287" r:id="rId9"/>
    <p:sldId id="297" r:id="rId10"/>
    <p:sldId id="288" r:id="rId11"/>
    <p:sldId id="289" r:id="rId12"/>
    <p:sldId id="290" r:id="rId13"/>
    <p:sldId id="291" r:id="rId14"/>
    <p:sldId id="292" r:id="rId15"/>
    <p:sldId id="295" r:id="rId16"/>
    <p:sldId id="284" r:id="rId17"/>
    <p:sldId id="29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4" autoAdjust="0"/>
  </p:normalViewPr>
  <p:slideViewPr>
    <p:cSldViewPr>
      <p:cViewPr varScale="1">
        <p:scale>
          <a:sx n="69" d="100"/>
          <a:sy n="69" d="100"/>
        </p:scale>
        <p:origin x="-144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5E577-3BC7-41C5-9A2B-868DD320221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B8ED536C-5D93-4BA1-B093-F6793F35A488}">
      <dgm:prSet phldrT="[Text]"/>
      <dgm:spPr/>
      <dgm:t>
        <a:bodyPr/>
        <a:lstStyle/>
        <a:p>
          <a:r>
            <a:rPr lang="en-US" dirty="0" smtClean="0"/>
            <a:t>Language</a:t>
          </a:r>
          <a:endParaRPr lang="en-US" dirty="0"/>
        </a:p>
      </dgm:t>
    </dgm:pt>
    <dgm:pt modelId="{8548C176-4B6D-4749-BEBA-6F45B1084ECB}" type="parTrans" cxnId="{C3896277-871D-4EC2-8875-159C3D558BB6}">
      <dgm:prSet/>
      <dgm:spPr/>
      <dgm:t>
        <a:bodyPr/>
        <a:lstStyle/>
        <a:p>
          <a:endParaRPr lang="en-US"/>
        </a:p>
      </dgm:t>
    </dgm:pt>
    <dgm:pt modelId="{341D8BAC-1357-4206-B946-2624A7848073}" type="sibTrans" cxnId="{C3896277-871D-4EC2-8875-159C3D558BB6}">
      <dgm:prSet/>
      <dgm:spPr/>
      <dgm:t>
        <a:bodyPr/>
        <a:lstStyle/>
        <a:p>
          <a:endParaRPr lang="en-US"/>
        </a:p>
      </dgm:t>
    </dgm:pt>
    <dgm:pt modelId="{97886A9F-DD35-4458-A4B8-BCDB33901C61}">
      <dgm:prSet phldrT="[Text]"/>
      <dgm:spPr/>
      <dgm:t>
        <a:bodyPr/>
        <a:lstStyle/>
        <a:p>
          <a:r>
            <a:rPr lang="en-US" dirty="0" smtClean="0"/>
            <a:t>Python</a:t>
          </a:r>
          <a:endParaRPr lang="en-US" dirty="0"/>
        </a:p>
      </dgm:t>
    </dgm:pt>
    <dgm:pt modelId="{0DDB0210-4EEA-4450-A65F-3731A268EA4C}" type="parTrans" cxnId="{7834139E-E11A-4D6B-BE1A-B8F4CB4EB118}">
      <dgm:prSet/>
      <dgm:spPr/>
      <dgm:t>
        <a:bodyPr/>
        <a:lstStyle/>
        <a:p>
          <a:endParaRPr lang="en-US"/>
        </a:p>
      </dgm:t>
    </dgm:pt>
    <dgm:pt modelId="{1D99C8BA-08F6-43C4-AAA2-3768B684309E}" type="sibTrans" cxnId="{7834139E-E11A-4D6B-BE1A-B8F4CB4EB118}">
      <dgm:prSet/>
      <dgm:spPr/>
      <dgm:t>
        <a:bodyPr/>
        <a:lstStyle/>
        <a:p>
          <a:endParaRPr lang="en-US"/>
        </a:p>
      </dgm:t>
    </dgm:pt>
    <dgm:pt modelId="{A22AE2C5-B424-4F08-9350-9DF83C257D85}">
      <dgm:prSet phldrT="[Text]"/>
      <dgm:spPr/>
      <dgm:t>
        <a:bodyPr/>
        <a:lstStyle/>
        <a:p>
          <a:r>
            <a:rPr lang="en-US" dirty="0" smtClean="0"/>
            <a:t>JavaScript</a:t>
          </a:r>
          <a:endParaRPr lang="en-US" dirty="0"/>
        </a:p>
      </dgm:t>
    </dgm:pt>
    <dgm:pt modelId="{4E0D84AF-C4A3-4CB6-9733-24FDFDE31C92}" type="parTrans" cxnId="{0B78B636-5C82-481D-97A4-1E3DB02E68AE}">
      <dgm:prSet/>
      <dgm:spPr/>
      <dgm:t>
        <a:bodyPr/>
        <a:lstStyle/>
        <a:p>
          <a:endParaRPr lang="en-US"/>
        </a:p>
      </dgm:t>
    </dgm:pt>
    <dgm:pt modelId="{85A79F46-933E-443A-A1C4-F2FB0E3D283B}" type="sibTrans" cxnId="{0B78B636-5C82-481D-97A4-1E3DB02E68AE}">
      <dgm:prSet/>
      <dgm:spPr/>
      <dgm:t>
        <a:bodyPr/>
        <a:lstStyle/>
        <a:p>
          <a:endParaRPr lang="en-US"/>
        </a:p>
      </dgm:t>
    </dgm:pt>
    <dgm:pt modelId="{3DA383E7-1501-496D-9784-45CBECB280FB}">
      <dgm:prSet phldrT="[Text]"/>
      <dgm:spPr/>
      <dgm:t>
        <a:bodyPr/>
        <a:lstStyle/>
        <a:p>
          <a:r>
            <a:rPr lang="en-US" dirty="0" smtClean="0"/>
            <a:t>Tools</a:t>
          </a:r>
          <a:endParaRPr lang="en-US" dirty="0"/>
        </a:p>
      </dgm:t>
    </dgm:pt>
    <dgm:pt modelId="{494A7AD5-0546-4BE6-8C5A-8DF958FAEBAF}" type="parTrans" cxnId="{C48F5902-BF7D-4A3A-A186-0D03082DF0CD}">
      <dgm:prSet/>
      <dgm:spPr/>
      <dgm:t>
        <a:bodyPr/>
        <a:lstStyle/>
        <a:p>
          <a:endParaRPr lang="en-US"/>
        </a:p>
      </dgm:t>
    </dgm:pt>
    <dgm:pt modelId="{5848CCEA-6276-4EEC-9F19-0AA21CACDDCF}" type="sibTrans" cxnId="{C48F5902-BF7D-4A3A-A186-0D03082DF0CD}">
      <dgm:prSet/>
      <dgm:spPr/>
      <dgm:t>
        <a:bodyPr/>
        <a:lstStyle/>
        <a:p>
          <a:endParaRPr lang="en-US"/>
        </a:p>
      </dgm:t>
    </dgm:pt>
    <dgm:pt modelId="{875FF691-A4D5-4ED3-93BA-BFCE1B844745}">
      <dgm:prSet phldrT="[Text]"/>
      <dgm:spPr/>
      <dgm:t>
        <a:bodyPr/>
        <a:lstStyle/>
        <a:p>
          <a:r>
            <a:rPr lang="en-US" dirty="0" smtClean="0"/>
            <a:t>VS code</a:t>
          </a:r>
          <a:endParaRPr lang="en-US" dirty="0"/>
        </a:p>
      </dgm:t>
    </dgm:pt>
    <dgm:pt modelId="{D51DC858-2CB8-4D86-B904-69CEE780C62A}" type="parTrans" cxnId="{A66A3C44-E8B7-491E-9CD3-5DB6661EDCB4}">
      <dgm:prSet/>
      <dgm:spPr/>
      <dgm:t>
        <a:bodyPr/>
        <a:lstStyle/>
        <a:p>
          <a:endParaRPr lang="en-US"/>
        </a:p>
      </dgm:t>
    </dgm:pt>
    <dgm:pt modelId="{032C4413-304D-4C24-AFD8-F6E9538CF88F}" type="sibTrans" cxnId="{A66A3C44-E8B7-491E-9CD3-5DB6661EDCB4}">
      <dgm:prSet/>
      <dgm:spPr/>
      <dgm:t>
        <a:bodyPr/>
        <a:lstStyle/>
        <a:p>
          <a:endParaRPr lang="en-US"/>
        </a:p>
      </dgm:t>
    </dgm:pt>
    <dgm:pt modelId="{BCA9572D-CA9A-477A-8CBD-18ECB9CA1B92}">
      <dgm:prSet phldrT="[Text]"/>
      <dgm:spPr/>
      <dgm:t>
        <a:bodyPr/>
        <a:lstStyle/>
        <a:p>
          <a:r>
            <a:rPr lang="en-US" smtClean="0"/>
            <a:t>HighCharts</a:t>
          </a:r>
          <a:endParaRPr lang="en-US" dirty="0"/>
        </a:p>
      </dgm:t>
    </dgm:pt>
    <dgm:pt modelId="{E0808CD8-D8CB-489D-9E63-839DA8CFD5B2}" type="parTrans" cxnId="{675DE494-9397-438A-9150-4B7F24774583}">
      <dgm:prSet/>
      <dgm:spPr/>
      <dgm:t>
        <a:bodyPr/>
        <a:lstStyle/>
        <a:p>
          <a:endParaRPr lang="en-US"/>
        </a:p>
      </dgm:t>
    </dgm:pt>
    <dgm:pt modelId="{0CDF1016-AF8F-4E15-92C2-8DB038EF33C5}" type="sibTrans" cxnId="{675DE494-9397-438A-9150-4B7F24774583}">
      <dgm:prSet/>
      <dgm:spPr/>
      <dgm:t>
        <a:bodyPr/>
        <a:lstStyle/>
        <a:p>
          <a:endParaRPr lang="en-US"/>
        </a:p>
      </dgm:t>
    </dgm:pt>
    <dgm:pt modelId="{BE773935-4C21-4ED5-B702-52E04AFAF18B}">
      <dgm:prSet phldrT="[Text]"/>
      <dgm:spPr/>
      <dgm:t>
        <a:bodyPr/>
        <a:lstStyle/>
        <a:p>
          <a:r>
            <a:rPr lang="en-US" dirty="0" smtClean="0"/>
            <a:t>Modules</a:t>
          </a:r>
          <a:endParaRPr lang="en-US" dirty="0"/>
        </a:p>
      </dgm:t>
    </dgm:pt>
    <dgm:pt modelId="{EAB9D96B-7D46-4965-8E73-D29C0BB92CD8}" type="parTrans" cxnId="{F6D18428-7E5D-4865-9ACD-D8DAE5A8F50B}">
      <dgm:prSet/>
      <dgm:spPr/>
      <dgm:t>
        <a:bodyPr/>
        <a:lstStyle/>
        <a:p>
          <a:endParaRPr lang="en-US"/>
        </a:p>
      </dgm:t>
    </dgm:pt>
    <dgm:pt modelId="{56DA8607-1775-4926-B60D-CECF9E5F34B6}" type="sibTrans" cxnId="{F6D18428-7E5D-4865-9ACD-D8DAE5A8F50B}">
      <dgm:prSet/>
      <dgm:spPr/>
      <dgm:t>
        <a:bodyPr/>
        <a:lstStyle/>
        <a:p>
          <a:endParaRPr lang="en-US"/>
        </a:p>
      </dgm:t>
    </dgm:pt>
    <dgm:pt modelId="{5D8010EB-ED16-4F64-87D8-CBF1E1414538}">
      <dgm:prSet phldrT="[Text]"/>
      <dgm:spPr/>
      <dgm:t>
        <a:bodyPr/>
        <a:lstStyle/>
        <a:p>
          <a:r>
            <a:rPr lang="en-US" dirty="0" smtClean="0"/>
            <a:t>PANDAS</a:t>
          </a:r>
          <a:endParaRPr lang="en-US" dirty="0"/>
        </a:p>
      </dgm:t>
    </dgm:pt>
    <dgm:pt modelId="{6D61C771-8DD3-43EA-941E-06AB5E154ABB}" type="parTrans" cxnId="{4792DE2A-588B-4797-A13C-5DBF913F5DA0}">
      <dgm:prSet/>
      <dgm:spPr/>
      <dgm:t>
        <a:bodyPr/>
        <a:lstStyle/>
        <a:p>
          <a:endParaRPr lang="en-US"/>
        </a:p>
      </dgm:t>
    </dgm:pt>
    <dgm:pt modelId="{39FE7555-05B8-4B7D-9F63-6645F1A59D0D}" type="sibTrans" cxnId="{4792DE2A-588B-4797-A13C-5DBF913F5DA0}">
      <dgm:prSet/>
      <dgm:spPr/>
      <dgm:t>
        <a:bodyPr/>
        <a:lstStyle/>
        <a:p>
          <a:endParaRPr lang="en-US"/>
        </a:p>
      </dgm:t>
    </dgm:pt>
    <dgm:pt modelId="{8865DA30-AE97-4E09-9096-782F37EA0C43}">
      <dgm:prSet phldrT="[Text]"/>
      <dgm:spPr/>
      <dgm:t>
        <a:bodyPr/>
        <a:lstStyle/>
        <a:p>
          <a:r>
            <a:rPr lang="en-US" dirty="0" smtClean="0"/>
            <a:t>JUSTPY</a:t>
          </a:r>
          <a:endParaRPr lang="en-US" dirty="0"/>
        </a:p>
      </dgm:t>
    </dgm:pt>
    <dgm:pt modelId="{18331EFD-7A6C-4133-BD54-A0CB5461DBBD}" type="parTrans" cxnId="{684A6BE9-449A-43B8-A47C-1D9CF180B447}">
      <dgm:prSet/>
      <dgm:spPr/>
      <dgm:t>
        <a:bodyPr/>
        <a:lstStyle/>
        <a:p>
          <a:endParaRPr lang="en-US"/>
        </a:p>
      </dgm:t>
    </dgm:pt>
    <dgm:pt modelId="{936D8B19-ABA0-4DB5-A684-B41116570F90}" type="sibTrans" cxnId="{684A6BE9-449A-43B8-A47C-1D9CF180B447}">
      <dgm:prSet/>
      <dgm:spPr/>
      <dgm:t>
        <a:bodyPr/>
        <a:lstStyle/>
        <a:p>
          <a:endParaRPr lang="en-US"/>
        </a:p>
      </dgm:t>
    </dgm:pt>
    <dgm:pt modelId="{6F93B8E3-1A28-49C4-B538-3BAEFD73D822}">
      <dgm:prSet phldrT="[Text]"/>
      <dgm:spPr/>
      <dgm:t>
        <a:bodyPr/>
        <a:lstStyle/>
        <a:p>
          <a:r>
            <a:rPr lang="en-US" smtClean="0"/>
            <a:t>TKINTER</a:t>
          </a:r>
          <a:endParaRPr lang="en-US" dirty="0"/>
        </a:p>
      </dgm:t>
    </dgm:pt>
    <dgm:pt modelId="{9B619D52-EE27-4816-A7E5-F3045781058C}" type="parTrans" cxnId="{D63174B6-2028-43AF-862E-D40395094571}">
      <dgm:prSet/>
      <dgm:spPr/>
      <dgm:t>
        <a:bodyPr/>
        <a:lstStyle/>
        <a:p>
          <a:endParaRPr lang="en-US"/>
        </a:p>
      </dgm:t>
    </dgm:pt>
    <dgm:pt modelId="{945A350B-20DB-494E-BAF1-F664DE39E2F8}" type="sibTrans" cxnId="{D63174B6-2028-43AF-862E-D40395094571}">
      <dgm:prSet/>
      <dgm:spPr/>
      <dgm:t>
        <a:bodyPr/>
        <a:lstStyle/>
        <a:p>
          <a:endParaRPr lang="en-US"/>
        </a:p>
      </dgm:t>
    </dgm:pt>
    <dgm:pt modelId="{471ADC90-2A4E-4ADA-A33D-B86D917219EE}" type="pres">
      <dgm:prSet presAssocID="{3205E577-3BC7-41C5-9A2B-868DD320221D}" presName="Name0" presStyleCnt="0">
        <dgm:presLayoutVars>
          <dgm:dir/>
          <dgm:animLvl val="lvl"/>
          <dgm:resizeHandles val="exact"/>
        </dgm:presLayoutVars>
      </dgm:prSet>
      <dgm:spPr/>
      <dgm:t>
        <a:bodyPr/>
        <a:lstStyle/>
        <a:p>
          <a:endParaRPr lang="en-US"/>
        </a:p>
      </dgm:t>
    </dgm:pt>
    <dgm:pt modelId="{144BCF05-05BE-41C9-8FFD-B937148E6B34}" type="pres">
      <dgm:prSet presAssocID="{B8ED536C-5D93-4BA1-B093-F6793F35A488}" presName="composite" presStyleCnt="0"/>
      <dgm:spPr/>
    </dgm:pt>
    <dgm:pt modelId="{67F25EE1-C388-4C10-9AF6-619370F0CC6D}" type="pres">
      <dgm:prSet presAssocID="{B8ED536C-5D93-4BA1-B093-F6793F35A488}" presName="parTx" presStyleLbl="alignNode1" presStyleIdx="0" presStyleCnt="3">
        <dgm:presLayoutVars>
          <dgm:chMax val="0"/>
          <dgm:chPref val="0"/>
          <dgm:bulletEnabled val="1"/>
        </dgm:presLayoutVars>
      </dgm:prSet>
      <dgm:spPr/>
      <dgm:t>
        <a:bodyPr/>
        <a:lstStyle/>
        <a:p>
          <a:endParaRPr lang="en-US"/>
        </a:p>
      </dgm:t>
    </dgm:pt>
    <dgm:pt modelId="{B98613F7-CF13-4E35-9F32-E0B1A7AC0CAD}" type="pres">
      <dgm:prSet presAssocID="{B8ED536C-5D93-4BA1-B093-F6793F35A488}" presName="desTx" presStyleLbl="alignAccFollowNode1" presStyleIdx="0" presStyleCnt="3">
        <dgm:presLayoutVars>
          <dgm:bulletEnabled val="1"/>
        </dgm:presLayoutVars>
      </dgm:prSet>
      <dgm:spPr/>
      <dgm:t>
        <a:bodyPr/>
        <a:lstStyle/>
        <a:p>
          <a:endParaRPr lang="en-US"/>
        </a:p>
      </dgm:t>
    </dgm:pt>
    <dgm:pt modelId="{C346AF5D-1E4D-44BA-9246-7BA00B2DB241}" type="pres">
      <dgm:prSet presAssocID="{341D8BAC-1357-4206-B946-2624A7848073}" presName="space" presStyleCnt="0"/>
      <dgm:spPr/>
    </dgm:pt>
    <dgm:pt modelId="{4FD13A5B-556D-46C0-969C-1CF8D7CF13C0}" type="pres">
      <dgm:prSet presAssocID="{3DA383E7-1501-496D-9784-45CBECB280FB}" presName="composite" presStyleCnt="0"/>
      <dgm:spPr/>
    </dgm:pt>
    <dgm:pt modelId="{ABE2B0A2-8C0E-4BF3-ADF5-8A253F704189}" type="pres">
      <dgm:prSet presAssocID="{3DA383E7-1501-496D-9784-45CBECB280FB}" presName="parTx" presStyleLbl="alignNode1" presStyleIdx="1" presStyleCnt="3">
        <dgm:presLayoutVars>
          <dgm:chMax val="0"/>
          <dgm:chPref val="0"/>
          <dgm:bulletEnabled val="1"/>
        </dgm:presLayoutVars>
      </dgm:prSet>
      <dgm:spPr/>
      <dgm:t>
        <a:bodyPr/>
        <a:lstStyle/>
        <a:p>
          <a:endParaRPr lang="en-US"/>
        </a:p>
      </dgm:t>
    </dgm:pt>
    <dgm:pt modelId="{3AFA0716-3C5C-4904-B8CB-2466C868D70E}" type="pres">
      <dgm:prSet presAssocID="{3DA383E7-1501-496D-9784-45CBECB280FB}" presName="desTx" presStyleLbl="alignAccFollowNode1" presStyleIdx="1" presStyleCnt="3">
        <dgm:presLayoutVars>
          <dgm:bulletEnabled val="1"/>
        </dgm:presLayoutVars>
      </dgm:prSet>
      <dgm:spPr/>
      <dgm:t>
        <a:bodyPr/>
        <a:lstStyle/>
        <a:p>
          <a:endParaRPr lang="en-US"/>
        </a:p>
      </dgm:t>
    </dgm:pt>
    <dgm:pt modelId="{8C6D7B6E-3243-4CC7-9A75-533C4D091697}" type="pres">
      <dgm:prSet presAssocID="{5848CCEA-6276-4EEC-9F19-0AA21CACDDCF}" presName="space" presStyleCnt="0"/>
      <dgm:spPr/>
    </dgm:pt>
    <dgm:pt modelId="{6DE453DD-3A44-4A81-B5EB-77B9A2F7482C}" type="pres">
      <dgm:prSet presAssocID="{BE773935-4C21-4ED5-B702-52E04AFAF18B}" presName="composite" presStyleCnt="0"/>
      <dgm:spPr/>
    </dgm:pt>
    <dgm:pt modelId="{605B4960-BDAD-40B9-94F8-2429541A0EF8}" type="pres">
      <dgm:prSet presAssocID="{BE773935-4C21-4ED5-B702-52E04AFAF18B}" presName="parTx" presStyleLbl="alignNode1" presStyleIdx="2" presStyleCnt="3">
        <dgm:presLayoutVars>
          <dgm:chMax val="0"/>
          <dgm:chPref val="0"/>
          <dgm:bulletEnabled val="1"/>
        </dgm:presLayoutVars>
      </dgm:prSet>
      <dgm:spPr/>
      <dgm:t>
        <a:bodyPr/>
        <a:lstStyle/>
        <a:p>
          <a:endParaRPr lang="en-US"/>
        </a:p>
      </dgm:t>
    </dgm:pt>
    <dgm:pt modelId="{2C4E6ACB-589F-4981-B1D5-D7FA488E75BB}" type="pres">
      <dgm:prSet presAssocID="{BE773935-4C21-4ED5-B702-52E04AFAF18B}" presName="desTx" presStyleLbl="alignAccFollowNode1" presStyleIdx="2" presStyleCnt="3">
        <dgm:presLayoutVars>
          <dgm:bulletEnabled val="1"/>
        </dgm:presLayoutVars>
      </dgm:prSet>
      <dgm:spPr/>
      <dgm:t>
        <a:bodyPr/>
        <a:lstStyle/>
        <a:p>
          <a:endParaRPr lang="en-US"/>
        </a:p>
      </dgm:t>
    </dgm:pt>
  </dgm:ptLst>
  <dgm:cxnLst>
    <dgm:cxn modelId="{C48F5902-BF7D-4A3A-A186-0D03082DF0CD}" srcId="{3205E577-3BC7-41C5-9A2B-868DD320221D}" destId="{3DA383E7-1501-496D-9784-45CBECB280FB}" srcOrd="1" destOrd="0" parTransId="{494A7AD5-0546-4BE6-8C5A-8DF958FAEBAF}" sibTransId="{5848CCEA-6276-4EEC-9F19-0AA21CACDDCF}"/>
    <dgm:cxn modelId="{C3896277-871D-4EC2-8875-159C3D558BB6}" srcId="{3205E577-3BC7-41C5-9A2B-868DD320221D}" destId="{B8ED536C-5D93-4BA1-B093-F6793F35A488}" srcOrd="0" destOrd="0" parTransId="{8548C176-4B6D-4749-BEBA-6F45B1084ECB}" sibTransId="{341D8BAC-1357-4206-B946-2624A7848073}"/>
    <dgm:cxn modelId="{7834139E-E11A-4D6B-BE1A-B8F4CB4EB118}" srcId="{B8ED536C-5D93-4BA1-B093-F6793F35A488}" destId="{97886A9F-DD35-4458-A4B8-BCDB33901C61}" srcOrd="0" destOrd="0" parTransId="{0DDB0210-4EEA-4450-A65F-3731A268EA4C}" sibTransId="{1D99C8BA-08F6-43C4-AAA2-3768B684309E}"/>
    <dgm:cxn modelId="{1F1552C8-D768-4AF7-9F75-8D8F24D7B2E0}" type="presOf" srcId="{5D8010EB-ED16-4F64-87D8-CBF1E1414538}" destId="{2C4E6ACB-589F-4981-B1D5-D7FA488E75BB}" srcOrd="0" destOrd="0" presId="urn:microsoft.com/office/officeart/2005/8/layout/hList1"/>
    <dgm:cxn modelId="{8B76F258-F8F8-42EA-AC15-1D27D42C02E8}" type="presOf" srcId="{97886A9F-DD35-4458-A4B8-BCDB33901C61}" destId="{B98613F7-CF13-4E35-9F32-E0B1A7AC0CAD}" srcOrd="0" destOrd="0" presId="urn:microsoft.com/office/officeart/2005/8/layout/hList1"/>
    <dgm:cxn modelId="{675DE494-9397-438A-9150-4B7F24774583}" srcId="{3DA383E7-1501-496D-9784-45CBECB280FB}" destId="{BCA9572D-CA9A-477A-8CBD-18ECB9CA1B92}" srcOrd="1" destOrd="0" parTransId="{E0808CD8-D8CB-489D-9E63-839DA8CFD5B2}" sibTransId="{0CDF1016-AF8F-4E15-92C2-8DB038EF33C5}"/>
    <dgm:cxn modelId="{09E68750-B513-4D9E-AC25-C671A8DC094A}" type="presOf" srcId="{6F93B8E3-1A28-49C4-B538-3BAEFD73D822}" destId="{2C4E6ACB-589F-4981-B1D5-D7FA488E75BB}" srcOrd="0" destOrd="2" presId="urn:microsoft.com/office/officeart/2005/8/layout/hList1"/>
    <dgm:cxn modelId="{C6508688-72C4-43C0-872A-00FF861950FE}" type="presOf" srcId="{BE773935-4C21-4ED5-B702-52E04AFAF18B}" destId="{605B4960-BDAD-40B9-94F8-2429541A0EF8}" srcOrd="0" destOrd="0" presId="urn:microsoft.com/office/officeart/2005/8/layout/hList1"/>
    <dgm:cxn modelId="{A26977F8-A197-4B96-8ACE-7E0CD07EC5E8}" type="presOf" srcId="{A22AE2C5-B424-4F08-9350-9DF83C257D85}" destId="{B98613F7-CF13-4E35-9F32-E0B1A7AC0CAD}" srcOrd="0" destOrd="1" presId="urn:microsoft.com/office/officeart/2005/8/layout/hList1"/>
    <dgm:cxn modelId="{AECA0E42-1069-461C-8EEB-5B336483D7F7}" type="presOf" srcId="{8865DA30-AE97-4E09-9096-782F37EA0C43}" destId="{2C4E6ACB-589F-4981-B1D5-D7FA488E75BB}" srcOrd="0" destOrd="1" presId="urn:microsoft.com/office/officeart/2005/8/layout/hList1"/>
    <dgm:cxn modelId="{A66A3C44-E8B7-491E-9CD3-5DB6661EDCB4}" srcId="{3DA383E7-1501-496D-9784-45CBECB280FB}" destId="{875FF691-A4D5-4ED3-93BA-BFCE1B844745}" srcOrd="0" destOrd="0" parTransId="{D51DC858-2CB8-4D86-B904-69CEE780C62A}" sibTransId="{032C4413-304D-4C24-AFD8-F6E9538CF88F}"/>
    <dgm:cxn modelId="{F226BF78-B1BE-45DB-BA01-C9E1CB9A8813}" type="presOf" srcId="{3205E577-3BC7-41C5-9A2B-868DD320221D}" destId="{471ADC90-2A4E-4ADA-A33D-B86D917219EE}" srcOrd="0" destOrd="0" presId="urn:microsoft.com/office/officeart/2005/8/layout/hList1"/>
    <dgm:cxn modelId="{0B78B636-5C82-481D-97A4-1E3DB02E68AE}" srcId="{B8ED536C-5D93-4BA1-B093-F6793F35A488}" destId="{A22AE2C5-B424-4F08-9350-9DF83C257D85}" srcOrd="1" destOrd="0" parTransId="{4E0D84AF-C4A3-4CB6-9733-24FDFDE31C92}" sibTransId="{85A79F46-933E-443A-A1C4-F2FB0E3D283B}"/>
    <dgm:cxn modelId="{85B7A6A4-5484-4318-9B80-A18EB1EA8A35}" type="presOf" srcId="{BCA9572D-CA9A-477A-8CBD-18ECB9CA1B92}" destId="{3AFA0716-3C5C-4904-B8CB-2466C868D70E}" srcOrd="0" destOrd="1" presId="urn:microsoft.com/office/officeart/2005/8/layout/hList1"/>
    <dgm:cxn modelId="{DCDF18FB-108B-41E4-9052-EF968CBDA341}" type="presOf" srcId="{875FF691-A4D5-4ED3-93BA-BFCE1B844745}" destId="{3AFA0716-3C5C-4904-B8CB-2466C868D70E}" srcOrd="0" destOrd="0" presId="urn:microsoft.com/office/officeart/2005/8/layout/hList1"/>
    <dgm:cxn modelId="{D63174B6-2028-43AF-862E-D40395094571}" srcId="{BE773935-4C21-4ED5-B702-52E04AFAF18B}" destId="{6F93B8E3-1A28-49C4-B538-3BAEFD73D822}" srcOrd="2" destOrd="0" parTransId="{9B619D52-EE27-4816-A7E5-F3045781058C}" sibTransId="{945A350B-20DB-494E-BAF1-F664DE39E2F8}"/>
    <dgm:cxn modelId="{684A6BE9-449A-43B8-A47C-1D9CF180B447}" srcId="{BE773935-4C21-4ED5-B702-52E04AFAF18B}" destId="{8865DA30-AE97-4E09-9096-782F37EA0C43}" srcOrd="1" destOrd="0" parTransId="{18331EFD-7A6C-4133-BD54-A0CB5461DBBD}" sibTransId="{936D8B19-ABA0-4DB5-A684-B41116570F90}"/>
    <dgm:cxn modelId="{89CB1410-95B3-4B83-BAC3-C96DB03A1BC0}" type="presOf" srcId="{B8ED536C-5D93-4BA1-B093-F6793F35A488}" destId="{67F25EE1-C388-4C10-9AF6-619370F0CC6D}" srcOrd="0" destOrd="0" presId="urn:microsoft.com/office/officeart/2005/8/layout/hList1"/>
    <dgm:cxn modelId="{C9463E40-24CE-4F93-8ADA-93C7163EC63A}" type="presOf" srcId="{3DA383E7-1501-496D-9784-45CBECB280FB}" destId="{ABE2B0A2-8C0E-4BF3-ADF5-8A253F704189}" srcOrd="0" destOrd="0" presId="urn:microsoft.com/office/officeart/2005/8/layout/hList1"/>
    <dgm:cxn modelId="{F6D18428-7E5D-4865-9ACD-D8DAE5A8F50B}" srcId="{3205E577-3BC7-41C5-9A2B-868DD320221D}" destId="{BE773935-4C21-4ED5-B702-52E04AFAF18B}" srcOrd="2" destOrd="0" parTransId="{EAB9D96B-7D46-4965-8E73-D29C0BB92CD8}" sibTransId="{56DA8607-1775-4926-B60D-CECF9E5F34B6}"/>
    <dgm:cxn modelId="{4792DE2A-588B-4797-A13C-5DBF913F5DA0}" srcId="{BE773935-4C21-4ED5-B702-52E04AFAF18B}" destId="{5D8010EB-ED16-4F64-87D8-CBF1E1414538}" srcOrd="0" destOrd="0" parTransId="{6D61C771-8DD3-43EA-941E-06AB5E154ABB}" sibTransId="{39FE7555-05B8-4B7D-9F63-6645F1A59D0D}"/>
    <dgm:cxn modelId="{F8743379-DCD0-4FAB-B98A-7A258429132A}" type="presParOf" srcId="{471ADC90-2A4E-4ADA-A33D-B86D917219EE}" destId="{144BCF05-05BE-41C9-8FFD-B937148E6B34}" srcOrd="0" destOrd="0" presId="urn:microsoft.com/office/officeart/2005/8/layout/hList1"/>
    <dgm:cxn modelId="{2A757A77-9633-4E88-93FA-7B4BBF7E4B88}" type="presParOf" srcId="{144BCF05-05BE-41C9-8FFD-B937148E6B34}" destId="{67F25EE1-C388-4C10-9AF6-619370F0CC6D}" srcOrd="0" destOrd="0" presId="urn:microsoft.com/office/officeart/2005/8/layout/hList1"/>
    <dgm:cxn modelId="{FF3F7222-0665-4C37-9468-1F21A1AFF1F4}" type="presParOf" srcId="{144BCF05-05BE-41C9-8FFD-B937148E6B34}" destId="{B98613F7-CF13-4E35-9F32-E0B1A7AC0CAD}" srcOrd="1" destOrd="0" presId="urn:microsoft.com/office/officeart/2005/8/layout/hList1"/>
    <dgm:cxn modelId="{1A2AECB0-9D6D-4A9B-BC68-9C839ABA0DE3}" type="presParOf" srcId="{471ADC90-2A4E-4ADA-A33D-B86D917219EE}" destId="{C346AF5D-1E4D-44BA-9246-7BA00B2DB241}" srcOrd="1" destOrd="0" presId="urn:microsoft.com/office/officeart/2005/8/layout/hList1"/>
    <dgm:cxn modelId="{16D2F8E5-1461-45C3-8255-6326F49C9293}" type="presParOf" srcId="{471ADC90-2A4E-4ADA-A33D-B86D917219EE}" destId="{4FD13A5B-556D-46C0-969C-1CF8D7CF13C0}" srcOrd="2" destOrd="0" presId="urn:microsoft.com/office/officeart/2005/8/layout/hList1"/>
    <dgm:cxn modelId="{C06982F8-F099-48A6-8862-59A8A21FD153}" type="presParOf" srcId="{4FD13A5B-556D-46C0-969C-1CF8D7CF13C0}" destId="{ABE2B0A2-8C0E-4BF3-ADF5-8A253F704189}" srcOrd="0" destOrd="0" presId="urn:microsoft.com/office/officeart/2005/8/layout/hList1"/>
    <dgm:cxn modelId="{9B46B034-6BF6-466D-B1B1-93AE1A502FB2}" type="presParOf" srcId="{4FD13A5B-556D-46C0-969C-1CF8D7CF13C0}" destId="{3AFA0716-3C5C-4904-B8CB-2466C868D70E}" srcOrd="1" destOrd="0" presId="urn:microsoft.com/office/officeart/2005/8/layout/hList1"/>
    <dgm:cxn modelId="{8883E87B-360B-4C04-BE53-F58BD114ECA3}" type="presParOf" srcId="{471ADC90-2A4E-4ADA-A33D-B86D917219EE}" destId="{8C6D7B6E-3243-4CC7-9A75-533C4D091697}" srcOrd="3" destOrd="0" presId="urn:microsoft.com/office/officeart/2005/8/layout/hList1"/>
    <dgm:cxn modelId="{67C804AD-62CE-4390-9093-FC69F37CA192}" type="presParOf" srcId="{471ADC90-2A4E-4ADA-A33D-B86D917219EE}" destId="{6DE453DD-3A44-4A81-B5EB-77B9A2F7482C}" srcOrd="4" destOrd="0" presId="urn:microsoft.com/office/officeart/2005/8/layout/hList1"/>
    <dgm:cxn modelId="{4FACCBA6-408D-4395-BAD0-B8250DA9FAFB}" type="presParOf" srcId="{6DE453DD-3A44-4A81-B5EB-77B9A2F7482C}" destId="{605B4960-BDAD-40B9-94F8-2429541A0EF8}" srcOrd="0" destOrd="0" presId="urn:microsoft.com/office/officeart/2005/8/layout/hList1"/>
    <dgm:cxn modelId="{D0592C50-8CF7-47BE-BCBC-4079640A4F24}" type="presParOf" srcId="{6DE453DD-3A44-4A81-B5EB-77B9A2F7482C}" destId="{2C4E6ACB-589F-4981-B1D5-D7FA488E75BB}"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F25EE1-C388-4C10-9AF6-619370F0CC6D}">
      <dsp:nvSpPr>
        <dsp:cNvPr id="0" name=""/>
        <dsp:cNvSpPr/>
      </dsp:nvSpPr>
      <dsp:spPr>
        <a:xfrm>
          <a:off x="2857" y="1556880"/>
          <a:ext cx="2786062" cy="1036800"/>
        </a:xfrm>
        <a:prstGeom prst="rect">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Language</a:t>
          </a:r>
          <a:endParaRPr lang="en-US" sz="3600" kern="1200" dirty="0"/>
        </a:p>
      </dsp:txBody>
      <dsp:txXfrm>
        <a:off x="2857" y="1556880"/>
        <a:ext cx="2786062" cy="1036800"/>
      </dsp:txXfrm>
    </dsp:sp>
    <dsp:sp modelId="{B98613F7-CF13-4E35-9F32-E0B1A7AC0CAD}">
      <dsp:nvSpPr>
        <dsp:cNvPr id="0" name=""/>
        <dsp:cNvSpPr/>
      </dsp:nvSpPr>
      <dsp:spPr>
        <a:xfrm>
          <a:off x="2857" y="2593680"/>
          <a:ext cx="2786062" cy="2174039"/>
        </a:xfrm>
        <a:prstGeom prst="rect">
          <a:avLst/>
        </a:prstGeom>
        <a:solidFill>
          <a:schemeClr val="accent2">
            <a:tint val="40000"/>
            <a:alpha val="90000"/>
            <a:hueOff val="0"/>
            <a:satOff val="0"/>
            <a:lumOff val="0"/>
            <a:alphaOff val="0"/>
          </a:schemeClr>
        </a:solidFill>
        <a:ln w="381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Python</a:t>
          </a:r>
          <a:endParaRPr lang="en-US" sz="3600" kern="1200" dirty="0"/>
        </a:p>
        <a:p>
          <a:pPr marL="285750" lvl="1" indent="-285750" algn="l" defTabSz="1600200">
            <a:lnSpc>
              <a:spcPct val="90000"/>
            </a:lnSpc>
            <a:spcBef>
              <a:spcPct val="0"/>
            </a:spcBef>
            <a:spcAft>
              <a:spcPct val="15000"/>
            </a:spcAft>
            <a:buChar char="••"/>
          </a:pPr>
          <a:r>
            <a:rPr lang="en-US" sz="3600" kern="1200" dirty="0" smtClean="0"/>
            <a:t>JavaScript</a:t>
          </a:r>
          <a:endParaRPr lang="en-US" sz="3600" kern="1200" dirty="0"/>
        </a:p>
      </dsp:txBody>
      <dsp:txXfrm>
        <a:off x="2857" y="2593680"/>
        <a:ext cx="2786062" cy="2174039"/>
      </dsp:txXfrm>
    </dsp:sp>
    <dsp:sp modelId="{ABE2B0A2-8C0E-4BF3-ADF5-8A253F704189}">
      <dsp:nvSpPr>
        <dsp:cNvPr id="0" name=""/>
        <dsp:cNvSpPr/>
      </dsp:nvSpPr>
      <dsp:spPr>
        <a:xfrm>
          <a:off x="3178968" y="1556880"/>
          <a:ext cx="2786062" cy="1036800"/>
        </a:xfrm>
        <a:prstGeom prst="rect">
          <a:avLst/>
        </a:prstGeom>
        <a:solidFill>
          <a:schemeClr val="accent2">
            <a:hueOff val="9504421"/>
            <a:satOff val="-18343"/>
            <a:lumOff val="-2355"/>
            <a:alphaOff val="0"/>
          </a:schemeClr>
        </a:solidFill>
        <a:ln w="38100" cap="flat" cmpd="sng" algn="ctr">
          <a:solidFill>
            <a:schemeClr val="accent2">
              <a:hueOff val="9504421"/>
              <a:satOff val="-18343"/>
              <a:lumOff val="-23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Tools</a:t>
          </a:r>
          <a:endParaRPr lang="en-US" sz="3600" kern="1200" dirty="0"/>
        </a:p>
      </dsp:txBody>
      <dsp:txXfrm>
        <a:off x="3178968" y="1556880"/>
        <a:ext cx="2786062" cy="1036800"/>
      </dsp:txXfrm>
    </dsp:sp>
    <dsp:sp modelId="{3AFA0716-3C5C-4904-B8CB-2466C868D70E}">
      <dsp:nvSpPr>
        <dsp:cNvPr id="0" name=""/>
        <dsp:cNvSpPr/>
      </dsp:nvSpPr>
      <dsp:spPr>
        <a:xfrm>
          <a:off x="3178968" y="2593680"/>
          <a:ext cx="2786062" cy="2174039"/>
        </a:xfrm>
        <a:prstGeom prst="rect">
          <a:avLst/>
        </a:prstGeom>
        <a:solidFill>
          <a:schemeClr val="accent2">
            <a:tint val="40000"/>
            <a:alpha val="90000"/>
            <a:hueOff val="9862340"/>
            <a:satOff val="-29363"/>
            <a:lumOff val="-1939"/>
            <a:alphaOff val="0"/>
          </a:schemeClr>
        </a:solidFill>
        <a:ln w="38100" cap="flat" cmpd="sng" algn="ctr">
          <a:solidFill>
            <a:schemeClr val="accent2">
              <a:tint val="40000"/>
              <a:alpha val="90000"/>
              <a:hueOff val="9862340"/>
              <a:satOff val="-29363"/>
              <a:lumOff val="-1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VS code</a:t>
          </a:r>
          <a:endParaRPr lang="en-US" sz="3600" kern="1200" dirty="0"/>
        </a:p>
        <a:p>
          <a:pPr marL="285750" lvl="1" indent="-285750" algn="l" defTabSz="1600200">
            <a:lnSpc>
              <a:spcPct val="90000"/>
            </a:lnSpc>
            <a:spcBef>
              <a:spcPct val="0"/>
            </a:spcBef>
            <a:spcAft>
              <a:spcPct val="15000"/>
            </a:spcAft>
            <a:buChar char="••"/>
          </a:pPr>
          <a:r>
            <a:rPr lang="en-US" sz="3600" kern="1200" smtClean="0"/>
            <a:t>HighCharts</a:t>
          </a:r>
          <a:endParaRPr lang="en-US" sz="3600" kern="1200" dirty="0"/>
        </a:p>
      </dsp:txBody>
      <dsp:txXfrm>
        <a:off x="3178968" y="2593680"/>
        <a:ext cx="2786062" cy="2174039"/>
      </dsp:txXfrm>
    </dsp:sp>
    <dsp:sp modelId="{605B4960-BDAD-40B9-94F8-2429541A0EF8}">
      <dsp:nvSpPr>
        <dsp:cNvPr id="0" name=""/>
        <dsp:cNvSpPr/>
      </dsp:nvSpPr>
      <dsp:spPr>
        <a:xfrm>
          <a:off x="6355080" y="1556880"/>
          <a:ext cx="2786062" cy="1036800"/>
        </a:xfrm>
        <a:prstGeom prst="rect">
          <a:avLst/>
        </a:prstGeom>
        <a:solidFill>
          <a:schemeClr val="accent2">
            <a:hueOff val="19008842"/>
            <a:satOff val="-36686"/>
            <a:lumOff val="-4710"/>
            <a:alphaOff val="0"/>
          </a:schemeClr>
        </a:solidFill>
        <a:ln w="38100" cap="flat" cmpd="sng" algn="ctr">
          <a:solidFill>
            <a:schemeClr val="accent2">
              <a:hueOff val="19008842"/>
              <a:satOff val="-36686"/>
              <a:lumOff val="-47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Modules</a:t>
          </a:r>
          <a:endParaRPr lang="en-US" sz="3600" kern="1200" dirty="0"/>
        </a:p>
      </dsp:txBody>
      <dsp:txXfrm>
        <a:off x="6355080" y="1556880"/>
        <a:ext cx="2786062" cy="1036800"/>
      </dsp:txXfrm>
    </dsp:sp>
    <dsp:sp modelId="{2C4E6ACB-589F-4981-B1D5-D7FA488E75BB}">
      <dsp:nvSpPr>
        <dsp:cNvPr id="0" name=""/>
        <dsp:cNvSpPr/>
      </dsp:nvSpPr>
      <dsp:spPr>
        <a:xfrm>
          <a:off x="6355080" y="2593680"/>
          <a:ext cx="2786062" cy="2174039"/>
        </a:xfrm>
        <a:prstGeom prst="rect">
          <a:avLst/>
        </a:prstGeom>
        <a:solidFill>
          <a:schemeClr val="accent2">
            <a:tint val="40000"/>
            <a:alpha val="90000"/>
            <a:hueOff val="19724680"/>
            <a:satOff val="-58726"/>
            <a:lumOff val="-3877"/>
            <a:alphaOff val="0"/>
          </a:schemeClr>
        </a:solidFill>
        <a:ln w="38100" cap="flat" cmpd="sng" algn="ctr">
          <a:solidFill>
            <a:schemeClr val="accent2">
              <a:tint val="40000"/>
              <a:alpha val="90000"/>
              <a:hueOff val="19724680"/>
              <a:satOff val="-58726"/>
              <a:lumOff val="-38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PANDAS</a:t>
          </a:r>
          <a:endParaRPr lang="en-US" sz="3600" kern="1200" dirty="0"/>
        </a:p>
        <a:p>
          <a:pPr marL="285750" lvl="1" indent="-285750" algn="l" defTabSz="1600200">
            <a:lnSpc>
              <a:spcPct val="90000"/>
            </a:lnSpc>
            <a:spcBef>
              <a:spcPct val="0"/>
            </a:spcBef>
            <a:spcAft>
              <a:spcPct val="15000"/>
            </a:spcAft>
            <a:buChar char="••"/>
          </a:pPr>
          <a:r>
            <a:rPr lang="en-US" sz="3600" kern="1200" dirty="0" smtClean="0"/>
            <a:t>JUSTPY</a:t>
          </a:r>
          <a:endParaRPr lang="en-US" sz="3600" kern="1200" dirty="0"/>
        </a:p>
        <a:p>
          <a:pPr marL="285750" lvl="1" indent="-285750" algn="l" defTabSz="1600200">
            <a:lnSpc>
              <a:spcPct val="90000"/>
            </a:lnSpc>
            <a:spcBef>
              <a:spcPct val="0"/>
            </a:spcBef>
            <a:spcAft>
              <a:spcPct val="15000"/>
            </a:spcAft>
            <a:buChar char="••"/>
          </a:pPr>
          <a:r>
            <a:rPr lang="en-US" sz="3600" kern="1200" smtClean="0"/>
            <a:t>TKINTER</a:t>
          </a:r>
          <a:endParaRPr lang="en-US" sz="3600" kern="1200" dirty="0"/>
        </a:p>
      </dsp:txBody>
      <dsp:txXfrm>
        <a:off x="6355080" y="2593680"/>
        <a:ext cx="2786062" cy="21740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pPr/>
              <a:t>18-10-2021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pPr/>
              <a:t>‹#›</a:t>
            </a:fld>
            <a:endParaRPr lang="en-IN" dirty="0"/>
          </a:p>
        </p:txBody>
      </p:sp>
    </p:spTree>
    <p:extLst>
      <p:ext uri="{BB962C8B-B14F-4D97-AF65-F5344CB8AC3E}">
        <p14:creationId xmlns:p14="http://schemas.microsoft.com/office/powerpoint/2010/main" xmlns=""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432714-8A85-4045-9756-8E58AB7B761B}" type="slidenum">
              <a:rPr lang="en-IN" smtClean="0"/>
              <a:pPr/>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69247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16</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9" name="Slide Number Placeholder 8"/>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5" name="Slide Number Placeholder 4"/>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4" name="Slide Number Placeholder 3"/>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dirty="0"/>
          </a:p>
        </p:txBody>
      </p:sp>
    </p:spTree>
    <p:extLst>
      <p:ext uri="{BB962C8B-B14F-4D97-AF65-F5344CB8AC3E}">
        <p14:creationId xmlns:p14="http://schemas.microsoft.com/office/powerpoint/2010/main" xmlns=""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9000" b="-2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smtClean="0">
                <a:ea typeface="Droid Sans Fallback"/>
                <a:cs typeface="Times New Roman" pitchFamily="18" charset="0"/>
              </a:rPr>
              <a:t>RATING ANALYSIS</a:t>
            </a:r>
            <a:r>
              <a:rPr lang="en-US" sz="2000" dirty="0">
                <a:ea typeface="Droid Sans Fallback"/>
                <a:cs typeface="Times New Roman" pitchFamily="18" charset="0"/>
              </a:rPr>
              <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12/10/21</a:t>
            </a:r>
            <a:endParaRPr lang="en-IN" sz="2000" dirty="0"/>
          </a:p>
        </p:txBody>
      </p:sp>
      <p:sp>
        <p:nvSpPr>
          <p:cNvPr id="5" name="Rectangle 4"/>
          <p:cNvSpPr/>
          <p:nvPr/>
        </p:nvSpPr>
        <p:spPr>
          <a:xfrm>
            <a:off x="2133600" y="1600200"/>
            <a:ext cx="4968552" cy="14401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solidFill>
                <a:srgbClr val="FF0000"/>
              </a:solidFill>
            </a:endParaRPr>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0" y="4495800"/>
            <a:ext cx="1633699" cy="147316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4267200" y="3657600"/>
            <a:ext cx="4572000" cy="646331"/>
          </a:xfrm>
          <a:prstGeom prst="rect">
            <a:avLst/>
          </a:prstGeom>
        </p:spPr>
        <p:txBody>
          <a:bodyPr wrap="square">
            <a:spAutoFit/>
          </a:bodyPr>
          <a:lstStyle/>
          <a:p>
            <a:pPr lvl="0" algn="ctr" eaLnBrk="0" fontAlgn="base" hangingPunct="0">
              <a:spcBef>
                <a:spcPct val="0"/>
              </a:spcBef>
              <a:spcAft>
                <a:spcPct val="0"/>
              </a:spcAft>
            </a:pPr>
            <a:endParaRPr lang="en-US" dirty="0">
              <a:solidFill>
                <a:srgbClr val="0033CC"/>
              </a:solidFill>
              <a:latin typeface="Calibri" pitchFamily="34" charset="0"/>
              <a:ea typeface="Droid Sans Fallback"/>
              <a:cs typeface="Times New Roman" pitchFamily="18" charset="0"/>
            </a:endParaRPr>
          </a:p>
          <a:p>
            <a:pPr lvl="0" algn="ctr" eaLnBrk="0" fontAlgn="base" hangingPunct="0">
              <a:spcBef>
                <a:spcPct val="0"/>
              </a:spcBef>
              <a:spcAft>
                <a:spcPct val="0"/>
              </a:spcAft>
            </a:pPr>
            <a:r>
              <a:rPr lang="en-US" dirty="0" smtClean="0">
                <a:solidFill>
                  <a:srgbClr val="0033CC"/>
                </a:solidFill>
                <a:latin typeface="Calibri" pitchFamily="34" charset="0"/>
                <a:ea typeface="Droid Sans Fallback"/>
                <a:cs typeface="Times New Roman" pitchFamily="18" charset="0"/>
              </a:rPr>
              <a:t>AYUSH JAIN (TCA1959016)</a:t>
            </a:r>
            <a:endParaRPr lang="en-US" dirty="0">
              <a:solidFill>
                <a:srgbClr val="0033CC"/>
              </a:solidFill>
              <a:latin typeface="Arial" pitchFamily="34" charset="0"/>
              <a:cs typeface="Arial" pitchFamily="34" charset="0"/>
            </a:endParaRPr>
          </a:p>
        </p:txBody>
      </p:sp>
      <p:sp>
        <p:nvSpPr>
          <p:cNvPr id="9" name="Rectangle 8"/>
          <p:cNvSpPr/>
          <p:nvPr/>
        </p:nvSpPr>
        <p:spPr>
          <a:xfrm>
            <a:off x="533400" y="3200400"/>
            <a:ext cx="3740195" cy="1200329"/>
          </a:xfrm>
          <a:prstGeom prst="rect">
            <a:avLst/>
          </a:prstGeom>
        </p:spPr>
        <p:txBody>
          <a:bodyPr wrap="square">
            <a:spAutoFit/>
          </a:bodyPr>
          <a:lstStyle/>
          <a:p>
            <a:pPr lvl="0" algn="ctr" eaLnBrk="0" fontAlgn="base" hangingPunct="0">
              <a:spcBef>
                <a:spcPct val="0"/>
              </a:spcBef>
              <a:spcAft>
                <a:spcPct val="0"/>
              </a:spcAft>
            </a:pPr>
            <a:r>
              <a:rPr lang="en-US" b="1" dirty="0">
                <a:solidFill>
                  <a:srgbClr val="C00000"/>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endParaRPr lang="en-US" b="1" dirty="0">
              <a:solidFill>
                <a:srgbClr val="0033CC"/>
              </a:solidFill>
              <a:latin typeface="Calibri" pitchFamily="34" charset="0"/>
              <a:ea typeface="Droid Sans Fallback"/>
              <a:cs typeface="Times New Roman" pitchFamily="18" charset="0"/>
            </a:endParaRPr>
          </a:p>
          <a:p>
            <a:pPr lvl="0" algn="ctr" eaLnBrk="0" fontAlgn="base" hangingPunct="0">
              <a:spcBef>
                <a:spcPct val="0"/>
              </a:spcBef>
              <a:spcAft>
                <a:spcPct val="0"/>
              </a:spcAft>
            </a:pPr>
            <a:r>
              <a:rPr lang="en-US" dirty="0" smtClean="0">
                <a:solidFill>
                  <a:srgbClr val="0033CC"/>
                </a:solidFill>
                <a:latin typeface="Calibri" pitchFamily="34" charset="0"/>
                <a:cs typeface="Times New Roman" pitchFamily="18" charset="0"/>
              </a:rPr>
              <a:t>Mrs</a:t>
            </a:r>
            <a:r>
              <a:rPr lang="en-US" dirty="0">
                <a:solidFill>
                  <a:srgbClr val="0033CC"/>
                </a:solidFill>
                <a:latin typeface="Calibri" pitchFamily="34" charset="0"/>
                <a:cs typeface="Times New Roman" pitchFamily="18" charset="0"/>
              </a:rPr>
              <a:t>. </a:t>
            </a:r>
            <a:r>
              <a:rPr lang="en-US" dirty="0" err="1">
                <a:solidFill>
                  <a:srgbClr val="0033CC"/>
                </a:solidFill>
                <a:latin typeface="Calibri" pitchFamily="34" charset="0"/>
                <a:cs typeface="Times New Roman" pitchFamily="18" charset="0"/>
              </a:rPr>
              <a:t>Neeraj</a:t>
            </a:r>
            <a:r>
              <a:rPr lang="en-US" dirty="0">
                <a:solidFill>
                  <a:srgbClr val="0033CC"/>
                </a:solidFill>
                <a:latin typeface="Calibri" pitchFamily="34" charset="0"/>
                <a:cs typeface="Times New Roman" pitchFamily="18" charset="0"/>
              </a:rPr>
              <a:t> </a:t>
            </a:r>
            <a:r>
              <a:rPr lang="en-US" dirty="0" err="1">
                <a:solidFill>
                  <a:srgbClr val="0033CC"/>
                </a:solidFill>
                <a:latin typeface="Calibri" pitchFamily="34" charset="0"/>
                <a:cs typeface="Times New Roman" pitchFamily="18" charset="0"/>
              </a:rPr>
              <a:t>Kumari</a:t>
            </a:r>
            <a:endParaRPr lang="en-US" dirty="0">
              <a:solidFill>
                <a:srgbClr val="0033CC"/>
              </a:solidFill>
              <a:latin typeface="Calibri" pitchFamily="34" charset="0"/>
              <a:cs typeface="Times New Roman" pitchFamily="18" charset="0"/>
            </a:endParaRP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Assistant Professor(CCSIT)</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Course Name (ECS 599)</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B.TECH CSE (AI+ML+DL)</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3644287393"/>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FC1071-F2DF-4CA9-AA63-FF97A16BD739}" type="slidenum">
              <a:rPr lang="en-IN" smtClean="0"/>
              <a:pPr/>
              <a:t>10</a:t>
            </a:fld>
            <a:endParaRPr lang="en-IN" dirty="0"/>
          </a:p>
        </p:txBody>
      </p:sp>
      <p:sp>
        <p:nvSpPr>
          <p:cNvPr id="5" name="Title 4"/>
          <p:cNvSpPr>
            <a:spLocks noGrp="1" noChangeArrowheads="1"/>
          </p:cNvSpPr>
          <p:nvPr>
            <p:ph type="title"/>
          </p:nvPr>
        </p:nvSpPr>
        <p:spPr bwMode="auto">
          <a:xfrm>
            <a:off x="-3175" y="0"/>
            <a:ext cx="9147175"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normAutofit/>
          </a:bodyPr>
          <a:lstStyle/>
          <a:p>
            <a:r>
              <a:rPr lang="en-US" dirty="0" smtClean="0"/>
              <a:t> </a:t>
            </a:r>
            <a:r>
              <a:rPr lang="en-US" dirty="0" smtClean="0">
                <a:solidFill>
                  <a:schemeClr val="bg1"/>
                </a:solidFill>
              </a:rPr>
              <a:t>Graph of Months</a:t>
            </a:r>
            <a:endParaRPr lang="en-US" dirty="0"/>
          </a:p>
        </p:txBody>
      </p:sp>
      <p:pic>
        <p:nvPicPr>
          <p:cNvPr id="10" name="Picture 18" descr="Teerthanker Mahaveer Universit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9800" y="0"/>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10</a:t>
            </a:fld>
            <a:endParaRPr lang="en-IN" dirty="0">
              <a:solidFill>
                <a:schemeClr val="bg1"/>
              </a:solidFill>
            </a:endParaRPr>
          </a:p>
          <a:p>
            <a:endParaRPr lang="en-IN" dirty="0"/>
          </a:p>
        </p:txBody>
      </p:sp>
      <p:pic>
        <p:nvPicPr>
          <p:cNvPr id="11" name="Content Placeholder 10" descr="1 month.png"/>
          <p:cNvPicPr>
            <a:picLocks noGrp="1" noChangeAspect="1"/>
          </p:cNvPicPr>
          <p:nvPr>
            <p:ph idx="1"/>
          </p:nvPr>
        </p:nvPicPr>
        <p:blipFill>
          <a:blip r:embed="rId3" cstate="print"/>
          <a:stretch>
            <a:fillRect/>
          </a:stretch>
        </p:blipFill>
        <p:spPr>
          <a:xfrm>
            <a:off x="0" y="685800"/>
            <a:ext cx="9144000" cy="5334000"/>
          </a:xfrm>
        </p:spPr>
      </p:pic>
    </p:spTree>
  </p:cSld>
  <p:clrMapOvr>
    <a:masterClrMapping/>
  </p:clrMapOvr>
  <p:transition>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FC1071-F2DF-4CA9-AA63-FF97A16BD739}" type="slidenum">
              <a:rPr lang="en-IN" smtClean="0"/>
              <a:pPr/>
              <a:t>11</a:t>
            </a:fld>
            <a:endParaRPr lang="en-IN" dirty="0"/>
          </a:p>
        </p:txBody>
      </p:sp>
      <p:sp>
        <p:nvSpPr>
          <p:cNvPr id="5" name="Rectangle 8"/>
          <p:cNvSpPr>
            <a:spLocks noGrp="1" noChangeArrowheads="1"/>
          </p:cNvSpPr>
          <p:nvPr>
            <p:ph type="title"/>
          </p:nvPr>
        </p:nvSpPr>
        <p:spPr bwMode="auto">
          <a:xfrm>
            <a:off x="-3856" y="0"/>
            <a:ext cx="9147856"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dirty="0" smtClean="0">
                <a:solidFill>
                  <a:schemeClr val="bg1"/>
                </a:solidFill>
              </a:rPr>
              <a:t>Graph of Weeks</a:t>
            </a:r>
            <a:endParaRPr lang="en-US" dirty="0">
              <a:solidFill>
                <a:schemeClr val="bg1"/>
              </a:solidFill>
            </a:endParaRPr>
          </a:p>
        </p:txBody>
      </p:sp>
      <p:sp>
        <p:nvSpPr>
          <p:cNvPr id="6"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11</a:t>
            </a:fld>
            <a:endParaRPr lang="en-IN" dirty="0">
              <a:solidFill>
                <a:schemeClr val="bg1"/>
              </a:solidFill>
            </a:endParaRPr>
          </a:p>
          <a:p>
            <a:endParaRPr lang="en-IN" dirty="0"/>
          </a:p>
        </p:txBody>
      </p:sp>
      <p:pic>
        <p:nvPicPr>
          <p:cNvPr id="7" name="Content Placeholder 6" descr="2nd week.png"/>
          <p:cNvPicPr>
            <a:picLocks noGrp="1" noChangeAspect="1"/>
          </p:cNvPicPr>
          <p:nvPr>
            <p:ph idx="1"/>
          </p:nvPr>
        </p:nvPicPr>
        <p:blipFill>
          <a:blip r:embed="rId2" cstate="print"/>
          <a:stretch>
            <a:fillRect/>
          </a:stretch>
        </p:blipFill>
        <p:spPr>
          <a:xfrm>
            <a:off x="0" y="685800"/>
            <a:ext cx="9144000" cy="5486400"/>
          </a:xfrm>
        </p:spPr>
      </p:pic>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FC1071-F2DF-4CA9-AA63-FF97A16BD739}" type="slidenum">
              <a:rPr lang="en-IN" smtClean="0"/>
              <a:pPr/>
              <a:t>12</a:t>
            </a:fld>
            <a:endParaRPr lang="en-IN" dirty="0"/>
          </a:p>
        </p:txBody>
      </p:sp>
      <p:sp>
        <p:nvSpPr>
          <p:cNvPr id="5" name="Rectangle 8"/>
          <p:cNvSpPr>
            <a:spLocks noGrp="1" noChangeArrowheads="1"/>
          </p:cNvSpPr>
          <p:nvPr>
            <p:ph type="title"/>
          </p:nvPr>
        </p:nvSpPr>
        <p:spPr bwMode="auto">
          <a:xfrm>
            <a:off x="-3175" y="0"/>
            <a:ext cx="9147175"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dirty="0" smtClean="0">
                <a:solidFill>
                  <a:schemeClr val="bg1"/>
                </a:solidFill>
              </a:rPr>
              <a:t>Graph </a:t>
            </a:r>
            <a:r>
              <a:rPr lang="en-US" smtClean="0">
                <a:solidFill>
                  <a:schemeClr val="bg1"/>
                </a:solidFill>
              </a:rPr>
              <a:t>of Days</a:t>
            </a:r>
            <a:endParaRPr lang="en-US" dirty="0">
              <a:solidFill>
                <a:schemeClr val="bg1"/>
              </a:solidFill>
            </a:endParaRPr>
          </a:p>
        </p:txBody>
      </p:sp>
      <p:sp>
        <p:nvSpPr>
          <p:cNvPr id="6"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12</a:t>
            </a:fld>
            <a:endParaRPr lang="en-IN" dirty="0">
              <a:solidFill>
                <a:schemeClr val="bg1"/>
              </a:solidFill>
            </a:endParaRPr>
          </a:p>
          <a:p>
            <a:endParaRPr lang="en-IN" dirty="0"/>
          </a:p>
        </p:txBody>
      </p:sp>
      <p:pic>
        <p:nvPicPr>
          <p:cNvPr id="9" name="Content Placeholder 8" descr="3rd Day.png"/>
          <p:cNvPicPr>
            <a:picLocks noGrp="1" noChangeAspect="1"/>
          </p:cNvPicPr>
          <p:nvPr>
            <p:ph idx="1"/>
          </p:nvPr>
        </p:nvPicPr>
        <p:blipFill>
          <a:blip r:embed="rId2" cstate="print"/>
          <a:stretch>
            <a:fillRect/>
          </a:stretch>
        </p:blipFill>
        <p:spPr>
          <a:xfrm>
            <a:off x="0" y="685800"/>
            <a:ext cx="9144000" cy="5486400"/>
          </a:xfrm>
        </p:spPr>
      </p:pic>
    </p:spTree>
  </p:cSld>
  <p:clrMapOvr>
    <a:masterClrMapping/>
  </p:clrMapOvr>
  <p:transition>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FC1071-F2DF-4CA9-AA63-FF97A16BD739}" type="slidenum">
              <a:rPr lang="en-IN" smtClean="0"/>
              <a:pPr/>
              <a:t>13</a:t>
            </a:fld>
            <a:endParaRPr lang="en-IN" dirty="0"/>
          </a:p>
        </p:txBody>
      </p:sp>
      <p:sp>
        <p:nvSpPr>
          <p:cNvPr id="5" name="Rectangle 8"/>
          <p:cNvSpPr>
            <a:spLocks noGrp="1" noChangeArrowheads="1"/>
          </p:cNvSpPr>
          <p:nvPr>
            <p:ph type="title"/>
          </p:nvPr>
        </p:nvSpPr>
        <p:spPr bwMode="auto">
          <a:xfrm>
            <a:off x="-3175" y="0"/>
            <a:ext cx="9147175"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dirty="0" smtClean="0">
                <a:solidFill>
                  <a:schemeClr val="bg1"/>
                </a:solidFill>
              </a:rPr>
              <a:t>Day-wise Average Graph</a:t>
            </a:r>
            <a:endParaRPr lang="en-US" dirty="0">
              <a:solidFill>
                <a:schemeClr val="bg1"/>
              </a:solidFill>
            </a:endParaRPr>
          </a:p>
        </p:txBody>
      </p:sp>
      <p:sp>
        <p:nvSpPr>
          <p:cNvPr id="6"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13</a:t>
            </a:fld>
            <a:endParaRPr lang="en-IN" dirty="0">
              <a:solidFill>
                <a:schemeClr val="bg1"/>
              </a:solidFill>
            </a:endParaRPr>
          </a:p>
          <a:p>
            <a:endParaRPr lang="en-IN" dirty="0"/>
          </a:p>
        </p:txBody>
      </p:sp>
      <p:pic>
        <p:nvPicPr>
          <p:cNvPr id="9" name="Content Placeholder 8" descr="4th daywise.png"/>
          <p:cNvPicPr>
            <a:picLocks noGrp="1" noChangeAspect="1"/>
          </p:cNvPicPr>
          <p:nvPr>
            <p:ph idx="1"/>
          </p:nvPr>
        </p:nvPicPr>
        <p:blipFill>
          <a:blip r:embed="rId2" cstate="print"/>
          <a:stretch>
            <a:fillRect/>
          </a:stretch>
        </p:blipFill>
        <p:spPr>
          <a:xfrm>
            <a:off x="0" y="685800"/>
            <a:ext cx="9144000" cy="5486399"/>
          </a:xfrm>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FC1071-F2DF-4CA9-AA63-FF97A16BD739}" type="slidenum">
              <a:rPr lang="en-IN" smtClean="0"/>
              <a:pPr/>
              <a:t>14</a:t>
            </a:fld>
            <a:endParaRPr lang="en-IN" dirty="0"/>
          </a:p>
        </p:txBody>
      </p:sp>
      <p:sp>
        <p:nvSpPr>
          <p:cNvPr id="5" name="Rectangle 8"/>
          <p:cNvSpPr>
            <a:spLocks noGrp="1" noChangeArrowheads="1"/>
          </p:cNvSpPr>
          <p:nvPr>
            <p:ph type="title"/>
          </p:nvPr>
        </p:nvSpPr>
        <p:spPr bwMode="auto">
          <a:xfrm>
            <a:off x="-3856" y="0"/>
            <a:ext cx="9147856"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dirty="0" smtClean="0">
                <a:solidFill>
                  <a:schemeClr val="bg1"/>
                </a:solidFill>
              </a:rPr>
              <a:t>Sorted Dataset </a:t>
            </a:r>
            <a:endParaRPr lang="en-US" dirty="0">
              <a:solidFill>
                <a:schemeClr val="bg1"/>
              </a:solidFill>
            </a:endParaRPr>
          </a:p>
        </p:txBody>
      </p:sp>
      <p:sp>
        <p:nvSpPr>
          <p:cNvPr id="6"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14</a:t>
            </a:fld>
            <a:endParaRPr lang="en-IN" dirty="0">
              <a:solidFill>
                <a:schemeClr val="bg1"/>
              </a:solidFill>
            </a:endParaRPr>
          </a:p>
          <a:p>
            <a:endParaRPr lang="en-IN" dirty="0"/>
          </a:p>
        </p:txBody>
      </p:sp>
      <p:pic>
        <p:nvPicPr>
          <p:cNvPr id="9" name="Content Placeholder 8" descr="5th dataset.png"/>
          <p:cNvPicPr>
            <a:picLocks noGrp="1" noChangeAspect="1"/>
          </p:cNvPicPr>
          <p:nvPr>
            <p:ph idx="1"/>
          </p:nvPr>
        </p:nvPicPr>
        <p:blipFill>
          <a:blip r:embed="rId2" cstate="print"/>
          <a:stretch>
            <a:fillRect/>
          </a:stretch>
        </p:blipFill>
        <p:spPr>
          <a:xfrm>
            <a:off x="0" y="685800"/>
            <a:ext cx="9144000" cy="5486399"/>
          </a:xfrm>
        </p:spPr>
      </p:pic>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5E9EFF"/>
            </a:gs>
            <a:gs pos="39999">
              <a:srgbClr val="85C2FF"/>
            </a:gs>
            <a:gs pos="70000">
              <a:srgbClr val="C4D6EB"/>
            </a:gs>
            <a:gs pos="100000">
              <a:srgbClr val="FFEBFA"/>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2800" b="1" dirty="0">
                <a:solidFill>
                  <a:srgbClr val="C00000"/>
                </a:solidFill>
              </a:rPr>
              <a:t>Future enhancement is to add some more additional functionality such as</a:t>
            </a:r>
            <a:r>
              <a:rPr lang="en-US" sz="2800" b="1" dirty="0" smtClean="0">
                <a:solidFill>
                  <a:srgbClr val="C00000"/>
                </a:solidFill>
              </a:rPr>
              <a:t>:-</a:t>
            </a:r>
          </a:p>
          <a:p>
            <a:pPr algn="ctr">
              <a:buNone/>
            </a:pPr>
            <a:endParaRPr lang="en-US" sz="2800" b="1" i="1" dirty="0"/>
          </a:p>
          <a:p>
            <a:pPr lvl="0"/>
            <a:r>
              <a:rPr lang="en-US" i="1" dirty="0" smtClean="0"/>
              <a:t>In future we can add more types of graphs and charts to make data analysis more accurately .</a:t>
            </a:r>
            <a:endParaRPr lang="en-US" i="1" dirty="0"/>
          </a:p>
          <a:p>
            <a:endParaRPr lang="en-US" dirty="0" smtClean="0"/>
          </a:p>
          <a:p>
            <a:r>
              <a:rPr lang="en-US" dirty="0" smtClean="0"/>
              <a:t> </a:t>
            </a:r>
            <a:r>
              <a:rPr lang="en-US" i="1" dirty="0" smtClean="0"/>
              <a:t>Beside Rating we can also add more attributes of the dataset in the future.</a:t>
            </a:r>
            <a:endParaRPr lang="en-US" dirty="0" smtClean="0"/>
          </a:p>
        </p:txBody>
      </p:sp>
      <p:sp>
        <p:nvSpPr>
          <p:cNvPr id="4" name="Slide Number Placeholder 3"/>
          <p:cNvSpPr>
            <a:spLocks noGrp="1"/>
          </p:cNvSpPr>
          <p:nvPr>
            <p:ph type="sldNum" sz="quarter" idx="12"/>
          </p:nvPr>
        </p:nvSpPr>
        <p:spPr/>
        <p:txBody>
          <a:bodyPr/>
          <a:lstStyle/>
          <a:p>
            <a:fld id="{08FC1071-F2DF-4CA9-AA63-FF97A16BD739}" type="slidenum">
              <a:rPr lang="en-IN" smtClean="0"/>
              <a:pPr/>
              <a:t>15</a:t>
            </a:fld>
            <a:endParaRPr lang="en-IN" dirty="0"/>
          </a:p>
        </p:txBody>
      </p:sp>
      <p:sp>
        <p:nvSpPr>
          <p:cNvPr id="5" name="Rectangle 8"/>
          <p:cNvSpPr>
            <a:spLocks noGrp="1" noChangeArrowheads="1"/>
          </p:cNvSpPr>
          <p:nvPr>
            <p:ph type="title"/>
          </p:nvPr>
        </p:nvSpPr>
        <p:spPr bwMode="auto">
          <a:xfrm>
            <a:off x="-3856" y="0"/>
            <a:ext cx="9147856"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dirty="0">
                <a:solidFill>
                  <a:schemeClr val="bg1"/>
                </a:solidFill>
              </a:rPr>
              <a:t>FUTURE PLAN’S</a:t>
            </a:r>
          </a:p>
        </p:txBody>
      </p:sp>
      <p:sp>
        <p:nvSpPr>
          <p:cNvPr id="6"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15</a:t>
            </a:fld>
            <a:endParaRPr lang="en-IN" dirty="0">
              <a:solidFill>
                <a:schemeClr val="bg1"/>
              </a:solidFill>
            </a:endParaRPr>
          </a:p>
          <a:p>
            <a:endParaRPr lang="en-IN" dirty="0"/>
          </a:p>
        </p:txBody>
      </p:sp>
    </p:spTree>
  </p:cSld>
  <p:clrMapOvr>
    <a:masterClrMapping/>
  </p:clrMapOvr>
  <p:transition>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7000" r="-7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a:xfrm>
            <a:off x="0" y="914400"/>
            <a:ext cx="9144000" cy="5250904"/>
          </a:xfrm>
        </p:spPr>
        <p:txBody>
          <a:bodyPr>
            <a:normAutofit/>
          </a:bodyPr>
          <a:lstStyle/>
          <a:p>
            <a:pPr lvl="0"/>
            <a:endParaRPr lang="en-US" i="1" u="sng" dirty="0"/>
          </a:p>
          <a:p>
            <a:pPr lvl="0"/>
            <a:endParaRPr lang="en-US" i="1" u="sng" dirty="0" smtClean="0"/>
          </a:p>
          <a:p>
            <a:pPr lvl="0"/>
            <a:endParaRPr lang="en-US" i="1" u="sng" dirty="0" smtClean="0"/>
          </a:p>
          <a:p>
            <a:pPr lvl="0">
              <a:buNone/>
            </a:pPr>
            <a:endParaRPr lang="en-US" i="1" u="sng" dirty="0"/>
          </a:p>
          <a:p>
            <a:pPr lvl="0"/>
            <a:r>
              <a:rPr lang="en-US" i="1" u="sng" dirty="0">
                <a:solidFill>
                  <a:srgbClr val="002060"/>
                </a:solidFill>
              </a:rPr>
              <a:t>http://</a:t>
            </a:r>
            <a:r>
              <a:rPr lang="en-US" i="1" u="sng" dirty="0" smtClean="0">
                <a:solidFill>
                  <a:srgbClr val="002060"/>
                </a:solidFill>
              </a:rPr>
              <a:t>www.youtube.com</a:t>
            </a:r>
            <a:endParaRPr lang="en-US" dirty="0">
              <a:solidFill>
                <a:srgbClr val="002060"/>
              </a:solidFill>
            </a:endParaRPr>
          </a:p>
          <a:p>
            <a:pPr lvl="0"/>
            <a:r>
              <a:rPr lang="en-US" i="1" u="sng" dirty="0">
                <a:solidFill>
                  <a:srgbClr val="002060"/>
                </a:solidFill>
              </a:rPr>
              <a:t>http://</a:t>
            </a:r>
            <a:r>
              <a:rPr lang="en-US" i="1" u="sng" dirty="0" smtClean="0">
                <a:solidFill>
                  <a:srgbClr val="002060"/>
                </a:solidFill>
              </a:rPr>
              <a:t>www.Udemy.com</a:t>
            </a:r>
            <a:endParaRPr lang="en-US" dirty="0">
              <a:solidFill>
                <a:srgbClr val="002060"/>
              </a:solidFill>
            </a:endParaRPr>
          </a:p>
          <a:p>
            <a:pPr lvl="0"/>
            <a:r>
              <a:rPr lang="en-US" i="1" u="sng" dirty="0">
                <a:solidFill>
                  <a:srgbClr val="002060"/>
                </a:solidFill>
              </a:rPr>
              <a:t>http://www.internshala.com</a:t>
            </a:r>
            <a:endParaRPr lang="en-US" dirty="0">
              <a:solidFill>
                <a:srgbClr val="002060"/>
              </a:solidFill>
            </a:endParaRPr>
          </a:p>
          <a:p>
            <a:pPr>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REFRENCES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16</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585641894"/>
      </p:ext>
    </p:extLst>
  </p:cSld>
  <p:clrMapOvr>
    <a:masterClrMapping/>
  </p:clrMapOvr>
  <p:transition>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Thank-You (1).jpg"/>
          <p:cNvPicPr>
            <a:picLocks noGrp="1" noChangeAspect="1"/>
          </p:cNvPicPr>
          <p:nvPr>
            <p:ph idx="1"/>
          </p:nvPr>
        </p:nvPicPr>
        <p:blipFill>
          <a:blip r:embed="rId2" cstate="print"/>
          <a:stretch>
            <a:fillRect/>
          </a:stretch>
        </p:blipFill>
        <p:spPr>
          <a:xfrm>
            <a:off x="0" y="0"/>
            <a:ext cx="9144000" cy="6858000"/>
          </a:xfrm>
        </p:spPr>
      </p:pic>
      <p:sp>
        <p:nvSpPr>
          <p:cNvPr id="4" name="Slide Number Placeholder 3"/>
          <p:cNvSpPr>
            <a:spLocks noGrp="1"/>
          </p:cNvSpPr>
          <p:nvPr>
            <p:ph type="sldNum" sz="quarter" idx="12"/>
          </p:nvPr>
        </p:nvSpPr>
        <p:spPr/>
        <p:txBody>
          <a:bodyPr/>
          <a:lstStyle/>
          <a:p>
            <a:fld id="{08FC1071-F2DF-4CA9-AA63-FF97A16BD739}" type="slidenum">
              <a:rPr lang="en-IN" smtClean="0"/>
              <a:pPr/>
              <a:t>17</a:t>
            </a:fld>
            <a:endParaRPr lang="en-IN" dirty="0"/>
          </a:p>
        </p:txBody>
      </p:sp>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xmlns="" val="3785756923"/>
              </p:ext>
            </p:extLst>
          </p:nvPr>
        </p:nvGraphicFramePr>
        <p:xfrm>
          <a:off x="386882" y="1372628"/>
          <a:ext cx="8361582" cy="1521929"/>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xmlns="" val="3341467042"/>
                    </a:ext>
                  </a:extLst>
                </a:gridCol>
                <a:gridCol w="2484463">
                  <a:extLst>
                    <a:ext uri="{9D8B030D-6E8A-4147-A177-3AD203B41FA5}">
                      <a16:colId xmlns:a16="http://schemas.microsoft.com/office/drawing/2014/main" xmlns=""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1876531479"/>
                  </a:ext>
                </a:extLst>
              </a:tr>
              <a:tr h="427413">
                <a:tc>
                  <a:txBody>
                    <a:bodyPr/>
                    <a:lstStyle/>
                    <a:p>
                      <a:pPr>
                        <a:lnSpc>
                          <a:spcPct val="106000"/>
                        </a:lnSpc>
                        <a:spcAft>
                          <a:spcPts val="800"/>
                        </a:spcAft>
                      </a:pPr>
                      <a:r>
                        <a:rPr lang="en-US" sz="1800" dirty="0">
                          <a:effectLst/>
                        </a:rPr>
                        <a:t>                                                </a:t>
                      </a:r>
                      <a:r>
                        <a:rPr lang="en-US" sz="1800" dirty="0" err="1" smtClean="0">
                          <a:effectLst/>
                        </a:rPr>
                        <a:t>Ayush</a:t>
                      </a:r>
                      <a:r>
                        <a:rPr lang="en-US" sz="1800" dirty="0" smtClean="0">
                          <a:effectLst/>
                        </a:rPr>
                        <a:t> </a:t>
                      </a:r>
                      <a:r>
                        <a:rPr lang="en-US" sz="1800" dirty="0">
                          <a:effectLst/>
                        </a:rPr>
                        <a:t>Jain</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Developer</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3895163912"/>
                  </a:ext>
                </a:extLst>
              </a:tr>
              <a:tr h="250955">
                <a:tc>
                  <a:txBody>
                    <a:bodyPr/>
                    <a:lstStyle/>
                    <a:p>
                      <a:pPr>
                        <a:lnSpc>
                          <a:spcPct val="106000"/>
                        </a:lnSpc>
                        <a:spcAft>
                          <a:spcPts val="800"/>
                        </a:spcAft>
                      </a:pPr>
                      <a:r>
                        <a:rPr lang="en-US" sz="1800">
                          <a:effectLst/>
                        </a:rPr>
                        <a:t> </a:t>
                      </a:r>
                      <a:endParaRPr lang="en-IN" sz="180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4000564458"/>
                  </a:ext>
                </a:extLst>
              </a:tr>
              <a:tr h="250955">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389848289"/>
                  </a:ext>
                </a:extLst>
              </a:tr>
            </a:tbl>
          </a:graphicData>
        </a:graphic>
      </p:graphicFrame>
    </p:spTree>
    <p:extLst>
      <p:ext uri="{BB962C8B-B14F-4D97-AF65-F5344CB8AC3E}">
        <p14:creationId xmlns:p14="http://schemas.microsoft.com/office/powerpoint/2010/main" xmlns="" val="1134713695"/>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12700" marR="50165">
              <a:lnSpc>
                <a:spcPct val="115700"/>
              </a:lnSpc>
              <a:spcBef>
                <a:spcPts val="100"/>
              </a:spcBef>
              <a:buNone/>
            </a:pPr>
            <a:r>
              <a:rPr lang="en-IN" u="sng" dirty="0" smtClean="0"/>
              <a:t>   </a:t>
            </a:r>
            <a:endParaRPr lang="en-IN" u="sng"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1809597272"/>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1"/>
          </p:nvPr>
        </p:nvGraphicFramePr>
        <p:xfrm>
          <a:off x="0" y="533400"/>
          <a:ext cx="91440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 </a:t>
            </a:r>
            <a:r>
              <a:rPr lang="en-US" sz="2800" b="1" dirty="0" smtClean="0">
                <a:solidFill>
                  <a:schemeClr val="bg1"/>
                </a:solidFill>
                <a:latin typeface="Calibri" pitchFamily="34" charset="0"/>
                <a:ea typeface="ＭＳ Ｐゴシック" pitchFamily="-28" charset="-128"/>
              </a:rPr>
              <a:t>LANGUAGE/TOOL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843790546"/>
      </p:ext>
    </p:extLst>
  </p:cSld>
  <p:clrMapOvr>
    <a:masterClrMapping/>
  </p:clrMapOvr>
  <p:transition>
    <p:cover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a:xfrm>
            <a:off x="0" y="914400"/>
            <a:ext cx="9144000" cy="5250904"/>
          </a:xfrm>
          <a:ln>
            <a:solidFill>
              <a:schemeClr val="accent1"/>
            </a:solidFill>
          </a:ln>
        </p:spPr>
        <p:txBody>
          <a:bodyPr>
            <a:normAutofit/>
          </a:bodyPr>
          <a:lstStyle/>
          <a:p>
            <a:pPr lvl="0">
              <a:buNone/>
            </a:pPr>
            <a:r>
              <a:rPr lang="en-US" dirty="0" smtClean="0"/>
              <a:t>		</a:t>
            </a:r>
          </a:p>
          <a:p>
            <a:pPr lvl="0">
              <a:buNone/>
            </a:pPr>
            <a:r>
              <a:rPr lang="en-US" sz="3200" dirty="0" smtClean="0"/>
              <a:t>		</a:t>
            </a:r>
            <a:r>
              <a:rPr lang="en-US" sz="3200" dirty="0" smtClean="0">
                <a:solidFill>
                  <a:srgbClr val="0033CC"/>
                </a:solidFill>
              </a:rPr>
              <a:t>  In this Machine learning project , First you have to run the program in Visual studio code and then the program execute and first program display the size and shape of the dataset and then take input  in number from   0 to 5 .   According to the input you give to the system , it display the result in browser in the form of line graph  and list with the labels.</a:t>
            </a:r>
          </a:p>
          <a:p>
            <a:pPr lvl="0">
              <a:buNone/>
            </a:pPr>
            <a:endParaRPr lang="en-US" sz="3200" dirty="0" smtClean="0">
              <a:solidFill>
                <a:srgbClr val="0033CC"/>
              </a:solidFill>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IMPLEMENTATION METHADOLOGY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3429915934"/>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pic>
        <p:nvPicPr>
          <p:cNvPr id="16386" name="Picture 2" descr="https://imgr.whimsical.com/object/VqoYmjSRJQSRuo11Sfs1QE"/>
          <p:cNvPicPr>
            <a:picLocks noGrp="1" noChangeAspect="1" noChangeArrowheads="1"/>
          </p:cNvPicPr>
          <p:nvPr>
            <p:ph idx="1"/>
          </p:nvPr>
        </p:nvPicPr>
        <p:blipFill>
          <a:blip r:embed="rId4" cstate="print"/>
          <a:srcRect/>
          <a:stretch>
            <a:fillRect/>
          </a:stretch>
        </p:blipFill>
        <p:spPr bwMode="auto">
          <a:xfrm>
            <a:off x="152400" y="914400"/>
            <a:ext cx="8763000" cy="5257800"/>
          </a:xfrm>
          <a:prstGeom prst="rect">
            <a:avLst/>
          </a:prstGeom>
          <a:noFill/>
        </p:spPr>
      </p:pic>
    </p:spTree>
    <p:extLst>
      <p:ext uri="{BB962C8B-B14F-4D97-AF65-F5344CB8AC3E}">
        <p14:creationId xmlns:p14="http://schemas.microsoft.com/office/powerpoint/2010/main" xmlns="" val="2737135513"/>
      </p:ext>
    </p:extLst>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a:bodyPr>
          <a:lstStyle/>
          <a:p>
            <a:pPr>
              <a:buNone/>
            </a:pPr>
            <a:endParaRPr lang="en-US" sz="3200" dirty="0" smtClean="0"/>
          </a:p>
          <a:p>
            <a:pPr>
              <a:buFont typeface="Wingdings" pitchFamily="2" charset="2"/>
              <a:buChar char="q"/>
            </a:pPr>
            <a:r>
              <a:rPr lang="en-US" sz="2800" dirty="0" smtClean="0"/>
              <a:t>Project give output by Plot the Average rating line graph by months , weeks, days and </a:t>
            </a:r>
            <a:r>
              <a:rPr lang="en-US" sz="2800" dirty="0" err="1" smtClean="0"/>
              <a:t>daywise</a:t>
            </a:r>
            <a:r>
              <a:rPr lang="en-US" sz="2800" dirty="0" smtClean="0"/>
              <a:t>.</a:t>
            </a:r>
          </a:p>
          <a:p>
            <a:pPr>
              <a:buFont typeface="Wingdings" pitchFamily="2" charset="2"/>
              <a:buChar char="q"/>
            </a:pPr>
            <a:r>
              <a:rPr lang="en-US" sz="2800" dirty="0" smtClean="0"/>
              <a:t>This project sort the whole dataset which was easy to understand .</a:t>
            </a:r>
          </a:p>
          <a:p>
            <a:pPr>
              <a:buFont typeface="Wingdings" pitchFamily="2" charset="2"/>
              <a:buChar char="q"/>
            </a:pPr>
            <a:r>
              <a:rPr lang="en-US" sz="3200" dirty="0" smtClean="0"/>
              <a:t>  </a:t>
            </a:r>
            <a:r>
              <a:rPr lang="en-US" sz="2800" dirty="0" smtClean="0"/>
              <a:t>It saves the time and  human efforts </a:t>
            </a:r>
          </a:p>
          <a:p>
            <a:pPr>
              <a:buFont typeface="Wingdings" pitchFamily="2" charset="2"/>
              <a:buChar char="q"/>
            </a:pPr>
            <a:r>
              <a:rPr lang="en-US" sz="2800" dirty="0" smtClean="0"/>
              <a:t>It can do complex analysis which was difficult for us</a:t>
            </a:r>
          </a:p>
          <a:p>
            <a:pPr>
              <a:buFont typeface="Wingdings" pitchFamily="2" charset="2"/>
              <a:buChar char="q"/>
            </a:pPr>
            <a:endParaRPr lang="en-US" sz="2800" dirty="0" smtClean="0"/>
          </a:p>
          <a:p>
            <a:pPr>
              <a:buFont typeface="Wingdings" pitchFamily="2" charset="2"/>
              <a:buChar char="q"/>
            </a:pPr>
            <a:endParaRPr lang="en-US" sz="2800" dirty="0" smtClean="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75688"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3177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585641894"/>
      </p:ext>
    </p:extLst>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479504"/>
          </a:xfrm>
          <a:ln>
            <a:solidFill>
              <a:schemeClr val="accent3">
                <a:lumMod val="75000"/>
              </a:schemeClr>
            </a:solidFill>
          </a:ln>
        </p:spPr>
        <p:txBody>
          <a:bodyPr/>
          <a:lstStyle/>
          <a:p>
            <a:pPr algn="ctr">
              <a:buNone/>
            </a:pPr>
            <a:endParaRPr lang="en-US" sz="2800" b="1" u="sng" dirty="0" smtClean="0">
              <a:latin typeface="Algerian" pitchFamily="82" charset="0"/>
            </a:endParaRPr>
          </a:p>
          <a:p>
            <a:pPr algn="ctr">
              <a:buNone/>
            </a:pPr>
            <a:endParaRPr lang="en-US" sz="2800" b="1" u="sng" dirty="0" smtClean="0">
              <a:latin typeface="Algerian" pitchFamily="82" charset="0"/>
            </a:endParaRPr>
          </a:p>
          <a:p>
            <a:pPr algn="ctr">
              <a:buNone/>
            </a:pPr>
            <a:endParaRPr lang="en-US" sz="2800" b="1" u="sng" dirty="0" smtClean="0">
              <a:latin typeface="Algerian" pitchFamily="82" charset="0"/>
            </a:endParaRPr>
          </a:p>
          <a:p>
            <a:pPr algn="ctr">
              <a:buNone/>
            </a:pPr>
            <a:endParaRPr lang="en-US" sz="2800" b="1" u="sng" dirty="0" smtClean="0">
              <a:latin typeface="Algerian" pitchFamily="82" charset="0"/>
            </a:endParaRPr>
          </a:p>
          <a:p>
            <a:pPr algn="ctr">
              <a:buNone/>
            </a:pPr>
            <a:r>
              <a:rPr lang="en-US" sz="3600" b="1" u="sng" dirty="0" smtClean="0">
                <a:solidFill>
                  <a:schemeClr val="accent3">
                    <a:lumMod val="75000"/>
                  </a:schemeClr>
                </a:solidFill>
                <a:latin typeface="Algerian" pitchFamily="82" charset="0"/>
              </a:rPr>
              <a:t>Graphical </a:t>
            </a:r>
          </a:p>
          <a:p>
            <a:pPr algn="ctr">
              <a:buNone/>
            </a:pPr>
            <a:r>
              <a:rPr lang="en-US" sz="3600" b="1" u="sng" dirty="0" smtClean="0">
                <a:solidFill>
                  <a:schemeClr val="accent3">
                    <a:lumMod val="75000"/>
                  </a:schemeClr>
                </a:solidFill>
                <a:latin typeface="Algerian" pitchFamily="82" charset="0"/>
              </a:rPr>
              <a:t>Outputs</a:t>
            </a:r>
            <a:endParaRPr lang="en-US" sz="3600" b="1" u="sng" dirty="0">
              <a:solidFill>
                <a:schemeClr val="accent3">
                  <a:lumMod val="75000"/>
                </a:schemeClr>
              </a:solidFill>
              <a:latin typeface="Algerian" pitchFamily="82" charset="0"/>
            </a:endParaRPr>
          </a:p>
        </p:txBody>
      </p:sp>
      <p:sp>
        <p:nvSpPr>
          <p:cNvPr id="4" name="Slide Number Placeholder 3"/>
          <p:cNvSpPr>
            <a:spLocks noGrp="1"/>
          </p:cNvSpPr>
          <p:nvPr>
            <p:ph type="sldNum" sz="quarter" idx="12"/>
          </p:nvPr>
        </p:nvSpPr>
        <p:spPr/>
        <p:txBody>
          <a:bodyPr/>
          <a:lstStyle/>
          <a:p>
            <a:fld id="{08FC1071-F2DF-4CA9-AA63-FF97A16BD739}" type="slidenum">
              <a:rPr lang="en-IN" smtClean="0"/>
              <a:pPr/>
              <a:t>8</a:t>
            </a:fld>
            <a:endParaRPr lang="en-IN" dirty="0"/>
          </a:p>
        </p:txBody>
      </p:sp>
      <p:sp>
        <p:nvSpPr>
          <p:cNvPr id="5" name="Title 4"/>
          <p:cNvSpPr>
            <a:spLocks noGrp="1" noChangeArrowheads="1"/>
          </p:cNvSpPr>
          <p:nvPr>
            <p:ph type="title"/>
          </p:nvPr>
        </p:nvSpPr>
        <p:spPr bwMode="auto">
          <a:xfrm>
            <a:off x="-3856" y="0"/>
            <a:ext cx="9147856"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normAutofit fontScale="90000"/>
          </a:bodyPr>
          <a:lstStyle/>
          <a:p>
            <a:r>
              <a:rPr lang="en-US" dirty="0" smtClean="0"/>
              <a:t>  </a:t>
            </a:r>
            <a:br>
              <a:rPr lang="en-US" dirty="0" smtClean="0"/>
            </a:br>
            <a:endParaRPr lang="en-US" dirty="0"/>
          </a:p>
        </p:txBody>
      </p:sp>
      <p:pic>
        <p:nvPicPr>
          <p:cNvPr id="6" name="Picture 18" descr="Teerthanker Mahaveer Universit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9800" y="0"/>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8"/>
          <p:cNvSpPr>
            <a:spLocks noChangeArrowheads="1"/>
          </p:cNvSpPr>
          <p:nvPr/>
        </p:nvSpPr>
        <p:spPr bwMode="auto">
          <a:xfrm>
            <a:off x="0" y="6172200"/>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8</a:t>
            </a:fld>
            <a:endParaRPr lang="en-IN" dirty="0">
              <a:solidFill>
                <a:schemeClr val="bg1"/>
              </a:solidFill>
            </a:endParaRPr>
          </a:p>
          <a:p>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9" name="Content Placeholder 8" descr="input page 0.png"/>
          <p:cNvPicPr>
            <a:picLocks noGrp="1" noChangeAspect="1"/>
          </p:cNvPicPr>
          <p:nvPr>
            <p:ph idx="1"/>
          </p:nvPr>
        </p:nvPicPr>
        <p:blipFill>
          <a:blip r:embed="rId2" cstate="print"/>
          <a:stretch>
            <a:fillRect/>
          </a:stretch>
        </p:blipFill>
        <p:spPr>
          <a:xfrm>
            <a:off x="2104680" y="685800"/>
            <a:ext cx="4934639" cy="5486400"/>
          </a:xfrm>
          <a:ln>
            <a:solidFill>
              <a:schemeClr val="accent3">
                <a:lumMod val="75000"/>
              </a:schemeClr>
            </a:solidFill>
          </a:ln>
        </p:spPr>
      </p:pic>
      <p:sp>
        <p:nvSpPr>
          <p:cNvPr id="4" name="Slide Number Placeholder 3"/>
          <p:cNvSpPr>
            <a:spLocks noGrp="1"/>
          </p:cNvSpPr>
          <p:nvPr>
            <p:ph type="sldNum" sz="quarter" idx="12"/>
          </p:nvPr>
        </p:nvSpPr>
        <p:spPr/>
        <p:txBody>
          <a:bodyPr/>
          <a:lstStyle/>
          <a:p>
            <a:fld id="{08FC1071-F2DF-4CA9-AA63-FF97A16BD739}" type="slidenum">
              <a:rPr lang="en-IN" smtClean="0"/>
              <a:pPr/>
              <a:t>9</a:t>
            </a:fld>
            <a:endParaRPr lang="en-IN" dirty="0"/>
          </a:p>
        </p:txBody>
      </p:sp>
      <p:sp>
        <p:nvSpPr>
          <p:cNvPr id="5" name="Title 4"/>
          <p:cNvSpPr>
            <a:spLocks noGrp="1" noChangeArrowheads="1"/>
          </p:cNvSpPr>
          <p:nvPr>
            <p:ph type="title"/>
          </p:nvPr>
        </p:nvSpPr>
        <p:spPr bwMode="auto">
          <a:xfrm>
            <a:off x="-3856" y="0"/>
            <a:ext cx="9147856" cy="6858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anchor="b">
            <a:normAutofit/>
          </a:bodyPr>
          <a:lstStyle/>
          <a:p>
            <a:r>
              <a:rPr lang="en-US" sz="3600" dirty="0" smtClean="0">
                <a:solidFill>
                  <a:schemeClr val="bg1"/>
                </a:solidFill>
              </a:rPr>
              <a:t>INPUT _PAGE</a:t>
            </a:r>
            <a:endParaRPr lang="en-US" dirty="0">
              <a:solidFill>
                <a:schemeClr val="bg1"/>
              </a:solidFill>
            </a:endParaRPr>
          </a:p>
        </p:txBody>
      </p:sp>
      <p:pic>
        <p:nvPicPr>
          <p:cNvPr id="6" name="Picture 18" descr="Teerthanker Mahaveer Universit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9800" y="0"/>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8"/>
          <p:cNvSpPr>
            <a:spLocks noChangeArrowheads="1"/>
          </p:cNvSpPr>
          <p:nvPr/>
        </p:nvSpPr>
        <p:spPr bwMode="auto">
          <a:xfrm>
            <a:off x="0" y="6172200"/>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fld id="{08FC1071-F2DF-4CA9-AA63-FF97A16BD739}" type="slidenum">
              <a:rPr lang="en-IN" smtClean="0">
                <a:solidFill>
                  <a:schemeClr val="bg1"/>
                </a:solidFill>
              </a:rPr>
              <a:pPr/>
              <a:t>9</a:t>
            </a:fld>
            <a:endParaRPr lang="en-IN" dirty="0">
              <a:solidFill>
                <a:schemeClr val="bg1"/>
              </a:solidFill>
            </a:endParaRPr>
          </a:p>
          <a:p>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cover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3374</TotalTime>
  <Words>280</Words>
  <Application>Microsoft Office PowerPoint</Application>
  <PresentationFormat>On-screen Show (4:3)</PresentationFormat>
  <Paragraphs>118</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RATING ANALYSIS Project Synopsis Presentation  Date: 12/10/21</vt:lpstr>
      <vt:lpstr>Slide 2</vt:lpstr>
      <vt:lpstr>Slide 3</vt:lpstr>
      <vt:lpstr>Slide 4</vt:lpstr>
      <vt:lpstr>Slide 5</vt:lpstr>
      <vt:lpstr>Slide 6</vt:lpstr>
      <vt:lpstr>\</vt:lpstr>
      <vt:lpstr>   </vt:lpstr>
      <vt:lpstr>INPUT _PAGE</vt:lpstr>
      <vt:lpstr> Graph of Months</vt:lpstr>
      <vt:lpstr>Graph of Weeks</vt:lpstr>
      <vt:lpstr>Graph of Days</vt:lpstr>
      <vt:lpstr>Day-wise Average Graph</vt:lpstr>
      <vt:lpstr>Sorted Dataset </vt:lpstr>
      <vt:lpstr>FUTURE PLAN’S</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dell</cp:lastModifiedBy>
  <cp:revision>153</cp:revision>
  <dcterms:created xsi:type="dcterms:W3CDTF">2016-07-30T14:16:51Z</dcterms:created>
  <dcterms:modified xsi:type="dcterms:W3CDTF">2021-10-18T10:06:04Z</dcterms:modified>
</cp:coreProperties>
</file>