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3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6" r:id="rId13"/>
    <p:sldId id="265" r:id="rId14"/>
    <p:sldId id="267" r:id="rId15"/>
    <p:sldId id="269" r:id="rId16"/>
    <p:sldId id="268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nsemble_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B038-968D-4F34-A7D7-0AFB12CFE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Data Science and Engineering Methods and Tools</a:t>
            </a:r>
            <a:br>
              <a:rPr lang="en-US" sz="2800" dirty="0"/>
            </a:br>
            <a:r>
              <a:rPr lang="en-US" sz="2800" dirty="0"/>
              <a:t> Final Project Presentation (Fall-2021)</a:t>
            </a:r>
            <a:br>
              <a:rPr lang="en-US" sz="2800" dirty="0"/>
            </a:br>
            <a:r>
              <a:rPr lang="en-US" sz="2800" dirty="0"/>
              <a:t>Diabetic prediction end to end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70A48-7EA9-44BD-97BF-DAA2D8D9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176" y="5654668"/>
            <a:ext cx="8144134" cy="1117687"/>
          </a:xfrm>
        </p:spPr>
        <p:txBody>
          <a:bodyPr/>
          <a:lstStyle/>
          <a:p>
            <a:r>
              <a:rPr lang="en-US" sz="2000" b="1" dirty="0"/>
              <a:t>Presented By: Ayush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9E57-8456-45DC-A835-DF06397F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corresponding UI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4E0A-C681-45FD-BAE1-9425109F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create various UI element for our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4B5E2-D2A1-40AA-8838-DC1423AC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9" y="3873299"/>
            <a:ext cx="11610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FDED-24F5-416D-B711-224A0ADD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input and output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21EDA-876D-4CD5-9800-BCC0F3EB8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71" y="3133725"/>
            <a:ext cx="9610234" cy="2005013"/>
          </a:xfrm>
        </p:spPr>
      </p:pic>
    </p:spTree>
    <p:extLst>
      <p:ext uri="{BB962C8B-B14F-4D97-AF65-F5344CB8AC3E}">
        <p14:creationId xmlns:p14="http://schemas.microsoft.com/office/powerpoint/2010/main" val="394040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A282-E4C1-4802-A744-F72DC5F4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data into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7A037-87D0-4257-8581-D6FEA5EE5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31026"/>
            <a:ext cx="9613900" cy="1506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CD10-3413-4796-8E7E-EC9A57DD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84" y="3904497"/>
            <a:ext cx="8629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3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E415-6150-4F36-B339-F728DF19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 to set the feature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BF65C-1AD7-48FF-85B1-DC88EB218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901" y="2336800"/>
            <a:ext cx="8282866" cy="3598863"/>
          </a:xfrm>
        </p:spPr>
      </p:pic>
    </p:spTree>
    <p:extLst>
      <p:ext uri="{BB962C8B-B14F-4D97-AF65-F5344CB8AC3E}">
        <p14:creationId xmlns:p14="http://schemas.microsoft.com/office/powerpoint/2010/main" val="273386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96DD-7EAA-4C9D-93D3-85C4D9D4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 the graph with age against various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05A32-139E-4E6D-9175-C00C27EE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258234"/>
            <a:ext cx="9613900" cy="1755994"/>
          </a:xfrm>
        </p:spPr>
      </p:pic>
    </p:spTree>
    <p:extLst>
      <p:ext uri="{BB962C8B-B14F-4D97-AF65-F5344CB8AC3E}">
        <p14:creationId xmlns:p14="http://schemas.microsoft.com/office/powerpoint/2010/main" val="309028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DF48-B9C4-4AEB-A678-C2CBC89E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values of patient data from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C23B1-333A-4AC5-B21A-3ACF05F6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717" y="2505909"/>
            <a:ext cx="4417067" cy="3598863"/>
          </a:xfrm>
        </p:spPr>
      </p:pic>
    </p:spTree>
    <p:extLst>
      <p:ext uri="{BB962C8B-B14F-4D97-AF65-F5344CB8AC3E}">
        <p14:creationId xmlns:p14="http://schemas.microsoft.com/office/powerpoint/2010/main" val="205089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13D9-17B0-41FB-BACC-D8B598BE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real-time data using graph plot on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7EA96-0022-4EE3-9AD3-7BACE2A7A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546" y="2336800"/>
            <a:ext cx="5484831" cy="3598863"/>
          </a:xfrm>
        </p:spPr>
      </p:pic>
    </p:spTree>
    <p:extLst>
      <p:ext uri="{BB962C8B-B14F-4D97-AF65-F5344CB8AC3E}">
        <p14:creationId xmlns:p14="http://schemas.microsoft.com/office/powerpoint/2010/main" val="192679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2F06-54BF-4232-93F9-93B935C2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25CE-E4E9-42EC-B533-1CD81765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https://www.kaggle.com/uciml/pima-indians-diabetes-database</a:t>
            </a:r>
          </a:p>
        </p:txBody>
      </p:sp>
    </p:spTree>
    <p:extLst>
      <p:ext uri="{BB962C8B-B14F-4D97-AF65-F5344CB8AC3E}">
        <p14:creationId xmlns:p14="http://schemas.microsoft.com/office/powerpoint/2010/main" val="270146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F76F7-AC60-49FE-B484-46AA4926449F}"/>
              </a:ext>
            </a:extLst>
          </p:cNvPr>
          <p:cNvSpPr txBox="1"/>
          <p:nvPr/>
        </p:nvSpPr>
        <p:spPr>
          <a:xfrm>
            <a:off x="3542191" y="2698812"/>
            <a:ext cx="3977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46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14B6-DB12-45E4-B8D3-C5C4F1F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336A-F226-4352-B185-25BACA65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We have created a model to predict weather or not a patient is Diabetic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is a classification problem 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We will be using Random Forest Classifier to Train, Test and predict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CE2E-FF02-4D7A-8282-E96B509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EBF2-AE49-4714-904C-853A54B4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b="1" dirty="0">
                <a:effectLst/>
                <a:latin typeface="Consolas" panose="020B0609020204030204" pitchFamily="49" charset="0"/>
              </a:rPr>
              <a:t>o run the app after installing required libraries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1) open the anaconda power shell command prompt, 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2) go to the location where app.py and csv file is located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3) run the command in power shell -&gt;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streamlit</a:t>
            </a:r>
            <a:r>
              <a:rPr lang="en-US" b="1" dirty="0">
                <a:effectLst/>
                <a:latin typeface="Consolas" panose="020B0609020204030204" pitchFamily="49" charset="0"/>
              </a:rPr>
              <a:t> run app.py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4) The app will start in the browser, it will take some time 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5) I have attach the screenshot of terminal in the ppt as well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40AB-5EE1-4B48-BBE5-8AACD73D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 in browser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8EA14-FDF9-49B6-875B-6B4A1E7C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155" y="2050742"/>
            <a:ext cx="10537795" cy="4678532"/>
          </a:xfrm>
        </p:spPr>
      </p:pic>
    </p:spTree>
    <p:extLst>
      <p:ext uri="{BB962C8B-B14F-4D97-AF65-F5344CB8AC3E}">
        <p14:creationId xmlns:p14="http://schemas.microsoft.com/office/powerpoint/2010/main" val="145648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1625-1B5B-40B7-B715-949811F9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142F-2A83-4833-9993-F2E97F45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charter"/>
              </a:rPr>
              <a:t>Random forest, like its name implies, consists of a large number of individual decision trees that operate as an </a:t>
            </a:r>
            <a:r>
              <a:rPr lang="en-US" sz="3600" b="0" i="0" u="sng" dirty="0"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ensemble</a:t>
            </a:r>
            <a:r>
              <a:rPr lang="en-US" sz="3600" b="0" i="0" dirty="0">
                <a:effectLst/>
                <a:latin typeface="charter"/>
              </a:rPr>
              <a:t>. Each individual tree in the random forest spits out a class prediction and the class with the most votes becomes our model’s prediction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59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B00D-5B8A-4BC6-B4AC-A5AC6DE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1644-22DA-498E-ABF0-B19CC98C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93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are using “</a:t>
            </a: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Pima Indians Diabetes Database from Kaggle”</a:t>
            </a:r>
            <a:endParaRPr lang="en-US" b="1" dirty="0">
              <a:solidFill>
                <a:srgbClr val="FFFFFF"/>
              </a:solidFill>
              <a:latin typeface="zeitung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FFFFFF"/>
              </a:solidFill>
              <a:effectLst/>
              <a:latin typeface="zeitung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  <a:latin typeface="zeitung"/>
              </a:rPr>
              <a:t>Our data set will contains 8 features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     Pregnancies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zeitung"/>
              </a:rPr>
              <a:t>     </a:t>
            </a: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Glucose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     Blood Pressure</a:t>
            </a:r>
            <a:endParaRPr lang="en-US" b="1" dirty="0">
              <a:solidFill>
                <a:srgbClr val="FFFFFF"/>
              </a:solidFill>
              <a:latin typeface="zeitung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     Skin Thickness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     Insulin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     BMI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     Diabetes Pedigree Function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     Age	</a:t>
            </a:r>
          </a:p>
        </p:txBody>
      </p:sp>
    </p:spTree>
    <p:extLst>
      <p:ext uri="{BB962C8B-B14F-4D97-AF65-F5344CB8AC3E}">
        <p14:creationId xmlns:p14="http://schemas.microsoft.com/office/powerpoint/2010/main" val="16488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533D-9348-4C33-8AE1-202F3F4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our data from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A272-F3DE-4B17-8340-A2F76B48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see columns as out features and the last column is outcome, where 1 means patient is Unhealthy and 0 means patient is healthy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4384B-2BD2-47BA-BD0C-354E1FCB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59" y="3014888"/>
            <a:ext cx="8753383" cy="36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F855-1FD4-4FD4-9CE5-8F8ED2BF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required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DA507-5263-4A0D-99C3-D642C640F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200" y="2336800"/>
            <a:ext cx="7807575" cy="3598863"/>
          </a:xfrm>
        </p:spPr>
      </p:pic>
    </p:spTree>
    <p:extLst>
      <p:ext uri="{BB962C8B-B14F-4D97-AF65-F5344CB8AC3E}">
        <p14:creationId xmlns:p14="http://schemas.microsoft.com/office/powerpoint/2010/main" val="184383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41FD-A84C-46DA-A508-BD76E586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from csv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B039-A31F-4A0F-85DE-C3DB851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 will import out data from the csv file using pandas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EDFF1-8696-4AFF-B9ED-C9199599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49" y="3722193"/>
            <a:ext cx="6705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39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</TotalTime>
  <Words>370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charter</vt:lpstr>
      <vt:lpstr>Consolas</vt:lpstr>
      <vt:lpstr>Trebuchet MS</vt:lpstr>
      <vt:lpstr>Wingdings</vt:lpstr>
      <vt:lpstr>zeitung</vt:lpstr>
      <vt:lpstr>Berlin</vt:lpstr>
      <vt:lpstr>Data Science and Engineering Methods and Tools  Final Project Presentation (Fall-2021) Diabetic prediction end to end application</vt:lpstr>
      <vt:lpstr>Introduction</vt:lpstr>
      <vt:lpstr>Steps to run the app</vt:lpstr>
      <vt:lpstr>Run the app in browser</vt:lpstr>
      <vt:lpstr>Random Forest Classifier</vt:lpstr>
      <vt:lpstr>Data set </vt:lpstr>
      <vt:lpstr>Analyze our data from csv</vt:lpstr>
      <vt:lpstr>Import required libraries</vt:lpstr>
      <vt:lpstr>Import data from csv file </vt:lpstr>
      <vt:lpstr>Create corresponding UI component </vt:lpstr>
      <vt:lpstr>Store input and output values</vt:lpstr>
      <vt:lpstr>Fit the data into the model</vt:lpstr>
      <vt:lpstr>Create function to set the feature values</vt:lpstr>
      <vt:lpstr>Plot the graph with age against various feature</vt:lpstr>
      <vt:lpstr>Input values of patient data from UI</vt:lpstr>
      <vt:lpstr>Analyze real-time data using graph plot on UI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Engineering Methods and Tools  Final Project Presentation (Fall-2021)</dc:title>
  <dc:creator>Ayush Joshi</dc:creator>
  <cp:lastModifiedBy>Ayush Joshi</cp:lastModifiedBy>
  <cp:revision>10</cp:revision>
  <dcterms:created xsi:type="dcterms:W3CDTF">2021-12-10T01:18:41Z</dcterms:created>
  <dcterms:modified xsi:type="dcterms:W3CDTF">2021-12-15T18:52:49Z</dcterms:modified>
</cp:coreProperties>
</file>