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52DA-4AED-5BF1-C813-A4B36C31E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DCBC3-6B92-4198-B436-8186DC11C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3318-CED9-6833-5E1B-81B5846D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8D17C-7988-155D-159C-6FAB2A78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D03C-92DC-4C07-61C2-0A3939D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7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0693-33CC-1FB8-54F4-96F11D6E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E7BCF-DCF9-D36D-7933-28CFEC8CD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1E4AC-EF14-50AC-8577-3E2745DF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979FA-57B4-E56F-7F6A-9325817E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CB029-D0FF-0B24-090F-8BF5C133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93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0CA09-ED0B-AFB6-AFD6-5D08139EE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64DF3-666B-C472-2054-80DEFCC76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251A-13E7-B148-8600-1FB39842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EDD0-C9AA-63E9-183E-BAB0EBD3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10B8-DB77-9885-FF79-81A29AD5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4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4DCB-B32B-E91E-E0AC-A2290C1B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18A3-4BF1-7DAB-8ECD-430A8DD0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D018-9525-D197-F426-89D35634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0BE9A-B389-BEF4-6A26-0379E66C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281C-A5A3-6599-FA01-36838594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47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756D-7D99-56EE-F5AE-6E574EA5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FF950-CB32-606F-A7EE-CDD70C54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4B13-B3D9-571B-8984-41A042A0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6D4D-4A40-F09D-8C0C-F45AED3F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877C9-F3AF-20D3-E18B-42FDFB65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5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ECB3-75D4-0C26-3071-CADF964B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99BD-7DB4-364D-7FCB-3669B2DA8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CD53-EAC7-BC1F-8106-5738F2E2B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0BDA-A8EC-C01B-7E23-10A16A05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D9902-EA74-D29C-F497-391C85B2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42362-444E-577F-0DAD-2CD887B2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6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2958-1FC5-8BEB-3DD9-2D29742F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DF01-72BF-1967-AFE3-941012E2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09F95-70F0-96A7-F2FD-C438CEC49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92DA8-6690-396B-F047-6FF2563E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9B841-9DFA-E599-3145-BA92DDA25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73639-EA6A-A0B5-C4CD-073ECD5D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11ABC-0491-3055-570E-7C054BD9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0562C-AA61-79A2-50EA-26466B2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7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2D00-B9EE-275A-4E40-F3DB0A0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2ACF9-E68C-8DA7-7EEF-767A72B5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FA8DE-9C9A-684A-3F15-A9D2E828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C9C6B-4784-1497-6ECD-CD0A6037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5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95893E-6458-B6C1-FDA9-5775C4EE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2AA8F-6754-CEDC-51CB-3717E399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7D88-8238-696F-C851-455078B3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7A80-4E1E-FB96-2306-C2067772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106B-34F0-AD35-45CE-66B5A11D8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608C4-E837-21A8-E9CF-B72D20186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24542-BD45-4745-24DA-86A14813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92188-F9E0-AFF6-9D4B-1562EB98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99C2C-CFF2-AD01-2FC1-5ACAE157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50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0777-C06E-F094-C81D-20E22CAC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4A760-A340-BD63-FB8B-004232F3A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A573-4B94-D867-4A07-66CE709C7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AAA0E-47EC-86B9-08CF-C6DDA710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0CF70-7797-A47B-B919-A82E974F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1626B-EC9E-6257-0120-7DD60197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C2F7-1286-5A26-D18A-C4C1ACB9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CBD51-C982-4485-DC83-E9FD29AB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4A1AD-66A4-10BE-DD81-F8CF89F84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BC280-7563-4E11-88AF-29F79C092A76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AA37F-E8BA-A79A-DDB6-1735ECFF2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0424C-3BB3-9F54-611C-BBD712DD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EB3C-FCA5-4C52-BB24-6E8F5C8EE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2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A95E-D2FE-B472-BF2A-9B5E6E5270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SW50cm9kdWN0aW9uIHRvIFVwbG9hZGluZyBEb2N1bWVudHMgb24gR2l0SHViCgogR2l0SHViIGlzIGEgcG93ZXJmdWwgcGxhdGZvcm0gZm9yIHZlcnNpb24gY29udHJvbCBhbmQgY29sbGFib3JhdGlvbiwgYWxsb3dpbmcgeW91IHRvIGVhc2lseSB1cGxvYWQgYW5kIHNoYXJlIHlvdXIgZG9jdW1lbnRzIHdpdGggdGhlIHdvcmxkLiBJbiB0aGlzIGd1aWRlLCB3ZSdsbCB3YWxrIHlvdSB0aHJvdWdoIHRoZSBwcm9jZXNzIG9mIHByZXBhcmluZywgY3JlYXRpbmcsIGFuZCB1cGxvYWRpbmcgeW91ciBkb2N1bWVudCB0byBHaXRIdWIu</a:t>
            </a:r>
            <a:br>
              <a:rPr lang="en-IN" sz="2000" b="1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A8E22-4BFE-B4B4-F7B6-A62094628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161289" y="7068312"/>
            <a:ext cx="155448" cy="219456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4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B64D89-4CB8-C918-81C7-A85D0E86C154}"/>
              </a:ext>
            </a:extLst>
          </p:cNvPr>
          <p:cNvSpPr txBox="1"/>
          <p:nvPr/>
        </p:nvSpPr>
        <p:spPr>
          <a:xfrm>
            <a:off x="3047238" y="1720840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UHJlcGFyaW5nIFlvdXIgRG9jdW1lbnQKCk9yZ2FuaXplIFlvdXIgRmlsZXMKCkVuc3VyZSB5b3VyIGRvY3VtZW50IGlzIHdlbGwtc3RydWN0dXJlZCBhbmQgZWFzeSB0byBuYXZpZ2F0ZS4gQ3JlYXRlIGEgY2xlYXIgZm9sZGVyIGhpZXJhcmNoeSBpZiBpbmNsdWRpbmcgbXVsdGlwbGUgZmlsZXMuCgpSZXZpZXcgQ29udGVudAoKUHJvb2ZyZWFkIHlvdXIgZG9jdW1lbnQgZm9yIGFueSBlcnJvcnMgb3IgdHlwb3MuIE1ha2Ugc3VyZSB0aGUgaW5mb3JtYXRpb24gaXMgYWNjdXJhdGUgYW5kIHVwLXRvLWRhdGUuCgpTYXZlIGluIENvbW1vbiBGb3JtYXQKCkNob29zZSBhIHdpZGVseS1hY2NlcHRlZCBmaWxlIGZvcm1hdCwgc3VjaCBhcyBQREYgb3IgTWFya2Rvd24sIHRvIGVuc3VyZSBjb21wYXRpYmlsaXR5IGFjcm9zcyBwbGF0Zm9ybXMu</a:t>
            </a:r>
          </a:p>
        </p:txBody>
      </p:sp>
    </p:spTree>
    <p:extLst>
      <p:ext uri="{BB962C8B-B14F-4D97-AF65-F5344CB8AC3E}">
        <p14:creationId xmlns:p14="http://schemas.microsoft.com/office/powerpoint/2010/main" val="72021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97E58B-99EB-6259-1E1D-E13A30E3A9D1}"/>
              </a:ext>
            </a:extLst>
          </p:cNvPr>
          <p:cNvSpPr txBox="1"/>
          <p:nvPr/>
        </p:nvSpPr>
        <p:spPr>
          <a:xfrm>
            <a:off x="3047238" y="1997839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3JlYXRpbmcgYSBHaXRIdWIgQWNjb3VudAoKU2lnbiBVcAoKVmlzaXQgdGhlIEdpdEh1YiB3ZWJzaXRlIGFuZCBjbGljayBvbiB0aGUgIlNpZ24gVXAiIGJ1dHRvbiB0byBjcmVhdGUgYSBuZXcgYWNjb3VudC4KClZlcmlmeSBFbWFpbAoKQ29uZmlybSB5b3VyIGVtYWlsIGFkZHJlc3MgdG8gY29tcGxldGUgdGhlIHJlZ2lzdHJhdGlvbiBwcm9jZXNzIGFuZCBhY3RpdmF0ZSB5b3VyIGFjY291bnQuCgpDdXN0b21pemUgUHJvZmlsZQoKQWRkIGEgcHJvZmlsZSBwaWN0dXJlLCBiaW8sIGFuZCBhbnkgb3RoZXIgcmVsZXZhbnQgaW5mb3JtYXRpb24gdG8gcGVyc29uYWxpemUgeW91ciBHaXRIdWIgcGFnZS4=</a:t>
            </a:r>
          </a:p>
        </p:txBody>
      </p:sp>
    </p:spTree>
    <p:extLst>
      <p:ext uri="{BB962C8B-B14F-4D97-AF65-F5344CB8AC3E}">
        <p14:creationId xmlns:p14="http://schemas.microsoft.com/office/powerpoint/2010/main" val="231571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DE7774-67A8-9029-1D21-F246A1ED2694}"/>
              </a:ext>
            </a:extLst>
          </p:cNvPr>
          <p:cNvSpPr txBox="1"/>
          <p:nvPr/>
        </p:nvSpPr>
        <p:spPr>
          <a:xfrm>
            <a:off x="3047238" y="1720840"/>
            <a:ext cx="6094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W5pdGlhbGl6aW5nIGEgTmV3IFJlcG9zaXRvcnkKCkNyZWF0ZSBhIE5ldyBSZXBvCgpPbiB0aGUgR2l0SHViIGRhc2hib2FyZCwgY2xpY2sgdGhlICJOZXciIGJ1dHRvbiB0byBjcmVhdGUgYSBuZXcgcmVwb3NpdG9yeS4KCk5hbWUgWW91ciBSZXBvCgpDaG9vc2UgYSBkZXNjcmlwdGl2ZSBuYW1lIHRoYXQgcmVmbGVjdHMgdGhlIGNvbnRlbnQgb2YgeW91ciBkb2N1bWVudCBvciBwcm9qZWN0LgoKQWRkIGEgRGVzY3JpcHRpb24KClByb3ZpZGUgYSBicmllZiBzdW1tYXJ5IG9mIHRoZSByZXBvc2l0b3J5J3MgcHVycG9zZSB0byBoZWxwIG90aGVycyB1bmRlcnN0YW5kIGl0cyBjb250ZW50cy4KClNlbGVjdCBQcml2YWN5CgpEZWNpZGUgd2hldGhlciB5b3Ugd2FudCB5b3VyIHJlcG9zaXRvcnkgdG8gYmUgcHVibGljIG9yIHByaXZhdGUgYmFzZWQgb24geW91ciBuZWVkcy4=</a:t>
            </a:r>
          </a:p>
        </p:txBody>
      </p:sp>
    </p:spTree>
    <p:extLst>
      <p:ext uri="{BB962C8B-B14F-4D97-AF65-F5344CB8AC3E}">
        <p14:creationId xmlns:p14="http://schemas.microsoft.com/office/powerpoint/2010/main" val="208920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3A78B-C00E-E0E5-1033-C3F3A1E99FAA}"/>
              </a:ext>
            </a:extLst>
          </p:cNvPr>
          <p:cNvSpPr txBox="1"/>
          <p:nvPr/>
        </p:nvSpPr>
        <p:spPr>
          <a:xfrm>
            <a:off x="3047238" y="2136339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VXBsb2FkaW5nIFlvdXIgRG9jdW1lbnQKCk9wZW4gUmVwb3NpdG9yeQoKTmF2aWdhdGUgdG8gdGhlIHJlcG9zaXRvcnkgeW91IGNyZWF0ZWQgaW4gdGhlIHByZXZpb3VzIHN0ZXAuCgpBZGQgRmlsZXMKCkNsaWNrIHRoZSAiQWRkIEZpbGUiIGJ1dHRvbiBhbmQgc2VsZWN0ICJVcGxvYWQgRmlsZXMiIHRvIGNob29zZSB5b3VyIGRvY3VtZW50LgoKQ29tbWl0IENoYW5nZXMKClByb3ZpZGUgYSBicmllZiBkZXNjcmlwdGlvbiBvZiB0aGUgY2hhbmdlcyBhbmQgY2xpY2sgIkNvbW1pdCBjaGFuZ2VzIiB0byB1cGxvYWQgeW91ciBkb2N1bWVudC4=</a:t>
            </a:r>
          </a:p>
        </p:txBody>
      </p:sp>
    </p:spTree>
    <p:extLst>
      <p:ext uri="{BB962C8B-B14F-4D97-AF65-F5344CB8AC3E}">
        <p14:creationId xmlns:p14="http://schemas.microsoft.com/office/powerpoint/2010/main" val="123235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2431F7-BCE1-A868-0B56-A6D8D2269DCB}"/>
              </a:ext>
            </a:extLst>
          </p:cNvPr>
          <p:cNvSpPr txBox="1"/>
          <p:nvPr/>
        </p:nvSpPr>
        <p:spPr>
          <a:xfrm>
            <a:off x="3047238" y="2413338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29tbWl0dGluZyBDaGFuZ2VzCgpFZGl0CgpNYWtlIGFueSBuZWNlc3NhcnkgY2hhbmdlcyB0byB5b3VyIGRvY3VtZW50IG9yIHJlcG9zaXRvcnkuCgpDb21taXQKClByb3ZpZGUgYSBjbGVhciBhbmQgY29uY2lzZSBjb21taXQgbWVzc2FnZSB0byBkZXNjcmliZSB0aGUgY2hhbmdlcyB5b3UndmUgbWFkZS4KClB1c2gKClVwbG9hZCB0aGUgY2hhbmdlcyB0byB5b3VyIHJlbW90ZSBHaXRIdWIgcmVwb3NpdG9yeS4=</a:t>
            </a:r>
          </a:p>
        </p:txBody>
      </p:sp>
    </p:spTree>
    <p:extLst>
      <p:ext uri="{BB962C8B-B14F-4D97-AF65-F5344CB8AC3E}">
        <p14:creationId xmlns:p14="http://schemas.microsoft.com/office/powerpoint/2010/main" val="244033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E84C6E-9CA2-64C4-04FA-633588E758E3}"/>
              </a:ext>
            </a:extLst>
          </p:cNvPr>
          <p:cNvSpPr txBox="1"/>
          <p:nvPr/>
        </p:nvSpPr>
        <p:spPr>
          <a:xfrm>
            <a:off x="3047238" y="1582341"/>
            <a:ext cx="60944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29tbWl0dGluZyBDaGFuZ2VzCgpFZGl0CgpNYWtlIGFueSBuZWNlc3NhcnkgY2hhbmdlcyB0byB5b3VyIGRvY3VtZW50IG9yIHJlcG9zaXRvcnkuCgpDb21taXQKClNoYXJpbmcgWW91ciBSZXBvc2l0b3J5CgpDb3B5IFVSTAoKTG9jYXRlIHRoZSBVUkwgb2YgeW91ciByZXBvc2l0b3J5IGFuZCBjb3B5IGl0IHRvIHNoYXJlIHdpdGggb3RoZXJzLgoKSW52aXRlIENvbGxhYm9yYXRvcnMKCkFkZCB0ZWFtIG1lbWJlcnMgb3Igb3RoZXIgY29udHJpYnV0b3JzIHRvIHlvdXIgcmVwb3NpdG9yeSBmb3Igam9pbnQgYWNjZXNzIGFuZCBlZGl0aW5nLgoKU2hhcmUgTGluawoKRGlzdHJpYnV0ZSB0aGUgcmVwb3NpdG9yeSBsaW5rIHRvIHlvdXIgY29sbGVhZ3VlcywgcGVlcnMsIG9yIHRoZSBwdWJsaWMgdG8gc2hvd2Nhc2UgeW91ciB3b3JrLgpQdXNoCgpVcGxvYWQgdGhlIGNoYW5nZXMgdG8geW91ciByZW1vdGUgR2l0SHViIHJlcG9zaXRvcnku</a:t>
            </a:r>
          </a:p>
        </p:txBody>
      </p:sp>
    </p:spTree>
    <p:extLst>
      <p:ext uri="{BB962C8B-B14F-4D97-AF65-F5344CB8AC3E}">
        <p14:creationId xmlns:p14="http://schemas.microsoft.com/office/powerpoint/2010/main" val="217276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1FFF8-00AC-F96D-F8FF-E937104C9553}"/>
              </a:ext>
            </a:extLst>
          </p:cNvPr>
          <p:cNvSpPr txBox="1"/>
          <p:nvPr/>
        </p:nvSpPr>
        <p:spPr>
          <a:xfrm>
            <a:off x="3047238" y="1443841"/>
            <a:ext cx="60944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Q29uY2x1c2lvbiBhbmQgTmV4dCBTdGVwcwoKQ29udGludW91cyBJbXByb3ZlbWVudAoKS2VlcCB1cGRhdGluZyBhbmQgaW1wcm92aW5nIHlvdXIgZG9jdW1lbnQgYXMgbmVlZGVkLiBHaXRIdWIgbWFrZXMgaXQgZWFzeSB0byB0cmFjayBjaGFuZ2VzIGFuZCBjb2xsYWJvcmF0ZSB3aXRoIG90aGVycy4KCkV4cGxvcmUgR2l0SHViIEZlYXR1cmVzCgpEaXNjb3ZlciBtb3JlIGFkdmFuY2VkIEdpdEh1YiBmZWF0dXJlcywgc3VjaCBhcyBicmFuY2hpbmcsIHB1bGwgcmVxdWVzdHMsIGFuZCBwcm9qZWN0IG1hbmFnZW1lbnQgdG9vbHMsIHRvIGVuaGFuY2UgeW91ciB3b3JrZmxvdy4KCkNvbm5lY3Qgd2l0aCB0aGUgQ29tbXVuaXR5CgpFbmdhZ2Ugd2l0aCB0aGUgR2l0SHViIGNvbW11bml0eSBieSBjb250cmlidXRpbmcgdG8gb3Blbi1zb3VyY2UgcHJvamVjdHMsIHBhcnRpY2lwYXRpbmcgaW4gZGlzY3Vzc2lvbnMsIGFuZCBzaGFyaW5nIHlvdXIgb3duIHdvcmsu</a:t>
            </a:r>
          </a:p>
        </p:txBody>
      </p:sp>
    </p:spTree>
    <p:extLst>
      <p:ext uri="{BB962C8B-B14F-4D97-AF65-F5344CB8AC3E}">
        <p14:creationId xmlns:p14="http://schemas.microsoft.com/office/powerpoint/2010/main" val="85080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W50cm9kdWN0aW9uIHRvIFVwbG9hZGluZyBEb2N1bWVudHMgb24gR2l0SHViCgogR2l0SHViIGlzIGEgcG93ZXJmdWwgcGxhdGZvcm0gZm9yIHZlcnNpb24gY29udHJvbCBhbmQgY29sbGFib3JhdGlvbiwgYWxsb3dpbmcgeW91IHRvIGVhc2lseSB1cGxvYWQgYW5kIHNoYXJlIHlvdXIgZG9jdW1lbnRzIHdpdGggdGhlIHdvcmxkLiBJbiB0aGlzIGd1aWRlLCB3ZSdsbCB3YWxrIHlvdSB0aHJvdWdoIHRoZSBwcm9jZXNzIG9mIHByZXBhcmluZywgY3JlYXRpbmcsIGFuZCB1cGxvYWRpbmcgeW91ciBkb2N1bWVudCB0byBHaXRIdWI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50cm9kdWN0aW9uIHRvIFVwbG9hZGluZyBEb2N1bWVudHMgb24gR2l0SHViCgogR2l0SHViIGlzIGEgcG93ZXJmdWwgcGxhdGZvcm0gZm9yIHZlcnNpb24gY29udHJvbCBhbmQgY29sbGFib3JhdGlvbiwgYWxsb3dpbmcgeW91IHRvIGVhc2lseSB1cGxvYWQgYW5kIHNoYXJlIHlvdXIgZG9jdW1lbnRzIHdpdGggdGhlIHdvcmxkLiBJbiB0aGlzIGd1aWRlLCB3ZSdsbCB3YWxrIHlvdSB0aHJvdWdoIHRoZSBwcm9jZXNzIG9mIHByZXBhcmluZywgY3JlYXRpbmcsIGFuZCB1cGxvYWRpbmcgeW91ciBkb2N1bWVudCB0byBHaXRIdWIu </dc:title>
  <dc:creator>Ayush Kachhap</dc:creator>
  <cp:lastModifiedBy>Ayush Kachhap</cp:lastModifiedBy>
  <cp:revision>1</cp:revision>
  <dcterms:created xsi:type="dcterms:W3CDTF">2024-05-12T14:23:08Z</dcterms:created>
  <dcterms:modified xsi:type="dcterms:W3CDTF">2024-05-12T14:23:45Z</dcterms:modified>
</cp:coreProperties>
</file>