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733705" y="2985025"/>
            <a:ext cx="89661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Warehousing &amp; Data Mining</a:t>
            </a:r>
            <a:endParaRPr b="1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11305" y="631540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-2" y="0"/>
            <a:ext cx="10385947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5. 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Classification: Definition of Classification, Decision tree Induction: Information gain, Issues: Over-fitting, tree pruning methods,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Bayesian Classification: Bayes Theorem, Naïve Bayes classifier, Bayesian Networks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Mining - Classification &amp;amp; Prediction" id="153" name="Google Shape;15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395284"/>
            <a:ext cx="7185150" cy="284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/>
          <p:nvPr/>
        </p:nvSpPr>
        <p:spPr>
          <a:xfrm>
            <a:off x="-2" y="0"/>
            <a:ext cx="10385947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6. Introduction to Weka Tool</a:t>
            </a:r>
            <a:endParaRPr/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Installation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Loading data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Preprocessing the data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968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Run learned classifiers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0.wp.com/ediscoverytoday.com/wp-content/uploads/2021/04/2021InternetMinute.png?resize=378%2C421&amp;ssl=1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699" y="591900"/>
            <a:ext cx="7410734" cy="52944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None/>
            </a:pPr>
            <a:r>
              <a:rPr b="1" i="1" lang="en-US" sz="3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Need for Data Mining</a:t>
            </a:r>
            <a:endParaRPr b="1" i="1" sz="3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59102" y="1347621"/>
            <a:ext cx="7711440" cy="500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/>
              <a:t>Data perspective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Explosive growth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Abundant 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Lack of knowledge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3600"/>
              <a:buFont typeface="Noto Sans Symbols"/>
              <a:buChar char="✔"/>
            </a:pPr>
            <a:r>
              <a:rPr b="1" lang="en-US" sz="3600">
                <a:solidFill>
                  <a:srgbClr val="7030A0"/>
                </a:solidFill>
              </a:rPr>
              <a:t>Availability of computing power</a:t>
            </a:r>
            <a:endParaRPr/>
          </a:p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 Mining Tutorial - Javatpoint"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958" y="728820"/>
            <a:ext cx="8202304" cy="5637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693759" y="235404"/>
            <a:ext cx="3141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perspective</a:t>
            </a:r>
            <a:endParaRPr/>
          </a:p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3788902" y="2480059"/>
            <a:ext cx="76342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Overview of Syllabus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-1" y="0"/>
            <a:ext cx="7724634" cy="5601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 Introduction to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4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Basic concepts of data mining,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Types of Data to be mined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Stages of the Data Mining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Knowledge Discovery in Databases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Mining Issues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Applications of Data mining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researchgate.net/profile/Shylaja_s/publication/320921133/figure/fig2/AS:558293976182784@1510119064112/Stages-for-Knowledge-Discovery-process.ppm" id="124" name="Google Shape;124;p1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6888649" y="1436913"/>
            <a:ext cx="5303351" cy="416462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-2" y="0"/>
            <a:ext cx="10385947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 Introduction to Data Warehouse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Warehouse and DBMS Architecture of Data Warehouse, Multidimensional data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Concepts of OLAP and Data Cube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OLAP operations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Dimensional Data Modelling- Star, Snow flake schemas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027" y="3389522"/>
            <a:ext cx="6867133" cy="31493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-2" y="0"/>
            <a:ext cx="10385947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 Data pre-processing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Need Data pre-processing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Attributes and Data types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Statistical descriptions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Handling missing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sampling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Integration and transformation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reduction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Discretization and generating concept hierarchies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ta Preprocessing Steps. | Download Scientific Diagram"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593" y="614149"/>
            <a:ext cx="4648426" cy="414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-2" y="0"/>
            <a:ext cx="10385947" cy="2985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4. Data Mining Techniques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Association Rule Mining: Basic idea: item sets, Frequent Item-sets, Association Rule Mining, Generating item sets and rules efficiently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1" sz="3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DERSTANDING ASSOCIATION RULE » TechValue Trends"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310" y="2742655"/>
            <a:ext cx="5163438" cy="3535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and Warehousing                                                                                                                                                                                                                       By Prof.Punam Nikam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