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slide" Target="slides/slide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2.xml"/><Relationship Id="rId18" Type="http://schemas.openxmlformats.org/officeDocument/2006/relationships/font" Target="fonts/Poppi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2 Supervised Learning I- Linear regression- I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Simple Linear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Multiple Linear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Polynomial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Ridge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Lasso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-1" y="258324"/>
            <a:ext cx="11953461" cy="628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14310"/>
          <a:stretch/>
        </p:blipFill>
        <p:spPr>
          <a:xfrm>
            <a:off x="783670" y="1801200"/>
            <a:ext cx="8867449" cy="33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2"/>
          <p:cNvCxnSpPr/>
          <p:nvPr/>
        </p:nvCxnSpPr>
        <p:spPr>
          <a:xfrm flipH="1" rot="10800000">
            <a:off x="685800" y="3048000"/>
            <a:ext cx="411480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8" name="Google Shape;158;p22"/>
          <p:cNvGrpSpPr/>
          <p:nvPr/>
        </p:nvGrpSpPr>
        <p:grpSpPr>
          <a:xfrm>
            <a:off x="685800" y="4050268"/>
            <a:ext cx="728227" cy="369332"/>
            <a:chOff x="165173" y="4202668"/>
            <a:chExt cx="728227" cy="369332"/>
          </a:xfrm>
        </p:grpSpPr>
        <p:sp>
          <p:nvSpPr>
            <p:cNvPr id="159" name="Google Shape;159;p22"/>
            <p:cNvSpPr/>
            <p:nvPr/>
          </p:nvSpPr>
          <p:spPr>
            <a:xfrm>
              <a:off x="533400" y="4212000"/>
              <a:ext cx="360000" cy="36000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165173" y="4202668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30k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2"/>
          <p:cNvSpPr/>
          <p:nvPr/>
        </p:nvSpPr>
        <p:spPr>
          <a:xfrm>
            <a:off x="7340185" y="3326908"/>
            <a:ext cx="360000" cy="36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854997" y="3326908"/>
            <a:ext cx="360000" cy="360000"/>
          </a:xfrm>
          <a:prstGeom prst="ellipse">
            <a:avLst/>
          </a:prstGeom>
          <a:noFill/>
          <a:ln cap="flat" cmpd="sng" w="127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-1" y="258324"/>
            <a:ext cx="11953461" cy="628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Method of least squares to estimate the best fitting line   </a:t>
            </a:r>
            <a:r>
              <a:rPr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3"/>
          <p:cNvCxnSpPr/>
          <p:nvPr/>
        </p:nvCxnSpPr>
        <p:spPr>
          <a:xfrm flipH="1" rot="10800000">
            <a:off x="685800" y="3048000"/>
            <a:ext cx="411480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2661" r="0" t="0"/>
          <a:stretch/>
        </p:blipFill>
        <p:spPr>
          <a:xfrm>
            <a:off x="535675" y="1492574"/>
            <a:ext cx="10409829" cy="4948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What is data modeling/model building 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a suitable machine learning algorithm to build model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involved in training or building a model are 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suitable model technique (data mining technique)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the suitable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check accuracy of the model created using chosen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accuracy of the models generated by different algorithms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Machine Learning Categories and Algorithms | Download Scientific  Diagram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85738"/>
            <a:ext cx="8096250" cy="6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305970" y="191865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Supervised Machine Learning</a:t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949148" y="1139685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Machine Learning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>
            <a:off x="3949148" y="1656522"/>
            <a:ext cx="1497495" cy="7421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5522842" y="1656522"/>
            <a:ext cx="2417857" cy="7258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2467349" y="2398643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173147" y="2382367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2887469" y="2918792"/>
            <a:ext cx="0" cy="32169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2862470" y="329979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2915478" y="3942522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2915478" y="4545496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2887469" y="5353879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6"/>
          <p:cNvSpPr/>
          <p:nvPr/>
        </p:nvSpPr>
        <p:spPr>
          <a:xfrm>
            <a:off x="3458817" y="3107632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Linear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511825" y="3743738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Linear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533564" y="4379844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Polynomial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491078" y="5155095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2887469" y="6135757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6"/>
          <p:cNvSpPr/>
          <p:nvPr/>
        </p:nvSpPr>
        <p:spPr>
          <a:xfrm>
            <a:off x="3458817" y="5874026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7940699" y="2928732"/>
            <a:ext cx="0" cy="24466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8537046" y="3044683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537044" y="3679127"/>
            <a:ext cx="2098699" cy="4936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7940699" y="3230216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>
            <a:off x="7940698" y="3906077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6"/>
          <p:cNvSpPr/>
          <p:nvPr/>
        </p:nvSpPr>
        <p:spPr>
          <a:xfrm>
            <a:off x="8554245" y="4324366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494566" y="5134914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7940697" y="4581940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7940696" y="5378694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0" y="271577"/>
            <a:ext cx="11359663" cy="4963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is a method of modeling a target value based on independent predictors.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method is mostly used for forecasting and finding out cause and effect relationship between variables.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techniques mostly differ based on the number of independent variables and the type of relationship between the independent and dependent variables.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0" y="271577"/>
            <a:ext cx="11555896" cy="5678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Independent variable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Independent variables are the ones that you include in the model to explain or predict changes in the dependent variable.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Independent variables are also known as predictors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graphs, analysts place independent variables on the horizontal, or X, axis.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machine learning, independent variables are known as features.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politicians strength study, the independent variables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   might be political party (categorical) and gender of politician(categorical)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plant growth study, the independent variables might be soil moisture (continuous) and type of fertilizer (categorical).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271577"/>
            <a:ext cx="11555896" cy="5718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Independent variable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Independent variables are the ones that you include in the model to explain or predict changes in the dependent variable.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Independent variables are also known as predictors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graphs, analysts place independent variables on the horizontal, or X, axis.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machine learning, independent variables are known as features.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politicians strength study, the independent variables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    might be political party (categorical) and gender of politician(categorical)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plant growth study, the independent variables might be soil moisture (continuous) and type of fertilizer (categorical).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-1" y="271576"/>
            <a:ext cx="11953461" cy="628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dependent variable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dependent variable (DV) is what you want to use the model to explain or predict.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dependent variables are also known as  response variable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graphs, analysts place dependent variable on the vertical, or Y, axis.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politicians strength (dependent variable) study, the independent variables might be political party (categorical) and gender of politician(categorical)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example, in a plant growth (dependent variable)study, the independent variables might be soil moisture (continuous) and type of fertilizer (categorical).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19269" y="186401"/>
            <a:ext cx="11953461" cy="628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Simple Linear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Straight line regression analysis involves a response variable y and a single predictor variable x  and models y is a linear function of 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43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where b0 (y-intercept) and b1 (slope) are regression coefficients </a:t>
            </a:r>
            <a:endParaRPr/>
          </a:p>
          <a:p>
            <a:pPr indent="-178435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These coefficients can be solved by the </a:t>
            </a:r>
            <a:r>
              <a:rPr b="0" i="0" lang="en-US" sz="2800" u="none" cap="none" strike="noStrike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method of least squares which estimates the best fitting straight line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8120" t="0"/>
          <a:stretch/>
        </p:blipFill>
        <p:spPr>
          <a:xfrm>
            <a:off x="894621" y="1819979"/>
            <a:ext cx="8325134" cy="269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