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6" r:id="rId7"/>
    <p:sldId id="267" r:id="rId8"/>
    <p:sldId id="268" r:id="rId9"/>
    <p:sldId id="258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59" r:id="rId18"/>
    <p:sldId id="277" r:id="rId19"/>
    <p:sldId id="275" r:id="rId20"/>
    <p:sldId id="276" r:id="rId21"/>
    <p:sldId id="260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7CBFF"/>
    <a:srgbClr val="404040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89" d="100"/>
          <a:sy n="89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7/18/2022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7/18/2022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FE9745-F60C-460D-851F-FB80E202E3DB}" type="datetime3">
              <a:rPr lang="en-US" noProof="0" smtClean="0"/>
              <a:t>18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60536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563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60536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60535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562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562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4839680"/>
            <a:ext cx="7880747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72562" y="2057400"/>
            <a:ext cx="24046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6063" y="246187"/>
            <a:ext cx="5600478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132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784" y="1"/>
            <a:ext cx="3907631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9816" y="1"/>
            <a:ext cx="2572806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18041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353559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56639" y="555158"/>
            <a:ext cx="1987361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39816" y="4289111"/>
            <a:ext cx="2572805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839692"/>
            <a:ext cx="78867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0739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0739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29617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02936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902936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60740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01006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060739" y="480157"/>
            <a:ext cx="5208422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87367" y="0"/>
            <a:ext cx="5156633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488" y="1087908"/>
            <a:ext cx="3351524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6533" y="2552612"/>
            <a:ext cx="3073334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341244" y="1620451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4" y="2704121"/>
            <a:ext cx="4917186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488D31-11E6-4415-8A10-1C3D167F5630}" type="datetime3">
              <a:rPr lang="en-US" noProof="0" smtClean="0"/>
              <a:t>18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3760408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26102" y="4029040"/>
            <a:ext cx="351924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107" y="4126311"/>
            <a:ext cx="273035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6460" y="4836222"/>
            <a:ext cx="2729006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90364" y="4809678"/>
            <a:ext cx="40656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4A76AE-EF64-45F3-B8C7-FC580EDADCA6}" type="datetime3">
              <a:rPr lang="en-US" noProof="0" smtClean="0"/>
              <a:t>18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751310" y="1290512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9" y="1276858"/>
            <a:ext cx="3073334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600" y="2620652"/>
            <a:ext cx="3073334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625" y="5750573"/>
            <a:ext cx="2290271" cy="804052"/>
          </a:xfrm>
        </p:spPr>
        <p:txBody>
          <a:bodyPr>
            <a:noAutofit/>
          </a:bodyPr>
          <a:lstStyle/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Kanchan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>
          <a:xfrm>
            <a:off x="-1524000" y="0"/>
            <a:ext cx="4737219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7132"/>
            <a:ext cx="7600950" cy="7427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2102"/>
            <a:ext cx="7600950" cy="444106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working despite failures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Ensure no loss of service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71" y="3849363"/>
            <a:ext cx="723200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5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7132"/>
            <a:ext cx="7600950" cy="7427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2102"/>
            <a:ext cx="7600950" cy="444106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 based on the needs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Have good performance after growth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71" y="3849363"/>
            <a:ext cx="723200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5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7132"/>
            <a:ext cx="7600950" cy="7427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2102"/>
            <a:ext cx="7600950" cy="444106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 (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Priorities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Manage data traffic to reduce data loss, delay etc.,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871" y="3849363"/>
            <a:ext cx="7232007" cy="26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8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7132"/>
            <a:ext cx="7600950" cy="7427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2102"/>
            <a:ext cx="7600950" cy="444106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0" indent="0"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prevent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Misuse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Forgery</a:t>
            </a:r>
          </a:p>
          <a:p>
            <a:pPr marL="0" indent="0">
              <a:buNone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provide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</p:txBody>
      </p:sp>
    </p:spTree>
    <p:extLst>
      <p:ext uri="{BB962C8B-B14F-4D97-AF65-F5344CB8AC3E}">
        <p14:creationId xmlns:p14="http://schemas.microsoft.com/office/powerpoint/2010/main" val="7699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868095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685" y="1814684"/>
            <a:ext cx="8391753" cy="4396732"/>
          </a:xfrm>
        </p:spPr>
        <p:txBody>
          <a:bodyPr/>
          <a:lstStyle/>
          <a:p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are the exchange of data between two devices via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form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transmission medium such as a wire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wireless.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communications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occur,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devices must be part of a communication system made up 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(physical equipment) and software (programs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3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86809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998" y="2065982"/>
            <a:ext cx="8391753" cy="4396732"/>
          </a:xfrm>
        </p:spPr>
        <p:txBody>
          <a:bodyPr/>
          <a:lstStyle/>
          <a:p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communications system depends on four fundamental characteristics: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delivery, accuracy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timeliness, and jitter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must deliver data to the correct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 must be received by the intended device or user and only by that device or user.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86809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238" y="2614061"/>
            <a:ext cx="7688112" cy="334490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must deliver the data accurately. Data that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 altered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transmission and left uncorrected are unusable.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Timeliness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must deliver data in a timely manner.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of delivery is called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4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868095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20382"/>
            <a:ext cx="7409204" cy="353564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Jitter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Jitter refers to the variation in the packet arrival time. It is the uneven delay in the delivery of audio or video packets.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5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868095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602" y="2271183"/>
            <a:ext cx="760095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 communication system has five components :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02" y="2815147"/>
            <a:ext cx="7600950" cy="309380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129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868095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53" y="2568577"/>
            <a:ext cx="8315057" cy="3894137"/>
          </a:xfrm>
        </p:spPr>
        <p:txBody>
          <a:bodyPr/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is the information (data) to be communicated.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 forms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include text, numbers, pictures, audio, and video.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Sender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is the device that sends the data message. It can be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computer, workstation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telephone handset, video camera, and so 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 is the device that receives the message. It can be a computer, workstation, telephone handset, television, and so on.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6"/>
            <a:ext cx="7600950" cy="1039010"/>
          </a:xfrm>
        </p:spPr>
        <p:txBody>
          <a:bodyPr/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1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602" y="2271183"/>
            <a:ext cx="7600950" cy="38941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 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Networks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-goals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applications 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 Communication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Flow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: point-to-point connections, multipoint connections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 topologies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Categories of Networks :LAN, WAN, MAN protocols and standards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868095"/>
          </a:xfrm>
        </p:spPr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27" y="2271183"/>
            <a:ext cx="7974625" cy="4129617"/>
          </a:xfrm>
        </p:spPr>
        <p:txBody>
          <a:bodyPr/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medium 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medium is the physical path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travels from sender to receiver. Some examples of transmission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 include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twisted-pair wire, coaxial cable, fiber-optic cable, and radio waves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protocol is a set of rules that govern data communications. It represents an agreement between the communicating devices. Without a protocol, two devices may be connected but not communicating, just as a person speaking French cannot be understood by a person who speaks only Japanese.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1277509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 -goals and applications 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2587" y="2506663"/>
            <a:ext cx="7472763" cy="377449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is everywhere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Support the way we learn.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support the way we communicate.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support the we work.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support the way we play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3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1277509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– Computer Network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759" y="2506663"/>
            <a:ext cx="7720591" cy="3774496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 computer network is a set of </a:t>
            </a:r>
            <a:r>
              <a:rPr lang="en-US" sz="2400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connected by </a:t>
            </a:r>
            <a:r>
              <a:rPr lang="en-US" sz="2400" dirty="0" smtClean="0">
                <a:solidFill>
                  <a:srgbClr val="37C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node can be a computer, printer or any other device capable of sending/receiving data generated by other nodes in the network.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 Computer, Server, Printer, Security Camera, Many more (Switches, Bridges, Routers etc.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6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1133015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66" y="2395567"/>
            <a:ext cx="3738785" cy="454892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Links 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communication link can be a wired link or wireless link.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link carries the information.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Wired : Cable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Wireless: Air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What are the main differences between wired and wireless communications? - 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What are the main differences between wired and wireless communications? -  Quor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131" y="2395568"/>
            <a:ext cx="4224307" cy="358648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1731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1277509"/>
          </a:xfrm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 applications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602" y="2271183"/>
            <a:ext cx="7600950" cy="38941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86" y="2980072"/>
            <a:ext cx="5494496" cy="348264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762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5785"/>
            <a:ext cx="7600950" cy="1277509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073" y="3120700"/>
            <a:ext cx="6520560" cy="222896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7132"/>
            <a:ext cx="7600950" cy="1277509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6663"/>
            <a:ext cx="7600950" cy="3454523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Applications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378" y="2989060"/>
            <a:ext cx="5418027" cy="347365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8636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27132"/>
            <a:ext cx="7600950" cy="127750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Characteristics of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506663"/>
            <a:ext cx="7600950" cy="3454523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Service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25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751</Words>
  <Application>Microsoft Office PowerPoint</Application>
  <PresentationFormat>On-screen Show (4:3)</PresentationFormat>
  <Paragraphs>127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Computer Networks</vt:lpstr>
      <vt:lpstr>Module 1</vt:lpstr>
      <vt:lpstr>Computer Networks -goals and applications </vt:lpstr>
      <vt:lpstr>Definition – Computer Network</vt:lpstr>
      <vt:lpstr>Conti….</vt:lpstr>
      <vt:lpstr>Computer Networks applications </vt:lpstr>
      <vt:lpstr>Conti…</vt:lpstr>
      <vt:lpstr>Conti…</vt:lpstr>
      <vt:lpstr>Basic Characteristics of Computer Networks</vt:lpstr>
      <vt:lpstr>Conti…</vt:lpstr>
      <vt:lpstr>Conti…</vt:lpstr>
      <vt:lpstr>Conti…</vt:lpstr>
      <vt:lpstr>Conti…</vt:lpstr>
      <vt:lpstr>Data  Communication</vt:lpstr>
      <vt:lpstr>Conti…</vt:lpstr>
      <vt:lpstr>Conti…</vt:lpstr>
      <vt:lpstr>Data  Communication</vt:lpstr>
      <vt:lpstr>Conti…</vt:lpstr>
      <vt:lpstr>Conti…</vt:lpstr>
      <vt:lpstr>Conti…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2022-07-05T04:44:34Z</dcterms:created>
  <dcterms:modified xsi:type="dcterms:W3CDTF">2022-07-18T11:20:51Z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