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1" roundtripDataSignature="AMtx7miq6AHZZpamQhsH/SI76GYNh+Vk1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Image">
  <p:cSld name="Title Slide with Imag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7"/>
          <p:cNvSpPr txBox="1"/>
          <p:nvPr>
            <p:ph type="ctrTitle"/>
          </p:nvPr>
        </p:nvSpPr>
        <p:spPr>
          <a:xfrm>
            <a:off x="3514725" y="2726873"/>
            <a:ext cx="5425168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" type="subTitle"/>
          </p:nvPr>
        </p:nvSpPr>
        <p:spPr>
          <a:xfrm>
            <a:off x="3514725" y="3569380"/>
            <a:ext cx="5425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7" name="Google Shape;17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8" name="Google Shape;18;p17"/>
          <p:cNvCxnSpPr/>
          <p:nvPr/>
        </p:nvCxnSpPr>
        <p:spPr>
          <a:xfrm>
            <a:off x="3620860" y="408214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" name="Google Shape;19;p17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20" name="Google Shape;20;p17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7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7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7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17"/>
          <p:cNvSpPr/>
          <p:nvPr>
            <p:ph idx="2" type="pic"/>
          </p:nvPr>
        </p:nvSpPr>
        <p:spPr>
          <a:xfrm>
            <a:off x="1" y="1"/>
            <a:ext cx="331827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25" name="Google Shape;25;p17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48" name="Google Shape;148;p26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9" name="Google Shape;149;p26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0" name="Google Shape;150;p26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51" name="Google Shape;151;p26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52" name="Google Shape;152;p26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26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5" name="Google Shape;155;p26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7" name="Google Shape;157;p26"/>
          <p:cNvSpPr txBox="1"/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6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7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3" name="Google Shape;163;p27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4" name="Google Shape;164;p27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5" name="Google Shape;165;p27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66" name="Google Shape;166;p27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67" name="Google Shape;167;p27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27"/>
          <p:cNvSpPr txBox="1"/>
          <p:nvPr>
            <p:ph idx="1" type="body"/>
          </p:nvPr>
        </p:nvSpPr>
        <p:spPr>
          <a:xfrm>
            <a:off x="4760536" y="1825625"/>
            <a:ext cx="41109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2" type="body"/>
          </p:nvPr>
        </p:nvSpPr>
        <p:spPr>
          <a:xfrm>
            <a:off x="272563" y="1825625"/>
            <a:ext cx="411090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27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7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78" name="Google Shape;178;p28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79" name="Google Shape;179;p28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28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81" name="Google Shape;181;p28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182" name="Google Shape;182;p28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28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28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28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4760536" y="1681163"/>
            <a:ext cx="41109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7" name="Google Shape;187;p28"/>
          <p:cNvSpPr txBox="1"/>
          <p:nvPr>
            <p:ph idx="2" type="body"/>
          </p:nvPr>
        </p:nvSpPr>
        <p:spPr>
          <a:xfrm>
            <a:off x="4760535" y="2586215"/>
            <a:ext cx="4110902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8" name="Google Shape;188;p28"/>
          <p:cNvSpPr txBox="1"/>
          <p:nvPr>
            <p:ph idx="3" type="body"/>
          </p:nvPr>
        </p:nvSpPr>
        <p:spPr>
          <a:xfrm>
            <a:off x="272562" y="1681163"/>
            <a:ext cx="41109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89" name="Google Shape;189;p28"/>
          <p:cNvSpPr txBox="1"/>
          <p:nvPr>
            <p:ph idx="4" type="body"/>
          </p:nvPr>
        </p:nvSpPr>
        <p:spPr>
          <a:xfrm>
            <a:off x="272562" y="2586215"/>
            <a:ext cx="4110902" cy="3603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0" name="Google Shape;190;p28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28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623888" y="3794663"/>
            <a:ext cx="78867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9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5" name="Google Shape;195;p29"/>
          <p:cNvCxnSpPr/>
          <p:nvPr/>
        </p:nvCxnSpPr>
        <p:spPr>
          <a:xfrm>
            <a:off x="4013768" y="3748188"/>
            <a:ext cx="1116466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96" name="Google Shape;196;p29"/>
          <p:cNvGrpSpPr/>
          <p:nvPr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197" name="Google Shape;197;p29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29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29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29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629841" y="4839680"/>
            <a:ext cx="7880747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2" name="Google Shape;202;p29"/>
          <p:cNvSpPr/>
          <p:nvPr>
            <p:ph idx="2" type="pic"/>
          </p:nvPr>
        </p:nvSpPr>
        <p:spPr>
          <a:xfrm>
            <a:off x="0" y="2"/>
            <a:ext cx="9144000" cy="371301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272562" y="246186"/>
            <a:ext cx="240469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30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6" name="Google Shape;206;p30"/>
          <p:cNvSpPr/>
          <p:nvPr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30"/>
          <p:cNvSpPr/>
          <p:nvPr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8" name="Google Shape;208;p30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09" name="Google Shape;209;p30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272562" y="2057400"/>
            <a:ext cx="2404696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14" name="Google Shape;214;p30"/>
          <p:cNvSpPr txBox="1"/>
          <p:nvPr>
            <p:ph idx="2" type="body"/>
          </p:nvPr>
        </p:nvSpPr>
        <p:spPr>
          <a:xfrm>
            <a:off x="2916063" y="246187"/>
            <a:ext cx="5600478" cy="5614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1"/>
          <p:cNvSpPr txBox="1"/>
          <p:nvPr>
            <p:ph type="title"/>
          </p:nvPr>
        </p:nvSpPr>
        <p:spPr>
          <a:xfrm>
            <a:off x="272562" y="246186"/>
            <a:ext cx="859887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18" name="Google Shape;218;p31"/>
          <p:cNvCxnSpPr/>
          <p:nvPr/>
        </p:nvCxnSpPr>
        <p:spPr>
          <a:xfrm>
            <a:off x="-18041" y="1452565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9" name="Google Shape;219;p31"/>
          <p:cNvCxnSpPr/>
          <p:nvPr/>
        </p:nvCxnSpPr>
        <p:spPr>
          <a:xfrm>
            <a:off x="1353559" y="1452565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20" name="Google Shape;220;p31"/>
          <p:cNvCxnSpPr/>
          <p:nvPr/>
        </p:nvCxnSpPr>
        <p:spPr>
          <a:xfrm flipH="1" rot="10800000">
            <a:off x="1840831" y="1429120"/>
            <a:ext cx="7303169" cy="153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221" name="Google Shape;221;p31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22" name="Google Shape;222;p31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Google Shape;224;p31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6" name="Google Shape;226;p31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1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30" name="Google Shape;230;p32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231" name="Google Shape;231;p32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32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32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4" name="Google Shape;234;p32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Large Photo">
  <p:cSld name="Title, Content, and Large Photo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4431323" y="1046163"/>
            <a:ext cx="4084027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4431322" y="2506663"/>
            <a:ext cx="4084028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18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/>
          <p:nvPr>
            <p:ph idx="3" type="pic"/>
          </p:nvPr>
        </p:nvSpPr>
        <p:spPr>
          <a:xfrm>
            <a:off x="351784" y="1"/>
            <a:ext cx="3907631" cy="5961063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33" name="Google Shape;33;p18"/>
          <p:cNvCxnSpPr/>
          <p:nvPr/>
        </p:nvCxnSpPr>
        <p:spPr>
          <a:xfrm>
            <a:off x="4259416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34" name="Google Shape;34;p18"/>
          <p:cNvGrpSpPr/>
          <p:nvPr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35" name="Google Shape;35;p18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8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8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8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9" name="Google Shape;39;p18"/>
          <p:cNvSpPr/>
          <p:nvPr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8"/>
          <p:cNvSpPr/>
          <p:nvPr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41;p18"/>
          <p:cNvCxnSpPr/>
          <p:nvPr/>
        </p:nvCxnSpPr>
        <p:spPr>
          <a:xfrm>
            <a:off x="5631015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Three Photos">
  <p:cSld name="Title, Content, and Three Photo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272562" y="1046163"/>
            <a:ext cx="4084027" cy="111478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>
            <a:off x="272562" y="2506663"/>
            <a:ext cx="4084028" cy="34545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sz="1800"/>
            </a:lvl1pPr>
            <a:lvl2pPr indent="-3302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2pPr>
            <a:lvl3pPr indent="-3175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3pPr>
            <a:lvl4pPr indent="-3048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9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accent3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9"/>
          <p:cNvSpPr/>
          <p:nvPr>
            <p:ph idx="3" type="pic"/>
          </p:nvPr>
        </p:nvSpPr>
        <p:spPr>
          <a:xfrm>
            <a:off x="4439816" y="1"/>
            <a:ext cx="2572806" cy="4091942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48" name="Google Shape;48;p19"/>
          <p:cNvCxnSpPr/>
          <p:nvPr/>
        </p:nvCxnSpPr>
        <p:spPr>
          <a:xfrm>
            <a:off x="-18041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49" name="Google Shape;49;p19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50" name="Google Shape;50;p19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9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9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9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4" name="Google Shape;54;p19"/>
          <p:cNvSpPr/>
          <p:nvPr/>
        </p:nvSpPr>
        <p:spPr>
          <a:xfrm>
            <a:off x="3456119" y="4718683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9"/>
          <p:cNvSpPr/>
          <p:nvPr/>
        </p:nvSpPr>
        <p:spPr>
          <a:xfrm>
            <a:off x="3217314" y="4494279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Google Shape;56;p19"/>
          <p:cNvCxnSpPr/>
          <p:nvPr/>
        </p:nvCxnSpPr>
        <p:spPr>
          <a:xfrm>
            <a:off x="1353559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" name="Google Shape;57;p19"/>
          <p:cNvSpPr/>
          <p:nvPr>
            <p:ph idx="4" type="pic"/>
          </p:nvPr>
        </p:nvSpPr>
        <p:spPr>
          <a:xfrm>
            <a:off x="7156639" y="555158"/>
            <a:ext cx="1987361" cy="429819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58" name="Google Shape;58;p19"/>
          <p:cNvSpPr/>
          <p:nvPr>
            <p:ph idx="5" type="pic"/>
          </p:nvPr>
        </p:nvSpPr>
        <p:spPr>
          <a:xfrm>
            <a:off x="4439816" y="4289111"/>
            <a:ext cx="2572805" cy="1672075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Horizontal">
  <p:cSld name="Half Image Horizontal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0"/>
          <p:cNvSpPr txBox="1"/>
          <p:nvPr>
            <p:ph type="title"/>
          </p:nvPr>
        </p:nvSpPr>
        <p:spPr>
          <a:xfrm>
            <a:off x="623888" y="3794663"/>
            <a:ext cx="7886700" cy="8232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1" sz="36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1" type="body"/>
          </p:nvPr>
        </p:nvSpPr>
        <p:spPr>
          <a:xfrm>
            <a:off x="623888" y="4839692"/>
            <a:ext cx="7886700" cy="13053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20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0" y="0"/>
            <a:ext cx="9144000" cy="3713018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cxnSp>
        <p:nvCxnSpPr>
          <p:cNvPr id="64" name="Google Shape;64;p20"/>
          <p:cNvCxnSpPr/>
          <p:nvPr/>
        </p:nvCxnSpPr>
        <p:spPr>
          <a:xfrm>
            <a:off x="4013768" y="3748188"/>
            <a:ext cx="1116466" cy="0"/>
          </a:xfrm>
          <a:prstGeom prst="straightConnector1">
            <a:avLst/>
          </a:prstGeom>
          <a:noFill/>
          <a:ln cap="flat" cmpd="sng" w="139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" name="Google Shape;65;p20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66" name="Google Shape;66;p20"/>
          <p:cNvGrpSpPr/>
          <p:nvPr/>
        </p:nvGrpSpPr>
        <p:grpSpPr>
          <a:xfrm>
            <a:off x="4291201" y="4594680"/>
            <a:ext cx="561599" cy="134113"/>
            <a:chOff x="4827813" y="2534636"/>
            <a:chExt cx="996651" cy="178504"/>
          </a:xfrm>
        </p:grpSpPr>
        <p:sp>
          <p:nvSpPr>
            <p:cNvPr id="67" name="Google Shape;67;p20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Content 02">
  <p:cSld name="Title &amp; Content 02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/>
          <p:nvPr>
            <p:ph type="title"/>
          </p:nvPr>
        </p:nvSpPr>
        <p:spPr>
          <a:xfrm>
            <a:off x="272562" y="246186"/>
            <a:ext cx="2404696" cy="103749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sz="32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" type="body"/>
          </p:nvPr>
        </p:nvSpPr>
        <p:spPr>
          <a:xfrm>
            <a:off x="3060739" y="2426275"/>
            <a:ext cx="2256326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4" name="Google Shape;74;p21"/>
          <p:cNvSpPr txBox="1"/>
          <p:nvPr>
            <p:ph idx="2" type="body"/>
          </p:nvPr>
        </p:nvSpPr>
        <p:spPr>
          <a:xfrm>
            <a:off x="3060739" y="3097703"/>
            <a:ext cx="2256326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1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21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7" name="Google Shape;77;p21"/>
          <p:cNvCxnSpPr/>
          <p:nvPr/>
        </p:nvCxnSpPr>
        <p:spPr>
          <a:xfrm rot="10800000">
            <a:off x="2729617" y="421046"/>
            <a:ext cx="0" cy="5768619"/>
          </a:xfrm>
          <a:prstGeom prst="straightConnector1">
            <a:avLst/>
          </a:prstGeom>
          <a:noFill/>
          <a:ln cap="flat" cmpd="sng" w="9525">
            <a:solidFill>
              <a:srgbClr val="A5A5A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8" name="Google Shape;78;p21"/>
          <p:cNvSpPr txBox="1"/>
          <p:nvPr>
            <p:ph idx="4" type="body"/>
          </p:nvPr>
        </p:nvSpPr>
        <p:spPr>
          <a:xfrm>
            <a:off x="5902936" y="2426275"/>
            <a:ext cx="2256326" cy="60108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21"/>
          <p:cNvSpPr txBox="1"/>
          <p:nvPr>
            <p:ph idx="5" type="body"/>
          </p:nvPr>
        </p:nvSpPr>
        <p:spPr>
          <a:xfrm>
            <a:off x="5902936" y="3097703"/>
            <a:ext cx="2256326" cy="30919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Char char="•"/>
              <a:defRPr sz="1400"/>
            </a:lvl2pPr>
            <a:lvl3pPr indent="-3048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29845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100"/>
              <a:buChar char="•"/>
              <a:defRPr sz="11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1"/>
          <p:cNvSpPr/>
          <p:nvPr>
            <p:ph idx="6" type="pic"/>
          </p:nvPr>
        </p:nvSpPr>
        <p:spPr>
          <a:xfrm>
            <a:off x="3060740" y="1676296"/>
            <a:ext cx="440949" cy="587932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21"/>
          <p:cNvSpPr/>
          <p:nvPr>
            <p:ph idx="7" type="pic"/>
          </p:nvPr>
        </p:nvSpPr>
        <p:spPr>
          <a:xfrm>
            <a:off x="5901006" y="1676296"/>
            <a:ext cx="440949" cy="587932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21"/>
          <p:cNvSpPr/>
          <p:nvPr/>
        </p:nvSpPr>
        <p:spPr>
          <a:xfrm>
            <a:off x="7688545" y="555158"/>
            <a:ext cx="2473779" cy="3298372"/>
          </a:xfrm>
          <a:prstGeom prst="ellipse">
            <a:avLst/>
          </a:prstGeom>
          <a:noFill/>
          <a:ln cap="flat" cmpd="sng" w="9525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1"/>
          <p:cNvSpPr/>
          <p:nvPr/>
        </p:nvSpPr>
        <p:spPr>
          <a:xfrm>
            <a:off x="7449739" y="330754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D0CECE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1"/>
          <p:cNvSpPr txBox="1"/>
          <p:nvPr>
            <p:ph idx="8" type="body"/>
          </p:nvPr>
        </p:nvSpPr>
        <p:spPr>
          <a:xfrm>
            <a:off x="3060739" y="480157"/>
            <a:ext cx="5208422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grpSp>
        <p:nvGrpSpPr>
          <p:cNvPr id="85" name="Google Shape;85;p21"/>
          <p:cNvGrpSpPr/>
          <p:nvPr/>
        </p:nvGrpSpPr>
        <p:grpSpPr>
          <a:xfrm>
            <a:off x="272562" y="421046"/>
            <a:ext cx="561599" cy="134113"/>
            <a:chOff x="4827813" y="2534636"/>
            <a:chExt cx="996651" cy="178504"/>
          </a:xfrm>
        </p:grpSpPr>
        <p:sp>
          <p:nvSpPr>
            <p:cNvPr id="86" name="Google Shape;86;p21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21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21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21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alf Image Vertical Purple">
  <p:cSld name="Half Image Vertical Purp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2"/>
          <p:cNvSpPr/>
          <p:nvPr>
            <p:ph idx="2" type="pic"/>
          </p:nvPr>
        </p:nvSpPr>
        <p:spPr>
          <a:xfrm>
            <a:off x="3987367" y="0"/>
            <a:ext cx="5156633" cy="685800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92" name="Google Shape;92;p22"/>
          <p:cNvSpPr/>
          <p:nvPr/>
        </p:nvSpPr>
        <p:spPr>
          <a:xfrm>
            <a:off x="0" y="1"/>
            <a:ext cx="3987366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2"/>
          <p:cNvSpPr/>
          <p:nvPr/>
        </p:nvSpPr>
        <p:spPr>
          <a:xfrm>
            <a:off x="623887" y="1723293"/>
            <a:ext cx="3980435" cy="37455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288488" y="1087908"/>
            <a:ext cx="3351524" cy="144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7920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1" type="body"/>
          </p:nvPr>
        </p:nvSpPr>
        <p:spPr>
          <a:xfrm>
            <a:off x="276533" y="2552612"/>
            <a:ext cx="3073334" cy="19928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97" name="Google Shape;97;p22"/>
          <p:cNvCxnSpPr/>
          <p:nvPr/>
        </p:nvCxnSpPr>
        <p:spPr>
          <a:xfrm>
            <a:off x="341244" y="1620451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8" name="Google Shape;98;p22"/>
          <p:cNvSpPr txBox="1"/>
          <p:nvPr>
            <p:ph idx="3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b="1" sz="1400" cap="none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99" name="Google Shape;99;p22"/>
          <p:cNvGrpSpPr/>
          <p:nvPr/>
        </p:nvGrpSpPr>
        <p:grpSpPr>
          <a:xfrm flipH="1">
            <a:off x="848197" y="4803540"/>
            <a:ext cx="2712584" cy="3522776"/>
            <a:chOff x="2555621" y="3917613"/>
            <a:chExt cx="3616779" cy="3522776"/>
          </a:xfrm>
        </p:grpSpPr>
        <p:sp>
          <p:nvSpPr>
            <p:cNvPr id="100" name="Google Shape;100;p22"/>
            <p:cNvSpPr/>
            <p:nvPr/>
          </p:nvSpPr>
          <p:spPr>
            <a:xfrm>
              <a:off x="2874028" y="4142017"/>
              <a:ext cx="3298372" cy="3298372"/>
            </a:xfrm>
            <a:prstGeom prst="ellipse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22"/>
            <p:cNvSpPr/>
            <p:nvPr/>
          </p:nvSpPr>
          <p:spPr>
            <a:xfrm>
              <a:off x="2555621" y="3917613"/>
              <a:ext cx="1268186" cy="1268186"/>
            </a:xfrm>
            <a:prstGeom prst="ellipse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Thank You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3"/>
          <p:cNvSpPr txBox="1"/>
          <p:nvPr>
            <p:ph type="title"/>
          </p:nvPr>
        </p:nvSpPr>
        <p:spPr>
          <a:xfrm>
            <a:off x="3534664" y="2704121"/>
            <a:ext cx="4917186" cy="75027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05" name="Google Shape;105;p23"/>
          <p:cNvCxnSpPr/>
          <p:nvPr/>
        </p:nvCxnSpPr>
        <p:spPr>
          <a:xfrm>
            <a:off x="3620860" y="3760408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6" name="Google Shape;106;p23"/>
          <p:cNvSpPr/>
          <p:nvPr>
            <p:ph idx="2" type="pic"/>
          </p:nvPr>
        </p:nvSpPr>
        <p:spPr>
          <a:xfrm>
            <a:off x="1" y="1"/>
            <a:ext cx="3318272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7" name="Google Shape;107;p23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23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Envelope" id="109" name="Google Shape;10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626102" y="4029040"/>
            <a:ext cx="351924" cy="46923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4055107" y="4126311"/>
            <a:ext cx="2730359" cy="43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23"/>
          <p:cNvSpPr txBox="1"/>
          <p:nvPr>
            <p:ph idx="3" type="body"/>
          </p:nvPr>
        </p:nvSpPr>
        <p:spPr>
          <a:xfrm>
            <a:off x="4056460" y="4836222"/>
            <a:ext cx="2729006" cy="45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/>
            </a:lvl1pPr>
            <a:lvl2pPr indent="-355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 sz="2000"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indent="-3302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12" name="Google Shape;112;p23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113" name="Google Shape;113;p23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23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23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" name="Google Shape;116;p23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Link" id="117" name="Google Shape;11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90364" y="4809678"/>
            <a:ext cx="406561" cy="542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ctrTitle"/>
          </p:nvPr>
        </p:nvSpPr>
        <p:spPr>
          <a:xfrm>
            <a:off x="3514725" y="2726873"/>
            <a:ext cx="5425168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b="1" sz="48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4"/>
          <p:cNvSpPr txBox="1"/>
          <p:nvPr>
            <p:ph idx="1" type="subTitle"/>
          </p:nvPr>
        </p:nvSpPr>
        <p:spPr>
          <a:xfrm>
            <a:off x="3514725" y="3569380"/>
            <a:ext cx="5425168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122" name="Google Shape;122;p24"/>
          <p:cNvCxnSpPr/>
          <p:nvPr/>
        </p:nvCxnSpPr>
        <p:spPr>
          <a:xfrm>
            <a:off x="3620860" y="408214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23" name="Google Shape;123;p24"/>
          <p:cNvGrpSpPr/>
          <p:nvPr/>
        </p:nvGrpSpPr>
        <p:grpSpPr>
          <a:xfrm>
            <a:off x="3595105" y="2475188"/>
            <a:ext cx="561599" cy="134113"/>
            <a:chOff x="4827813" y="2534636"/>
            <a:chExt cx="996651" cy="178504"/>
          </a:xfrm>
        </p:grpSpPr>
        <p:sp>
          <p:nvSpPr>
            <p:cNvPr id="124" name="Google Shape;124;p24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24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24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24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24"/>
          <p:cNvSpPr/>
          <p:nvPr/>
        </p:nvSpPr>
        <p:spPr>
          <a:xfrm>
            <a:off x="6466114" y="4408714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4"/>
          <p:cNvSpPr/>
          <p:nvPr/>
        </p:nvSpPr>
        <p:spPr>
          <a:xfrm>
            <a:off x="6227308" y="4184310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4"/>
          <p:cNvSpPr/>
          <p:nvPr/>
        </p:nvSpPr>
        <p:spPr>
          <a:xfrm>
            <a:off x="1" y="1"/>
            <a:ext cx="3318272" cy="6857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9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3" name="Google Shape;133;p25"/>
          <p:cNvCxnSpPr/>
          <p:nvPr/>
        </p:nvCxnSpPr>
        <p:spPr>
          <a:xfrm>
            <a:off x="4259416" y="2286312"/>
            <a:ext cx="1288373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grpSp>
        <p:nvGrpSpPr>
          <p:cNvPr id="134" name="Google Shape;134;p25"/>
          <p:cNvGrpSpPr/>
          <p:nvPr/>
        </p:nvGrpSpPr>
        <p:grpSpPr>
          <a:xfrm>
            <a:off x="8309839" y="421046"/>
            <a:ext cx="561599" cy="134113"/>
            <a:chOff x="4827813" y="2534636"/>
            <a:chExt cx="996651" cy="178504"/>
          </a:xfrm>
        </p:grpSpPr>
        <p:sp>
          <p:nvSpPr>
            <p:cNvPr id="135" name="Google Shape;135;p25"/>
            <p:cNvSpPr/>
            <p:nvPr/>
          </p:nvSpPr>
          <p:spPr>
            <a:xfrm>
              <a:off x="4827813" y="2534636"/>
              <a:ext cx="178504" cy="17850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5092508" y="2534636"/>
              <a:ext cx="178504" cy="178504"/>
            </a:xfrm>
            <a:prstGeom prst="ellipse">
              <a:avLst/>
            </a:prstGeom>
            <a:solidFill>
              <a:schemeClr val="accent4">
                <a:alpha val="6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5369234" y="2534636"/>
              <a:ext cx="178504" cy="178504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5645960" y="2534636"/>
              <a:ext cx="178504" cy="17850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9" name="Google Shape;139;p25"/>
          <p:cNvSpPr/>
          <p:nvPr/>
        </p:nvSpPr>
        <p:spPr>
          <a:xfrm>
            <a:off x="7529498" y="896815"/>
            <a:ext cx="2473779" cy="3298372"/>
          </a:xfrm>
          <a:prstGeom prst="ellipse">
            <a:avLst/>
          </a:prstGeom>
          <a:noFill/>
          <a:ln cap="flat" cmpd="sng" w="9525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5"/>
          <p:cNvSpPr/>
          <p:nvPr/>
        </p:nvSpPr>
        <p:spPr>
          <a:xfrm>
            <a:off x="7290692" y="672411"/>
            <a:ext cx="951140" cy="1268186"/>
          </a:xfrm>
          <a:prstGeom prst="ellipse">
            <a:avLst/>
          </a:prstGeom>
          <a:noFill/>
          <a:ln cap="flat" cmpd="sng" w="9525">
            <a:solidFill>
              <a:srgbClr val="BFBFB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25"/>
          <p:cNvCxnSpPr/>
          <p:nvPr/>
        </p:nvCxnSpPr>
        <p:spPr>
          <a:xfrm>
            <a:off x="5631015" y="2286312"/>
            <a:ext cx="409301" cy="0"/>
          </a:xfrm>
          <a:prstGeom prst="straightConnector1">
            <a:avLst/>
          </a:prstGeom>
          <a:noFill/>
          <a:ln cap="flat" cmpd="sng" w="571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25"/>
          <p:cNvSpPr/>
          <p:nvPr/>
        </p:nvSpPr>
        <p:spPr>
          <a:xfrm>
            <a:off x="351783" y="1"/>
            <a:ext cx="3907632" cy="59610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3" name="Google Shape;143;p25"/>
          <p:cNvCxnSpPr/>
          <p:nvPr/>
        </p:nvCxnSpPr>
        <p:spPr>
          <a:xfrm>
            <a:off x="751310" y="1290512"/>
            <a:ext cx="1116466" cy="0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4" name="Google Shape;144;p25"/>
          <p:cNvSpPr txBox="1"/>
          <p:nvPr>
            <p:ph type="title"/>
          </p:nvPr>
        </p:nvSpPr>
        <p:spPr>
          <a:xfrm>
            <a:off x="686599" y="1276858"/>
            <a:ext cx="3073334" cy="12553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1" sz="36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686600" y="2620652"/>
            <a:ext cx="3073334" cy="19336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 b="0" cap="none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272562" y="365126"/>
            <a:ext cx="8598876" cy="918553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272562" y="1825625"/>
            <a:ext cx="859887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2" type="sldNum"/>
          </p:nvPr>
        </p:nvSpPr>
        <p:spPr>
          <a:xfrm>
            <a:off x="6814038" y="6463207"/>
            <a:ext cx="2057400" cy="258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3514725" y="2726873"/>
            <a:ext cx="5425168" cy="83207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COMPUTER NETWORKS</a:t>
            </a:r>
            <a:endParaRPr/>
          </a:p>
        </p:txBody>
      </p:sp>
      <p:sp>
        <p:nvSpPr>
          <p:cNvPr id="241" name="Google Shape;241;p1"/>
          <p:cNvSpPr txBox="1"/>
          <p:nvPr>
            <p:ph idx="1" type="subTitle"/>
          </p:nvPr>
        </p:nvSpPr>
        <p:spPr>
          <a:xfrm>
            <a:off x="6554625" y="5750573"/>
            <a:ext cx="2290271" cy="8040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2000" cap="none">
                <a:latin typeface="Times New Roman"/>
                <a:ea typeface="Times New Roman"/>
                <a:cs typeface="Times New Roman"/>
                <a:sym typeface="Times New Roman"/>
              </a:rPr>
              <a:t>By 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rPr lang="en-US" sz="2000" cap="none">
                <a:latin typeface="Times New Roman"/>
                <a:ea typeface="Times New Roman"/>
                <a:cs typeface="Times New Roman"/>
                <a:sym typeface="Times New Roman"/>
              </a:rPr>
              <a:t>Dr. Kanchan Shende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2" name="Google Shape;242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5807" r="25807" t="0"/>
          <a:stretch/>
        </p:blipFill>
        <p:spPr>
          <a:xfrm>
            <a:off x="-1524000" y="0"/>
            <a:ext cx="4737219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0"/>
          <p:cNvSpPr txBox="1"/>
          <p:nvPr>
            <p:ph type="title"/>
          </p:nvPr>
        </p:nvSpPr>
        <p:spPr>
          <a:xfrm>
            <a:off x="1068224" y="615297"/>
            <a:ext cx="7600950" cy="13811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i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10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10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322" name="Google Shape;322;p10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0"/>
          <p:cNvSpPr/>
          <p:nvPr/>
        </p:nvSpPr>
        <p:spPr>
          <a:xfrm>
            <a:off x="-143788" y="3051212"/>
            <a:ext cx="8812962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 time 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 time is the amount of time required for a message to travel from one device to another. </a:t>
            </a:r>
            <a:endParaRPr/>
          </a:p>
          <a:p>
            <a:pPr indent="0" lvl="2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time 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Response time is the elapsed time between two nodes.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1"/>
          <p:cNvSpPr txBox="1"/>
          <p:nvPr>
            <p:ph type="title"/>
          </p:nvPr>
        </p:nvSpPr>
        <p:spPr>
          <a:xfrm>
            <a:off x="1068224" y="615297"/>
            <a:ext cx="7600950" cy="13811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i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11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0" name="Google Shape;330;p11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331" name="Google Shape;331;p11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11"/>
          <p:cNvSpPr/>
          <p:nvPr/>
        </p:nvSpPr>
        <p:spPr>
          <a:xfrm>
            <a:off x="760576" y="2304379"/>
            <a:ext cx="762284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2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Reliability: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Measured by the frequency of failure.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time takes a link to recover from a failure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network’s robustness in a catastrophe.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2"/>
          <p:cNvSpPr txBox="1"/>
          <p:nvPr>
            <p:ph type="title"/>
          </p:nvPr>
        </p:nvSpPr>
        <p:spPr>
          <a:xfrm>
            <a:off x="1068224" y="615297"/>
            <a:ext cx="7600950" cy="13811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i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p12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9" name="Google Shape;339;p12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340" name="Google Shape;340;p12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p12"/>
          <p:cNvSpPr/>
          <p:nvPr/>
        </p:nvSpPr>
        <p:spPr>
          <a:xfrm>
            <a:off x="760576" y="2304379"/>
            <a:ext cx="7622847" cy="28623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 startAt="3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Security:</a:t>
            </a:r>
            <a:endParaRPr/>
          </a:p>
          <a:p>
            <a:pPr indent="-342900" lvl="1" marL="800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Protecting data from unauthorized access.</a:t>
            </a:r>
            <a:endParaRPr/>
          </a:p>
          <a:p>
            <a:pPr indent="-342900" lvl="1" marL="800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Protecting data from damage and development.</a:t>
            </a:r>
            <a:endParaRPr/>
          </a:p>
          <a:p>
            <a:pPr indent="-342900" lvl="1" marL="8001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Implementing policies and procedures for recovery from breaches and data losses.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3"/>
          <p:cNvSpPr txBox="1"/>
          <p:nvPr>
            <p:ph type="title"/>
          </p:nvPr>
        </p:nvSpPr>
        <p:spPr>
          <a:xfrm>
            <a:off x="1068224" y="615297"/>
            <a:ext cx="7600950" cy="13811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Connection</a:t>
            </a:r>
            <a:endParaRPr/>
          </a:p>
        </p:txBody>
      </p:sp>
      <p:sp>
        <p:nvSpPr>
          <p:cNvPr id="347" name="Google Shape;347;p13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8" name="Google Shape;348;p13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349" name="Google Shape;349;p13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0" name="Google Shape;350;p13"/>
          <p:cNvSpPr/>
          <p:nvPr/>
        </p:nvSpPr>
        <p:spPr>
          <a:xfrm>
            <a:off x="766985" y="2288268"/>
            <a:ext cx="754166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There are two types of connections: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Point-to-Point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Multipoint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1" name="Google Shape;35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69203" y="3513033"/>
            <a:ext cx="5606248" cy="2972393"/>
          </a:xfrm>
          <a:prstGeom prst="rect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title"/>
          </p:nvPr>
        </p:nvSpPr>
        <p:spPr>
          <a:xfrm>
            <a:off x="1068224" y="615297"/>
            <a:ext cx="7600950" cy="13811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i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14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8" name="Google Shape;358;p14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0" name="Google Shape;360;p14"/>
          <p:cNvSpPr/>
          <p:nvPr/>
        </p:nvSpPr>
        <p:spPr>
          <a:xfrm>
            <a:off x="1068224" y="2499242"/>
            <a:ext cx="741347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Point-to-Point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point-to-point connection provides a dedicated link between two devices.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entire capacity of the link is reserved for transmission between those two devices.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Example: When you change television channels by infrared remote control, you are establishing a point-to-point connection between the remote control and the television's control system.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"/>
          <p:cNvSpPr txBox="1"/>
          <p:nvPr>
            <p:ph type="title"/>
          </p:nvPr>
        </p:nvSpPr>
        <p:spPr>
          <a:xfrm>
            <a:off x="1068224" y="615297"/>
            <a:ext cx="7600950" cy="13811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i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6" name="Google Shape;366;p15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15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9" name="Google Shape;369;p15"/>
          <p:cNvSpPr/>
          <p:nvPr/>
        </p:nvSpPr>
        <p:spPr>
          <a:xfrm>
            <a:off x="1068224" y="2499242"/>
            <a:ext cx="7413476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Multipoint 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multipoint (also called multidrop) connection is one in which more than two specific devices share a single link.</a:t>
            </a:r>
            <a:endParaRPr/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 multipoint environment, the capacity of the channel is shared, either spatially or temporally.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several devices can use the link simultaneously, it is a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spatially shared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connection. If users must take turns, it is a </a:t>
            </a:r>
            <a:r>
              <a:rPr i="1"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timeshared </a:t>
            </a:r>
            <a:r>
              <a:rPr lang="en-US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connection.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"/>
          <p:cNvSpPr txBox="1"/>
          <p:nvPr>
            <p:ph type="title"/>
          </p:nvPr>
        </p:nvSpPr>
        <p:spPr>
          <a:xfrm>
            <a:off x="1008404" y="1311083"/>
            <a:ext cx="7600950" cy="7484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Flow</a:t>
            </a:r>
            <a:endParaRPr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p2"/>
          <p:cNvSpPr txBox="1"/>
          <p:nvPr>
            <p:ph idx="1" type="body"/>
          </p:nvPr>
        </p:nvSpPr>
        <p:spPr>
          <a:xfrm>
            <a:off x="452927" y="2271183"/>
            <a:ext cx="7974625" cy="4129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p2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pic>
        <p:nvPicPr>
          <p:cNvPr id="251" name="Google Shape;25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9459" y="2271183"/>
            <a:ext cx="6003279" cy="4450256"/>
          </a:xfrm>
          <a:prstGeom prst="rect">
            <a:avLst/>
          </a:prstGeom>
          <a:solidFill>
            <a:schemeClr val="lt1"/>
          </a:solidFill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"/>
          <p:cNvSpPr txBox="1"/>
          <p:nvPr>
            <p:ph type="title"/>
          </p:nvPr>
        </p:nvSpPr>
        <p:spPr>
          <a:xfrm>
            <a:off x="1008404" y="1311083"/>
            <a:ext cx="76011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i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p3"/>
          <p:cNvSpPr txBox="1"/>
          <p:nvPr>
            <p:ph idx="1" type="body"/>
          </p:nvPr>
        </p:nvSpPr>
        <p:spPr>
          <a:xfrm>
            <a:off x="452927" y="2271183"/>
            <a:ext cx="7974625" cy="41296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76200" lvl="0" marL="2286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3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9" name="Google Shape;259;p3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60" name="Google Shape;260;p3"/>
          <p:cNvSpPr/>
          <p:nvPr/>
        </p:nvSpPr>
        <p:spPr>
          <a:xfrm>
            <a:off x="272575" y="2059575"/>
            <a:ext cx="8337000" cy="37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Simplex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simplex mode, the communication is unidirectional, as on a one-way street. Only one of the two devices on a link can transmit; the other can only receive. 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Keyboards and traditional monitors are examples of simplex devices. </a:t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keyboard can only introduce input; the monitor can only accept output. The simplex mode can use the entire capacity of the channel to send data in one direction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"/>
          <p:cNvSpPr txBox="1"/>
          <p:nvPr>
            <p:ph type="title"/>
          </p:nvPr>
        </p:nvSpPr>
        <p:spPr>
          <a:xfrm>
            <a:off x="1008404" y="812187"/>
            <a:ext cx="7600950" cy="7484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i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p4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7" name="Google Shape;267;p4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68" name="Google Shape;268;p4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4"/>
          <p:cNvSpPr/>
          <p:nvPr/>
        </p:nvSpPr>
        <p:spPr>
          <a:xfrm>
            <a:off x="799527" y="2226140"/>
            <a:ext cx="7619479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Half-Duplex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half-duplex mode, each station can both transmit and receive, but not at the same time. : When one device is sending, the other can only receive, and vice versa.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half-duplex mode is like a one-lane road with traffic allowed in both directions.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half-duplex mode is used in cases where there is no need for communication in both directions at the same time; the entire capacity of the channel can be utilized for each direction.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"/>
          <p:cNvSpPr txBox="1"/>
          <p:nvPr>
            <p:ph type="title"/>
          </p:nvPr>
        </p:nvSpPr>
        <p:spPr>
          <a:xfrm>
            <a:off x="1008404" y="812187"/>
            <a:ext cx="7600950" cy="7484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i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5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5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77" name="Google Shape;277;p5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8" name="Google Shape;278;p5"/>
          <p:cNvSpPr/>
          <p:nvPr/>
        </p:nvSpPr>
        <p:spPr>
          <a:xfrm>
            <a:off x="756798" y="2059537"/>
            <a:ext cx="7686447" cy="4370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Full-Duplex</a:t>
            </a:r>
            <a:endParaRPr/>
          </a:p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full-duplex mode both stations can transmit and receive simultaneously.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common example of full-duplex communication is the telephone network. When two people are communicating by a telephone line, both can talk and listen at the same time.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full-duplex mode is used when communication in both directions is required all the time. The capacity of the channel, however, must be divided between the two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directions.</a:t>
            </a:r>
            <a:endParaRPr b="1" i="0" sz="22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"/>
          <p:cNvSpPr txBox="1"/>
          <p:nvPr>
            <p:ph type="title"/>
          </p:nvPr>
        </p:nvSpPr>
        <p:spPr>
          <a:xfrm>
            <a:off x="1068224" y="615297"/>
            <a:ext cx="7600950" cy="13811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Networks : point-to-point connections, multipoint connections</a:t>
            </a:r>
            <a:endParaRPr/>
          </a:p>
        </p:txBody>
      </p:sp>
      <p:sp>
        <p:nvSpPr>
          <p:cNvPr id="284" name="Google Shape;284;p6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5" name="Google Shape;285;p6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86" name="Google Shape;286;p6"/>
          <p:cNvSpPr/>
          <p:nvPr/>
        </p:nvSpPr>
        <p:spPr>
          <a:xfrm>
            <a:off x="70644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890146" y="2329226"/>
            <a:ext cx="7424911" cy="3508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network is a set of devices (often referred to as </a:t>
            </a:r>
            <a:r>
              <a:rPr i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nodes)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connected by communication links.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node can be a computer, printer, or any other device capable of sending and/or receiving data generated by other nodes on the network.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7"/>
          <p:cNvSpPr txBox="1"/>
          <p:nvPr>
            <p:ph type="title"/>
          </p:nvPr>
        </p:nvSpPr>
        <p:spPr>
          <a:xfrm>
            <a:off x="1068224" y="615297"/>
            <a:ext cx="7600950" cy="13811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i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7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4" name="Google Shape;294;p7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295" name="Google Shape;295;p7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7"/>
          <p:cNvSpPr/>
          <p:nvPr/>
        </p:nvSpPr>
        <p:spPr>
          <a:xfrm>
            <a:off x="965675" y="2598915"/>
            <a:ext cx="7366474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Distributed Processing</a:t>
            </a:r>
            <a:endParaRPr/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Most networks use distributed processing, in which a task is divided among multiple computers.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5750" lvl="0" marL="28575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Instead of one single large machine being responsible for all aspects of a process, separate computers (usually a personal computer or workstation) handle a subset.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"/>
          <p:cNvSpPr txBox="1"/>
          <p:nvPr>
            <p:ph type="title"/>
          </p:nvPr>
        </p:nvSpPr>
        <p:spPr>
          <a:xfrm>
            <a:off x="1068224" y="615297"/>
            <a:ext cx="7600950" cy="13811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i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2" name="Google Shape;302;p8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8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304" name="Google Shape;304;p8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p8"/>
          <p:cNvSpPr/>
          <p:nvPr/>
        </p:nvSpPr>
        <p:spPr>
          <a:xfrm>
            <a:off x="760576" y="2304379"/>
            <a:ext cx="7622847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Criteria :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Reliability</a:t>
            </a:r>
            <a:endParaRPr/>
          </a:p>
          <a:p>
            <a:pPr indent="-342900" lvl="1" marL="8001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Security</a:t>
            </a: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9"/>
          <p:cNvSpPr txBox="1"/>
          <p:nvPr>
            <p:ph type="title"/>
          </p:nvPr>
        </p:nvSpPr>
        <p:spPr>
          <a:xfrm>
            <a:off x="1068224" y="615297"/>
            <a:ext cx="7600950" cy="138117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Times New Roman"/>
              <a:buNone/>
            </a:pPr>
            <a:r>
              <a:rPr i="1" lang="en-US" cap="non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Conti…</a:t>
            </a:r>
            <a:endParaRPr i="1" cap="non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1" name="Google Shape;311;p9"/>
          <p:cNvSpPr txBox="1"/>
          <p:nvPr>
            <p:ph idx="12" type="sldNum"/>
          </p:nvPr>
        </p:nvSpPr>
        <p:spPr>
          <a:xfrm>
            <a:off x="6814038" y="6463208"/>
            <a:ext cx="2057400" cy="2493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9"/>
          <p:cNvSpPr txBox="1"/>
          <p:nvPr>
            <p:ph idx="2" type="body"/>
          </p:nvPr>
        </p:nvSpPr>
        <p:spPr>
          <a:xfrm>
            <a:off x="272563" y="6462714"/>
            <a:ext cx="1696640" cy="249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SOCS, MIT-WPU</a:t>
            </a:r>
            <a:endParaRPr/>
          </a:p>
        </p:txBody>
      </p:sp>
      <p:sp>
        <p:nvSpPr>
          <p:cNvPr id="313" name="Google Shape;313;p9"/>
          <p:cNvSpPr/>
          <p:nvPr/>
        </p:nvSpPr>
        <p:spPr>
          <a:xfrm>
            <a:off x="646626" y="2059537"/>
            <a:ext cx="8324506" cy="5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4" name="Google Shape;314;p9"/>
          <p:cNvSpPr/>
          <p:nvPr/>
        </p:nvSpPr>
        <p:spPr>
          <a:xfrm>
            <a:off x="760576" y="2304379"/>
            <a:ext cx="7622847" cy="39703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: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Transit time and Response time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 of users,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of transmission medium 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Capabilities of the connected hardware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Efficiency of the software</a:t>
            </a:r>
            <a:endParaRPr/>
          </a:p>
          <a:p>
            <a:pPr indent="-342900" lvl="2" marL="12573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Throughput and delay</a:t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Custom 1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7030A0"/>
      </a:accent1>
      <a:accent2>
        <a:srgbClr val="404040"/>
      </a:accent2>
      <a:accent3>
        <a:srgbClr val="7F7F7F"/>
      </a:accent3>
      <a:accent4>
        <a:srgbClr val="C7A2E3"/>
      </a:accent4>
      <a:accent5>
        <a:srgbClr val="48A1FA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2022-07-05T04:44:34Z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