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jSQ1Z67bfxA6rf7qfr6CrQuIgy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0F73C5-4DEA-4FD6-92B7-C2D55348F5F9}">
  <a:tblStyle styleId="{E20F73C5-4DEA-4FD6-92B7-C2D55348F5F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fill>
          <a:solidFill>
            <a:srgbClr val="D4E2CE"/>
          </a:solidFill>
        </a:fill>
      </a:tcStyle>
    </a:band1H>
    <a:band2H>
      <a:tcTxStyle/>
    </a:band2H>
    <a:band1V>
      <a:tcTxStyle/>
      <a:tcStyle>
        <a:fill>
          <a:solidFill>
            <a:srgbClr val="D4E2CE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Image">
  <p:cSld name="Title Slide with Imag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/>
          <p:nvPr>
            <p:ph type="ctrTitle"/>
          </p:nvPr>
        </p:nvSpPr>
        <p:spPr>
          <a:xfrm>
            <a:off x="3514725" y="2726873"/>
            <a:ext cx="5425168" cy="8320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b="1" sz="48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" type="subTitle"/>
          </p:nvPr>
        </p:nvSpPr>
        <p:spPr>
          <a:xfrm>
            <a:off x="3514725" y="3569380"/>
            <a:ext cx="54251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8" name="Google Shape;18;p12"/>
          <p:cNvCxnSpPr/>
          <p:nvPr/>
        </p:nvCxnSpPr>
        <p:spPr>
          <a:xfrm>
            <a:off x="3620860" y="4082142"/>
            <a:ext cx="1116466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9" name="Google Shape;19;p12"/>
          <p:cNvGrpSpPr/>
          <p:nvPr/>
        </p:nvGrpSpPr>
        <p:grpSpPr>
          <a:xfrm>
            <a:off x="3595105" y="2475188"/>
            <a:ext cx="561599" cy="134113"/>
            <a:chOff x="4827813" y="2534636"/>
            <a:chExt cx="996651" cy="178504"/>
          </a:xfrm>
        </p:grpSpPr>
        <p:sp>
          <p:nvSpPr>
            <p:cNvPr id="20" name="Google Shape;20;p12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24;p12"/>
          <p:cNvSpPr/>
          <p:nvPr>
            <p:ph idx="2" type="pic"/>
          </p:nvPr>
        </p:nvSpPr>
        <p:spPr>
          <a:xfrm>
            <a:off x="1" y="1"/>
            <a:ext cx="331827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5" name="Google Shape;25;p12"/>
          <p:cNvSpPr/>
          <p:nvPr/>
        </p:nvSpPr>
        <p:spPr>
          <a:xfrm>
            <a:off x="6466114" y="4408714"/>
            <a:ext cx="2473779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2"/>
          <p:cNvSpPr/>
          <p:nvPr/>
        </p:nvSpPr>
        <p:spPr>
          <a:xfrm>
            <a:off x="6227308" y="4184310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8" name="Google Shape;148;p21"/>
          <p:cNvCxnSpPr/>
          <p:nvPr/>
        </p:nvCxnSpPr>
        <p:spPr>
          <a:xfrm>
            <a:off x="-18041" y="1452565"/>
            <a:ext cx="1288373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9" name="Google Shape;149;p21"/>
          <p:cNvCxnSpPr/>
          <p:nvPr/>
        </p:nvCxnSpPr>
        <p:spPr>
          <a:xfrm>
            <a:off x="1353559" y="1452565"/>
            <a:ext cx="40930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" name="Google Shape;150;p21"/>
          <p:cNvCxnSpPr/>
          <p:nvPr/>
        </p:nvCxnSpPr>
        <p:spPr>
          <a:xfrm flipH="1" rot="10800000">
            <a:off x="1840831" y="1429120"/>
            <a:ext cx="7303169" cy="153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51" name="Google Shape;151;p21"/>
          <p:cNvGrpSpPr/>
          <p:nvPr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152" name="Google Shape;152;p21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272562" y="1825625"/>
            <a:ext cx="859887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1"/>
          <p:cNvSpPr txBox="1"/>
          <p:nvPr>
            <p:ph type="title"/>
          </p:nvPr>
        </p:nvSpPr>
        <p:spPr>
          <a:xfrm>
            <a:off x="272562" y="365126"/>
            <a:ext cx="8598876" cy="918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1"/>
          <p:cNvSpPr/>
          <p:nvPr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272562" y="246186"/>
            <a:ext cx="8598876" cy="10374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3" name="Google Shape;163;p22"/>
          <p:cNvCxnSpPr/>
          <p:nvPr/>
        </p:nvCxnSpPr>
        <p:spPr>
          <a:xfrm>
            <a:off x="-18041" y="1452565"/>
            <a:ext cx="1288373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4" name="Google Shape;164;p22"/>
          <p:cNvCxnSpPr/>
          <p:nvPr/>
        </p:nvCxnSpPr>
        <p:spPr>
          <a:xfrm>
            <a:off x="1353559" y="1452565"/>
            <a:ext cx="40930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5" name="Google Shape;165;p22"/>
          <p:cNvCxnSpPr/>
          <p:nvPr/>
        </p:nvCxnSpPr>
        <p:spPr>
          <a:xfrm flipH="1" rot="10800000">
            <a:off x="1840831" y="1429120"/>
            <a:ext cx="7303169" cy="153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66" name="Google Shape;166;p22"/>
          <p:cNvGrpSpPr/>
          <p:nvPr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167" name="Google Shape;167;p22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4760536" y="1825625"/>
            <a:ext cx="411090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2" type="body"/>
          </p:nvPr>
        </p:nvSpPr>
        <p:spPr>
          <a:xfrm>
            <a:off x="272563" y="1825625"/>
            <a:ext cx="411090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22"/>
          <p:cNvSpPr/>
          <p:nvPr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272562" y="246186"/>
            <a:ext cx="8598876" cy="10374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3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8" name="Google Shape;178;p23"/>
          <p:cNvCxnSpPr/>
          <p:nvPr/>
        </p:nvCxnSpPr>
        <p:spPr>
          <a:xfrm>
            <a:off x="-18041" y="1452565"/>
            <a:ext cx="1288373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9" name="Google Shape;179;p23"/>
          <p:cNvCxnSpPr/>
          <p:nvPr/>
        </p:nvCxnSpPr>
        <p:spPr>
          <a:xfrm>
            <a:off x="1353559" y="1452565"/>
            <a:ext cx="40930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0" name="Google Shape;180;p23"/>
          <p:cNvCxnSpPr/>
          <p:nvPr/>
        </p:nvCxnSpPr>
        <p:spPr>
          <a:xfrm flipH="1" rot="10800000">
            <a:off x="1840831" y="1429120"/>
            <a:ext cx="7303169" cy="153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81" name="Google Shape;181;p23"/>
          <p:cNvGrpSpPr/>
          <p:nvPr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182" name="Google Shape;182;p23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4760536" y="1681163"/>
            <a:ext cx="41109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7" name="Google Shape;187;p23"/>
          <p:cNvSpPr txBox="1"/>
          <p:nvPr>
            <p:ph idx="2" type="body"/>
          </p:nvPr>
        </p:nvSpPr>
        <p:spPr>
          <a:xfrm>
            <a:off x="4760535" y="2586215"/>
            <a:ext cx="4110902" cy="3603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23"/>
          <p:cNvSpPr txBox="1"/>
          <p:nvPr>
            <p:ph idx="3" type="body"/>
          </p:nvPr>
        </p:nvSpPr>
        <p:spPr>
          <a:xfrm>
            <a:off x="272562" y="1681163"/>
            <a:ext cx="41109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9" name="Google Shape;189;p23"/>
          <p:cNvSpPr txBox="1"/>
          <p:nvPr>
            <p:ph idx="4" type="body"/>
          </p:nvPr>
        </p:nvSpPr>
        <p:spPr>
          <a:xfrm>
            <a:off x="272562" y="2586215"/>
            <a:ext cx="4110902" cy="3603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23"/>
          <p:cNvSpPr/>
          <p:nvPr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623888" y="3794663"/>
            <a:ext cx="7886700" cy="8232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4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5" name="Google Shape;195;p24"/>
          <p:cNvCxnSpPr/>
          <p:nvPr/>
        </p:nvCxnSpPr>
        <p:spPr>
          <a:xfrm>
            <a:off x="4013768" y="3748188"/>
            <a:ext cx="1116466" cy="0"/>
          </a:xfrm>
          <a:prstGeom prst="straightConnector1">
            <a:avLst/>
          </a:prstGeom>
          <a:noFill/>
          <a:ln cap="flat" cmpd="sng" w="139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96" name="Google Shape;196;p24"/>
          <p:cNvGrpSpPr/>
          <p:nvPr/>
        </p:nvGrpSpPr>
        <p:grpSpPr>
          <a:xfrm>
            <a:off x="4291201" y="4594680"/>
            <a:ext cx="561599" cy="134113"/>
            <a:chOff x="4827813" y="2534636"/>
            <a:chExt cx="996651" cy="178504"/>
          </a:xfrm>
        </p:grpSpPr>
        <p:sp>
          <p:nvSpPr>
            <p:cNvPr id="197" name="Google Shape;197;p24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629841" y="4839680"/>
            <a:ext cx="7880747" cy="1305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24"/>
          <p:cNvSpPr/>
          <p:nvPr>
            <p:ph idx="2" type="pic"/>
          </p:nvPr>
        </p:nvSpPr>
        <p:spPr>
          <a:xfrm>
            <a:off x="0" y="2"/>
            <a:ext cx="9144000" cy="371301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272562" y="246186"/>
            <a:ext cx="2404696" cy="10374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5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25"/>
          <p:cNvSpPr/>
          <p:nvPr/>
        </p:nvSpPr>
        <p:spPr>
          <a:xfrm>
            <a:off x="7688545" y="555158"/>
            <a:ext cx="2473779" cy="3298372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7449739" y="330754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8" name="Google Shape;208;p25"/>
          <p:cNvGrpSpPr/>
          <p:nvPr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09" name="Google Shape;209;p25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272562" y="2057400"/>
            <a:ext cx="2404696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4" name="Google Shape;214;p25"/>
          <p:cNvSpPr txBox="1"/>
          <p:nvPr>
            <p:ph idx="2" type="body"/>
          </p:nvPr>
        </p:nvSpPr>
        <p:spPr>
          <a:xfrm>
            <a:off x="2916063" y="246187"/>
            <a:ext cx="5600478" cy="561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272562" y="246186"/>
            <a:ext cx="8598876" cy="10374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6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8" name="Google Shape;218;p26"/>
          <p:cNvCxnSpPr/>
          <p:nvPr/>
        </p:nvCxnSpPr>
        <p:spPr>
          <a:xfrm>
            <a:off x="-18041" y="1452565"/>
            <a:ext cx="1288373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9" name="Google Shape;219;p26"/>
          <p:cNvCxnSpPr/>
          <p:nvPr/>
        </p:nvCxnSpPr>
        <p:spPr>
          <a:xfrm>
            <a:off x="1353559" y="1452565"/>
            <a:ext cx="40930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0" name="Google Shape;220;p26"/>
          <p:cNvCxnSpPr/>
          <p:nvPr/>
        </p:nvCxnSpPr>
        <p:spPr>
          <a:xfrm flipH="1" rot="10800000">
            <a:off x="1840831" y="1429120"/>
            <a:ext cx="7303169" cy="153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21" name="Google Shape;221;p26"/>
          <p:cNvGrpSpPr/>
          <p:nvPr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22" name="Google Shape;222;p26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" name="Google Shape;226;p26"/>
          <p:cNvSpPr/>
          <p:nvPr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6"/>
          <p:cNvSpPr/>
          <p:nvPr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0" name="Google Shape;230;p27"/>
          <p:cNvGrpSpPr/>
          <p:nvPr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31" name="Google Shape;231;p27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Large Photo">
  <p:cSld name="Title, Content, and Large Photo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4431323" y="1046163"/>
            <a:ext cx="4084027" cy="11147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4431322" y="2506663"/>
            <a:ext cx="4084028" cy="3454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13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1400" cap="none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/>
          <p:nvPr>
            <p:ph idx="3" type="pic"/>
          </p:nvPr>
        </p:nvSpPr>
        <p:spPr>
          <a:xfrm>
            <a:off x="351784" y="1"/>
            <a:ext cx="3907631" cy="5961063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33" name="Google Shape;33;p13"/>
          <p:cNvCxnSpPr/>
          <p:nvPr/>
        </p:nvCxnSpPr>
        <p:spPr>
          <a:xfrm>
            <a:off x="4259416" y="2286312"/>
            <a:ext cx="1288373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4" name="Google Shape;34;p13"/>
          <p:cNvGrpSpPr/>
          <p:nvPr/>
        </p:nvGrpSpPr>
        <p:grpSpPr>
          <a:xfrm>
            <a:off x="8309839" y="421046"/>
            <a:ext cx="561599" cy="134113"/>
            <a:chOff x="4827813" y="2534636"/>
            <a:chExt cx="996651" cy="178504"/>
          </a:xfrm>
        </p:grpSpPr>
        <p:sp>
          <p:nvSpPr>
            <p:cNvPr id="35" name="Google Shape;35;p13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3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3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3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39;p13"/>
          <p:cNvSpPr/>
          <p:nvPr/>
        </p:nvSpPr>
        <p:spPr>
          <a:xfrm>
            <a:off x="7529498" y="896815"/>
            <a:ext cx="2473779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3"/>
          <p:cNvSpPr/>
          <p:nvPr/>
        </p:nvSpPr>
        <p:spPr>
          <a:xfrm>
            <a:off x="7290692" y="672411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41;p13"/>
          <p:cNvCxnSpPr/>
          <p:nvPr/>
        </p:nvCxnSpPr>
        <p:spPr>
          <a:xfrm>
            <a:off x="5631015" y="2286312"/>
            <a:ext cx="40930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Three Photos">
  <p:cSld name="Title, Content, and Three Pho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272562" y="1046163"/>
            <a:ext cx="4084027" cy="11147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272562" y="2506663"/>
            <a:ext cx="4084028" cy="3454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14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14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4"/>
          <p:cNvSpPr/>
          <p:nvPr>
            <p:ph idx="3" type="pic"/>
          </p:nvPr>
        </p:nvSpPr>
        <p:spPr>
          <a:xfrm>
            <a:off x="4439816" y="1"/>
            <a:ext cx="2572806" cy="4091942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48" name="Google Shape;48;p14"/>
          <p:cNvCxnSpPr/>
          <p:nvPr/>
        </p:nvCxnSpPr>
        <p:spPr>
          <a:xfrm>
            <a:off x="-18041" y="2286312"/>
            <a:ext cx="1288373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9" name="Google Shape;49;p14"/>
          <p:cNvGrpSpPr/>
          <p:nvPr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50" name="Google Shape;50;p14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4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4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4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Google Shape;54;p14"/>
          <p:cNvSpPr/>
          <p:nvPr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4"/>
          <p:cNvSpPr/>
          <p:nvPr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56;p14"/>
          <p:cNvCxnSpPr/>
          <p:nvPr/>
        </p:nvCxnSpPr>
        <p:spPr>
          <a:xfrm>
            <a:off x="1353559" y="2286312"/>
            <a:ext cx="40930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" name="Google Shape;57;p14"/>
          <p:cNvSpPr/>
          <p:nvPr>
            <p:ph idx="4" type="pic"/>
          </p:nvPr>
        </p:nvSpPr>
        <p:spPr>
          <a:xfrm>
            <a:off x="7156639" y="555158"/>
            <a:ext cx="1987361" cy="429819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8" name="Google Shape;58;p14"/>
          <p:cNvSpPr/>
          <p:nvPr>
            <p:ph idx="5" type="pic"/>
          </p:nvPr>
        </p:nvSpPr>
        <p:spPr>
          <a:xfrm>
            <a:off x="4439816" y="4289111"/>
            <a:ext cx="2572805" cy="16720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Image Horizontal">
  <p:cSld name="Half Image Horizontal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623888" y="3794663"/>
            <a:ext cx="7886700" cy="8232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623888" y="4839692"/>
            <a:ext cx="7886700" cy="1305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0" y="0"/>
            <a:ext cx="9144000" cy="3713018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64" name="Google Shape;64;p15"/>
          <p:cNvCxnSpPr/>
          <p:nvPr/>
        </p:nvCxnSpPr>
        <p:spPr>
          <a:xfrm>
            <a:off x="4013768" y="3748188"/>
            <a:ext cx="1116466" cy="0"/>
          </a:xfrm>
          <a:prstGeom prst="straightConnector1">
            <a:avLst/>
          </a:prstGeom>
          <a:noFill/>
          <a:ln cap="flat" cmpd="sng" w="139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" name="Google Shape;65;p15"/>
          <p:cNvSpPr txBox="1"/>
          <p:nvPr>
            <p:ph idx="3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1400" cap="none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6" name="Google Shape;66;p15"/>
          <p:cNvGrpSpPr/>
          <p:nvPr/>
        </p:nvGrpSpPr>
        <p:grpSpPr>
          <a:xfrm>
            <a:off x="4291201" y="4594680"/>
            <a:ext cx="561599" cy="134113"/>
            <a:chOff x="4827813" y="2534636"/>
            <a:chExt cx="996651" cy="178504"/>
          </a:xfrm>
        </p:grpSpPr>
        <p:sp>
          <p:nvSpPr>
            <p:cNvPr id="67" name="Google Shape;67;p15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02">
  <p:cSld name="Title &amp; Content 0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72562" y="246186"/>
            <a:ext cx="2404696" cy="10374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060739" y="2426275"/>
            <a:ext cx="2256326" cy="6010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060739" y="3097703"/>
            <a:ext cx="2256326" cy="3091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6"/>
          <p:cNvSpPr txBox="1"/>
          <p:nvPr>
            <p:ph idx="3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1400" cap="none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7" name="Google Shape;77;p16"/>
          <p:cNvCxnSpPr/>
          <p:nvPr/>
        </p:nvCxnSpPr>
        <p:spPr>
          <a:xfrm rot="10800000">
            <a:off x="2729617" y="421046"/>
            <a:ext cx="0" cy="5768619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8" name="Google Shape;78;p16"/>
          <p:cNvSpPr txBox="1"/>
          <p:nvPr>
            <p:ph idx="4" type="body"/>
          </p:nvPr>
        </p:nvSpPr>
        <p:spPr>
          <a:xfrm>
            <a:off x="5902936" y="2426275"/>
            <a:ext cx="2256326" cy="6010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9" name="Google Shape;79;p16"/>
          <p:cNvSpPr txBox="1"/>
          <p:nvPr>
            <p:ph idx="5" type="body"/>
          </p:nvPr>
        </p:nvSpPr>
        <p:spPr>
          <a:xfrm>
            <a:off x="5902936" y="3097703"/>
            <a:ext cx="2256326" cy="3091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6"/>
          <p:cNvSpPr/>
          <p:nvPr>
            <p:ph idx="6" type="pic"/>
          </p:nvPr>
        </p:nvSpPr>
        <p:spPr>
          <a:xfrm>
            <a:off x="3060740" y="1676296"/>
            <a:ext cx="440949" cy="587932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6"/>
          <p:cNvSpPr/>
          <p:nvPr>
            <p:ph idx="7" type="pic"/>
          </p:nvPr>
        </p:nvSpPr>
        <p:spPr>
          <a:xfrm>
            <a:off x="5901006" y="1676296"/>
            <a:ext cx="440949" cy="587932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6"/>
          <p:cNvSpPr/>
          <p:nvPr/>
        </p:nvSpPr>
        <p:spPr>
          <a:xfrm>
            <a:off x="7688545" y="555158"/>
            <a:ext cx="2473779" cy="3298372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7449739" y="330754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 txBox="1"/>
          <p:nvPr>
            <p:ph idx="8" type="body"/>
          </p:nvPr>
        </p:nvSpPr>
        <p:spPr>
          <a:xfrm>
            <a:off x="3060739" y="480157"/>
            <a:ext cx="5208422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grpSp>
        <p:nvGrpSpPr>
          <p:cNvPr id="85" name="Google Shape;85;p16"/>
          <p:cNvGrpSpPr/>
          <p:nvPr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86" name="Google Shape;86;p16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Image Vertical Purple">
  <p:cSld name="Half Image Vertical Purp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>
            <p:ph idx="2" type="pic"/>
          </p:nvPr>
        </p:nvSpPr>
        <p:spPr>
          <a:xfrm>
            <a:off x="3987367" y="0"/>
            <a:ext cx="5156633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92" name="Google Shape;92;p17"/>
          <p:cNvSpPr/>
          <p:nvPr/>
        </p:nvSpPr>
        <p:spPr>
          <a:xfrm>
            <a:off x="0" y="1"/>
            <a:ext cx="3987366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623887" y="1723293"/>
            <a:ext cx="3980435" cy="37455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288488" y="1087908"/>
            <a:ext cx="3351524" cy="144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92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 sz="36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276533" y="2552612"/>
            <a:ext cx="3073334" cy="1992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7" name="Google Shape;97;p17"/>
          <p:cNvCxnSpPr/>
          <p:nvPr/>
        </p:nvCxnSpPr>
        <p:spPr>
          <a:xfrm>
            <a:off x="341244" y="1620451"/>
            <a:ext cx="1116466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17"/>
          <p:cNvSpPr txBox="1"/>
          <p:nvPr>
            <p:ph idx="3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9" name="Google Shape;99;p17"/>
          <p:cNvGrpSpPr/>
          <p:nvPr/>
        </p:nvGrpSpPr>
        <p:grpSpPr>
          <a:xfrm flipH="1">
            <a:off x="848197" y="4803540"/>
            <a:ext cx="2712584" cy="3522776"/>
            <a:chOff x="2555621" y="3917613"/>
            <a:chExt cx="3616779" cy="3522776"/>
          </a:xfrm>
        </p:grpSpPr>
        <p:sp>
          <p:nvSpPr>
            <p:cNvPr id="100" name="Google Shape;100;p17"/>
            <p:cNvSpPr/>
            <p:nvPr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534664" y="2704121"/>
            <a:ext cx="4917186" cy="75027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b="1" sz="4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05" name="Google Shape;105;p18"/>
          <p:cNvCxnSpPr/>
          <p:nvPr/>
        </p:nvCxnSpPr>
        <p:spPr>
          <a:xfrm>
            <a:off x="3620860" y="3760408"/>
            <a:ext cx="1116466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18"/>
          <p:cNvSpPr/>
          <p:nvPr>
            <p:ph idx="2" type="pic"/>
          </p:nvPr>
        </p:nvSpPr>
        <p:spPr>
          <a:xfrm>
            <a:off x="1" y="1"/>
            <a:ext cx="331827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7" name="Google Shape;107;p18"/>
          <p:cNvSpPr/>
          <p:nvPr/>
        </p:nvSpPr>
        <p:spPr>
          <a:xfrm>
            <a:off x="6466114" y="4408714"/>
            <a:ext cx="2473779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6227308" y="4184310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nvelope" id="109" name="Google Shape;10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26102" y="4029040"/>
            <a:ext cx="351924" cy="46923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>
            <p:ph idx="1" type="subTitle"/>
          </p:nvPr>
        </p:nvSpPr>
        <p:spPr>
          <a:xfrm>
            <a:off x="4055107" y="4126311"/>
            <a:ext cx="2730359" cy="433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1" name="Google Shape;111;p18"/>
          <p:cNvSpPr txBox="1"/>
          <p:nvPr>
            <p:ph idx="3" type="body"/>
          </p:nvPr>
        </p:nvSpPr>
        <p:spPr>
          <a:xfrm>
            <a:off x="4056460" y="4836222"/>
            <a:ext cx="2729006" cy="453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12" name="Google Shape;112;p18"/>
          <p:cNvGrpSpPr/>
          <p:nvPr/>
        </p:nvGrpSpPr>
        <p:grpSpPr>
          <a:xfrm>
            <a:off x="3595105" y="2475188"/>
            <a:ext cx="561599" cy="134113"/>
            <a:chOff x="4827813" y="2534636"/>
            <a:chExt cx="996651" cy="178504"/>
          </a:xfrm>
        </p:grpSpPr>
        <p:sp>
          <p:nvSpPr>
            <p:cNvPr id="113" name="Google Shape;113;p18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Link" id="117" name="Google Shape;11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0364" y="4809678"/>
            <a:ext cx="406561" cy="542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ctrTitle"/>
          </p:nvPr>
        </p:nvSpPr>
        <p:spPr>
          <a:xfrm>
            <a:off x="3514725" y="2726873"/>
            <a:ext cx="5425168" cy="8320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b="1" sz="48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1" type="subTitle"/>
          </p:nvPr>
        </p:nvSpPr>
        <p:spPr>
          <a:xfrm>
            <a:off x="3514725" y="3569380"/>
            <a:ext cx="54251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1" name="Google Shape;121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22" name="Google Shape;122;p19"/>
          <p:cNvCxnSpPr/>
          <p:nvPr/>
        </p:nvCxnSpPr>
        <p:spPr>
          <a:xfrm>
            <a:off x="3620860" y="4082142"/>
            <a:ext cx="1116466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23" name="Google Shape;123;p19"/>
          <p:cNvGrpSpPr/>
          <p:nvPr/>
        </p:nvGrpSpPr>
        <p:grpSpPr>
          <a:xfrm>
            <a:off x="3595105" y="2475188"/>
            <a:ext cx="561599" cy="134113"/>
            <a:chOff x="4827813" y="2534636"/>
            <a:chExt cx="996651" cy="178504"/>
          </a:xfrm>
        </p:grpSpPr>
        <p:sp>
          <p:nvSpPr>
            <p:cNvPr id="124" name="Google Shape;124;p19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19"/>
          <p:cNvSpPr/>
          <p:nvPr/>
        </p:nvSpPr>
        <p:spPr>
          <a:xfrm>
            <a:off x="6466114" y="4408714"/>
            <a:ext cx="2473779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6227308" y="4184310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1" y="1"/>
            <a:ext cx="3318272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3" name="Google Shape;133;p20"/>
          <p:cNvCxnSpPr/>
          <p:nvPr/>
        </p:nvCxnSpPr>
        <p:spPr>
          <a:xfrm>
            <a:off x="4259416" y="2286312"/>
            <a:ext cx="1288373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34" name="Google Shape;134;p20"/>
          <p:cNvGrpSpPr/>
          <p:nvPr/>
        </p:nvGrpSpPr>
        <p:grpSpPr>
          <a:xfrm>
            <a:off x="8309839" y="421046"/>
            <a:ext cx="561599" cy="134113"/>
            <a:chOff x="4827813" y="2534636"/>
            <a:chExt cx="996651" cy="178504"/>
          </a:xfrm>
        </p:grpSpPr>
        <p:sp>
          <p:nvSpPr>
            <p:cNvPr id="135" name="Google Shape;135;p20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20"/>
          <p:cNvSpPr/>
          <p:nvPr/>
        </p:nvSpPr>
        <p:spPr>
          <a:xfrm>
            <a:off x="7529498" y="896815"/>
            <a:ext cx="2473779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7290692" y="672411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20"/>
          <p:cNvCxnSpPr/>
          <p:nvPr/>
        </p:nvCxnSpPr>
        <p:spPr>
          <a:xfrm>
            <a:off x="5631015" y="2286312"/>
            <a:ext cx="40930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p20"/>
          <p:cNvSpPr/>
          <p:nvPr/>
        </p:nvSpPr>
        <p:spPr>
          <a:xfrm>
            <a:off x="351783" y="1"/>
            <a:ext cx="3907632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20"/>
          <p:cNvCxnSpPr/>
          <p:nvPr/>
        </p:nvCxnSpPr>
        <p:spPr>
          <a:xfrm>
            <a:off x="751310" y="1290512"/>
            <a:ext cx="1116466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20"/>
          <p:cNvSpPr txBox="1"/>
          <p:nvPr>
            <p:ph type="title"/>
          </p:nvPr>
        </p:nvSpPr>
        <p:spPr>
          <a:xfrm>
            <a:off x="686599" y="1276858"/>
            <a:ext cx="3073334" cy="12553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 sz="3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686600" y="2620652"/>
            <a:ext cx="3073334" cy="1933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b="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272562" y="365126"/>
            <a:ext cx="8598876" cy="918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272562" y="1825625"/>
            <a:ext cx="859887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2" type="sldNum"/>
          </p:nvPr>
        </p:nvSpPr>
        <p:spPr>
          <a:xfrm>
            <a:off x="6814038" y="6463207"/>
            <a:ext cx="2057400" cy="258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lectronicsguide4u.com/computer-network-addressing-basic-overview/" TargetMode="External"/><Relationship Id="rId4" Type="http://schemas.openxmlformats.org/officeDocument/2006/relationships/hyperlink" Target="https://byjus.com/free-ias-prep/difference-between-tcp-ip-and-osi-model/#:~:text=What%20is%20the%20main%20difference,a%20network%20can%20be%20described" TargetMode="External"/><Relationship Id="rId5" Type="http://schemas.openxmlformats.org/officeDocument/2006/relationships/hyperlink" Target="https://www.tutorialspoint.com/difference-between-osi-and-tcp-ip-reference-mode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"/>
          <p:cNvSpPr txBox="1"/>
          <p:nvPr>
            <p:ph type="ctrTitle"/>
          </p:nvPr>
        </p:nvSpPr>
        <p:spPr>
          <a:xfrm>
            <a:off x="3514725" y="2726873"/>
            <a:ext cx="5425168" cy="1190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COMPUTER NETWORKS</a:t>
            </a:r>
            <a:br>
              <a:rPr lang="en-US"/>
            </a:br>
            <a:r>
              <a:rPr lang="en-US"/>
              <a:t>MODULE 2</a:t>
            </a:r>
            <a:endParaRPr/>
          </a:p>
        </p:txBody>
      </p:sp>
      <p:sp>
        <p:nvSpPr>
          <p:cNvPr id="241" name="Google Shape;241;p1"/>
          <p:cNvSpPr txBox="1"/>
          <p:nvPr>
            <p:ph idx="1" type="subTitle"/>
          </p:nvPr>
        </p:nvSpPr>
        <p:spPr>
          <a:xfrm>
            <a:off x="6554625" y="5750573"/>
            <a:ext cx="2290271" cy="804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cap="none">
                <a:latin typeface="Times New Roman"/>
                <a:ea typeface="Times New Roman"/>
                <a:cs typeface="Times New Roman"/>
                <a:sym typeface="Times New Roman"/>
              </a:rPr>
              <a:t>By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cap="none">
                <a:latin typeface="Times New Roman"/>
                <a:ea typeface="Times New Roman"/>
                <a:cs typeface="Times New Roman"/>
                <a:sym typeface="Times New Roman"/>
              </a:rPr>
              <a:t>Dr. Kanchan Shende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2" name="Google Shape;242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5807" r="25807" t="0"/>
          <a:stretch/>
        </p:blipFill>
        <p:spPr>
          <a:xfrm>
            <a:off x="-1524000" y="0"/>
            <a:ext cx="473721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0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SOCS, MIT-WPU</a:t>
            </a:r>
            <a:endParaRPr/>
          </a:p>
        </p:txBody>
      </p:sp>
      <p:sp>
        <p:nvSpPr>
          <p:cNvPr id="304" name="Google Shape;304;p10"/>
          <p:cNvSpPr txBox="1"/>
          <p:nvPr>
            <p:ph type="title"/>
          </p:nvPr>
        </p:nvSpPr>
        <p:spPr>
          <a:xfrm>
            <a:off x="957129" y="1046163"/>
            <a:ext cx="7558221" cy="885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Link</a:t>
            </a:r>
            <a:endParaRPr sz="2800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10"/>
          <p:cNvSpPr/>
          <p:nvPr/>
        </p:nvSpPr>
        <p:spPr>
          <a:xfrm>
            <a:off x="978226" y="2251255"/>
            <a:ext cx="7516026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https://electronicsguide4u.com/computer-network-addressing-basic-overview/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https://byjus.com/free-ias-prep/difference-between-tcp-ip-and-osi-model/#:~:text=What%20is%20the%20main%20difference,a%20network%20can%20be%20described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https://www.tutorialspoint.com/difference-between-osi-and-tcp-ip-reference-model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 : Computer Networks by Behrouz A. Forouzan (Chapter 2 : Network Model)</a:t>
            </a:r>
            <a:endParaRPr/>
          </a:p>
          <a:p>
            <a:pPr indent="-158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SOCS, MIT-WPU</a:t>
            </a:r>
            <a:endParaRPr/>
          </a:p>
        </p:txBody>
      </p:sp>
      <p:sp>
        <p:nvSpPr>
          <p:cNvPr id="248" name="Google Shape;248;p2"/>
          <p:cNvSpPr txBox="1"/>
          <p:nvPr>
            <p:ph type="title"/>
          </p:nvPr>
        </p:nvSpPr>
        <p:spPr>
          <a:xfrm>
            <a:off x="957129" y="1046163"/>
            <a:ext cx="7558221" cy="885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TCP/IP Reference Model</a:t>
            </a:r>
            <a:endParaRPr/>
          </a:p>
        </p:txBody>
      </p:sp>
      <p:pic>
        <p:nvPicPr>
          <p:cNvPr id="249" name="Google Shape;24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690" y="2439975"/>
            <a:ext cx="7841660" cy="390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SOCS, MIT-WPU</a:t>
            </a:r>
            <a:endParaRPr/>
          </a:p>
        </p:txBody>
      </p:sp>
      <p:sp>
        <p:nvSpPr>
          <p:cNvPr id="255" name="Google Shape;255;p3"/>
          <p:cNvSpPr txBox="1"/>
          <p:nvPr>
            <p:ph type="title"/>
          </p:nvPr>
        </p:nvSpPr>
        <p:spPr>
          <a:xfrm>
            <a:off x="837488" y="85458"/>
            <a:ext cx="7558221" cy="5469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Difference between TCP/IP and OSI Model</a:t>
            </a:r>
            <a:endParaRPr sz="2800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56" name="Google Shape;256;p3"/>
          <p:cNvGraphicFramePr/>
          <p:nvPr/>
        </p:nvGraphicFramePr>
        <p:xfrm>
          <a:off x="837488" y="8671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{E20F73C5-4DEA-4FD6-92B7-C2D55348F5F9}</a:tableStyleId>
              </a:tblPr>
              <a:tblGrid>
                <a:gridCol w="3866975"/>
                <a:gridCol w="3866975"/>
              </a:tblGrid>
              <a:tr h="76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TCP/IP Model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OSI Model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76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TCP refers to Transmission Control Protocol.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OSI refers to Open Systems Interconnection.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42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TCP/IP has 4 layers.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OSI has 7 layers.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541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TCP/IP is more reliable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OSI is less reliable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9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TCP/IP uses both session and presentation layer in the application layer itself.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OSI uses different session and presentation layers.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496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TCP/IP developed protocols then model.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OSI developed model then protocol.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76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Transport layer in TCP/IP does not provide assurance delivery of packets.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OSI model, transport layer provides assurance delivery of packets.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914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Protocols cannot be replaced easily in TCP/IP model.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While in OSI model, Protocols are better covered and is easy to replace with the change in technology.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SOCS, MIT-WPU</a:t>
            </a:r>
            <a:endParaRPr/>
          </a:p>
        </p:txBody>
      </p:sp>
      <p:sp>
        <p:nvSpPr>
          <p:cNvPr id="262" name="Google Shape;262;p4"/>
          <p:cNvSpPr txBox="1"/>
          <p:nvPr>
            <p:ph type="title"/>
          </p:nvPr>
        </p:nvSpPr>
        <p:spPr>
          <a:xfrm>
            <a:off x="957129" y="1046163"/>
            <a:ext cx="7558221" cy="885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n-US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Addressing : Physical, Logical and Port addresses</a:t>
            </a:r>
            <a:endParaRPr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4"/>
          <p:cNvSpPr txBox="1"/>
          <p:nvPr/>
        </p:nvSpPr>
        <p:spPr>
          <a:xfrm>
            <a:off x="957129" y="2298819"/>
            <a:ext cx="7375021" cy="406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7CB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Address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Whatsoever network you are in LAN or WAN, it provides a different address to all the nodes in the network. This address is a physical address and it is also termed as link address.</a:t>
            </a: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physical address is the lowest level of address. This means the physical address is specifically for intra-networking environment. Using physical addressing a node can send a frame to another node in the same physical network</a:t>
            </a:r>
            <a:endParaRPr b="1"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SOCS, MIT-WPU</a:t>
            </a:r>
            <a:endParaRPr/>
          </a:p>
        </p:txBody>
      </p:sp>
      <p:sp>
        <p:nvSpPr>
          <p:cNvPr id="269" name="Google Shape;269;p5"/>
          <p:cNvSpPr txBox="1"/>
          <p:nvPr>
            <p:ph type="title"/>
          </p:nvPr>
        </p:nvSpPr>
        <p:spPr>
          <a:xfrm>
            <a:off x="957129" y="1046163"/>
            <a:ext cx="7558221" cy="885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i="1" lang="en-US" sz="2800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Conti…</a:t>
            </a:r>
            <a:endParaRPr i="1" sz="2800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5"/>
          <p:cNvSpPr/>
          <p:nvPr/>
        </p:nvSpPr>
        <p:spPr>
          <a:xfrm>
            <a:off x="957129" y="2129380"/>
            <a:ext cx="7827948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physical address can be further classified into 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CBFF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37CB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Unicast :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physical unicast address is assigned to the frame that has to be sent to a single recipient.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CBFF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37CB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Multicast :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multicast address is included in the frame that has to be sent to a group of recipients. 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CBFF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37CB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Broadcast address :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physical broadcast address is included in the frame that has to be sent to all the nodes or all the system connected in the network.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SOCS, MIT-WPU</a:t>
            </a:r>
            <a:endParaRPr/>
          </a:p>
        </p:txBody>
      </p:sp>
      <p:sp>
        <p:nvSpPr>
          <p:cNvPr id="276" name="Google Shape;276;p6"/>
          <p:cNvSpPr txBox="1"/>
          <p:nvPr>
            <p:ph type="title"/>
          </p:nvPr>
        </p:nvSpPr>
        <p:spPr>
          <a:xfrm>
            <a:off x="957129" y="1046163"/>
            <a:ext cx="7558221" cy="885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i="1" lang="en-US" sz="2800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Conti…</a:t>
            </a:r>
            <a:endParaRPr i="1" sz="2800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6"/>
          <p:cNvSpPr/>
          <p:nvPr/>
        </p:nvSpPr>
        <p:spPr>
          <a:xfrm>
            <a:off x="955350" y="2119604"/>
            <a:ext cx="7233300" cy="41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7CB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Address :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addressing has a broader aspect and it is used to send the frame between two different networks which may have different addressing format.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addressing is specially designed to identify each node uniquely irrespective of their underlying physical network. 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logical address is the IP address that is provided to the nodes connected to the internet and no two nodes here can have the same IP address.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SOCS, MIT-WPU</a:t>
            </a:r>
            <a:endParaRPr/>
          </a:p>
        </p:txBody>
      </p:sp>
      <p:sp>
        <p:nvSpPr>
          <p:cNvPr id="283" name="Google Shape;283;p7"/>
          <p:cNvSpPr txBox="1"/>
          <p:nvPr>
            <p:ph type="title"/>
          </p:nvPr>
        </p:nvSpPr>
        <p:spPr>
          <a:xfrm>
            <a:off x="957129" y="1046163"/>
            <a:ext cx="7558221" cy="885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i="1" lang="en-US" sz="2800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Conti…</a:t>
            </a:r>
            <a:endParaRPr i="1" sz="2800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7"/>
          <p:cNvSpPr/>
          <p:nvPr/>
        </p:nvSpPr>
        <p:spPr>
          <a:xfrm>
            <a:off x="1013300" y="2389754"/>
            <a:ext cx="7233392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 physical address, the logical addresses are classified to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Unicast (single receiver),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Multicast (multiple receivers)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Broadcast (all the nodes of the system).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SOCS, MIT-WPU</a:t>
            </a:r>
            <a:endParaRPr/>
          </a:p>
        </p:txBody>
      </p:sp>
      <p:sp>
        <p:nvSpPr>
          <p:cNvPr id="290" name="Google Shape;290;p8"/>
          <p:cNvSpPr txBox="1"/>
          <p:nvPr>
            <p:ph type="title"/>
          </p:nvPr>
        </p:nvSpPr>
        <p:spPr>
          <a:xfrm>
            <a:off x="957129" y="1046163"/>
            <a:ext cx="7558221" cy="885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i="1" lang="en-US" sz="2800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Conti…</a:t>
            </a:r>
            <a:endParaRPr i="1" sz="2800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8"/>
          <p:cNvSpPr/>
          <p:nvPr/>
        </p:nvSpPr>
        <p:spPr>
          <a:xfrm>
            <a:off x="955354" y="2100420"/>
            <a:ext cx="72333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7CB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Address :</a:t>
            </a:r>
            <a:endParaRPr b="1" sz="2400">
              <a:solidFill>
                <a:srgbClr val="37CB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the data is received at the computer the next stage is to identify to which process in the computer the data has to be supplied.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computer runs multiple processes at a time. So, to identify for which process the data has arrived we need to label the process to identify each process in a computer uniquely.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TCP/IP architecture the address of a process is termed as port address.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7CB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9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SOCS, MIT-WPU</a:t>
            </a:r>
            <a:endParaRPr/>
          </a:p>
        </p:txBody>
      </p:sp>
      <p:sp>
        <p:nvSpPr>
          <p:cNvPr id="297" name="Google Shape;297;p9"/>
          <p:cNvSpPr txBox="1"/>
          <p:nvPr>
            <p:ph type="title"/>
          </p:nvPr>
        </p:nvSpPr>
        <p:spPr>
          <a:xfrm>
            <a:off x="957129" y="1046163"/>
            <a:ext cx="7558221" cy="885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 Questions</a:t>
            </a:r>
            <a:endParaRPr sz="2800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9"/>
          <p:cNvSpPr txBox="1"/>
          <p:nvPr/>
        </p:nvSpPr>
        <p:spPr>
          <a:xfrm>
            <a:off x="1120883" y="2419937"/>
            <a:ext cx="7582053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OSI Reference Model? Explain in details with example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TCP/IP Reference Model ? Explain in details.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Difference between OSI and TCP/IP Model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advantages and Disadvantages of OSI and TCP/IP Model.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mean by address and types of addresses?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the layers of the Internet model.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layers in the Internet model are the network support layers?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concerns of the physical layer in the Internet model?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What are the responsibilities of the data link layer in the Internet model?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What are the responsibilities of the network layer in the Internet model?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II. What are the responsibilities of the transport layer in the Internet model?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 What is the difference between a port address, a logical address, and a physical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13. Name some services provided by the application layer in the Internet model.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 How do the layers of the Internet model correlate to the layers of the OSI model?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2022-07-05T04:44:34Z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