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H8RpMD1b5B44AfXte5UB+XN6U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Image">
  <p:cSld name="Title Slide with Imag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/>
          <p:nvPr>
            <p:ph type="ctrTitle"/>
          </p:nvPr>
        </p:nvSpPr>
        <p:spPr>
          <a:xfrm>
            <a:off x="3514725" y="2726873"/>
            <a:ext cx="5425168" cy="8320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b="1" sz="48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" type="subTitle"/>
          </p:nvPr>
        </p:nvSpPr>
        <p:spPr>
          <a:xfrm>
            <a:off x="3514725" y="3569380"/>
            <a:ext cx="54251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8" name="Google Shape;18;p12"/>
          <p:cNvCxnSpPr/>
          <p:nvPr/>
        </p:nvCxnSpPr>
        <p:spPr>
          <a:xfrm>
            <a:off x="3620860" y="4082142"/>
            <a:ext cx="1116466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9" name="Google Shape;19;p12"/>
          <p:cNvGrpSpPr/>
          <p:nvPr/>
        </p:nvGrpSpPr>
        <p:grpSpPr>
          <a:xfrm>
            <a:off x="3595105" y="2475188"/>
            <a:ext cx="561599" cy="134113"/>
            <a:chOff x="4827813" y="2534636"/>
            <a:chExt cx="996651" cy="178504"/>
          </a:xfrm>
        </p:grpSpPr>
        <p:sp>
          <p:nvSpPr>
            <p:cNvPr id="20" name="Google Shape;20;p12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24;p12"/>
          <p:cNvSpPr/>
          <p:nvPr>
            <p:ph idx="2" type="pic"/>
          </p:nvPr>
        </p:nvSpPr>
        <p:spPr>
          <a:xfrm>
            <a:off x="1" y="1"/>
            <a:ext cx="331827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5" name="Google Shape;25;p12"/>
          <p:cNvSpPr/>
          <p:nvPr/>
        </p:nvSpPr>
        <p:spPr>
          <a:xfrm>
            <a:off x="6466114" y="4408714"/>
            <a:ext cx="2473779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2"/>
          <p:cNvSpPr/>
          <p:nvPr/>
        </p:nvSpPr>
        <p:spPr>
          <a:xfrm>
            <a:off x="6227308" y="4184310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8" name="Google Shape;148;p21"/>
          <p:cNvCxnSpPr/>
          <p:nvPr/>
        </p:nvCxnSpPr>
        <p:spPr>
          <a:xfrm>
            <a:off x="-18041" y="1452565"/>
            <a:ext cx="1288373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9" name="Google Shape;149;p21"/>
          <p:cNvCxnSpPr/>
          <p:nvPr/>
        </p:nvCxnSpPr>
        <p:spPr>
          <a:xfrm>
            <a:off x="1353559" y="1452565"/>
            <a:ext cx="40930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" name="Google Shape;150;p21"/>
          <p:cNvCxnSpPr/>
          <p:nvPr/>
        </p:nvCxnSpPr>
        <p:spPr>
          <a:xfrm flipH="1" rot="10800000">
            <a:off x="1840831" y="1429120"/>
            <a:ext cx="7303169" cy="153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1" name="Google Shape;151;p21"/>
          <p:cNvGrpSpPr/>
          <p:nvPr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152" name="Google Shape;152;p21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272562" y="1825625"/>
            <a:ext cx="859887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1"/>
          <p:cNvSpPr txBox="1"/>
          <p:nvPr>
            <p:ph type="title"/>
          </p:nvPr>
        </p:nvSpPr>
        <p:spPr>
          <a:xfrm>
            <a:off x="272562" y="365126"/>
            <a:ext cx="8598876" cy="918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1"/>
          <p:cNvSpPr/>
          <p:nvPr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272562" y="246186"/>
            <a:ext cx="8598876" cy="10374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3" name="Google Shape;163;p22"/>
          <p:cNvCxnSpPr/>
          <p:nvPr/>
        </p:nvCxnSpPr>
        <p:spPr>
          <a:xfrm>
            <a:off x="-18041" y="1452565"/>
            <a:ext cx="1288373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4" name="Google Shape;164;p22"/>
          <p:cNvCxnSpPr/>
          <p:nvPr/>
        </p:nvCxnSpPr>
        <p:spPr>
          <a:xfrm>
            <a:off x="1353559" y="1452565"/>
            <a:ext cx="40930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5" name="Google Shape;165;p22"/>
          <p:cNvCxnSpPr/>
          <p:nvPr/>
        </p:nvCxnSpPr>
        <p:spPr>
          <a:xfrm flipH="1" rot="10800000">
            <a:off x="1840831" y="1429120"/>
            <a:ext cx="7303169" cy="153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66" name="Google Shape;166;p22"/>
          <p:cNvGrpSpPr/>
          <p:nvPr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167" name="Google Shape;167;p22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4760536" y="1825625"/>
            <a:ext cx="411090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2" type="body"/>
          </p:nvPr>
        </p:nvSpPr>
        <p:spPr>
          <a:xfrm>
            <a:off x="272563" y="1825625"/>
            <a:ext cx="411090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22"/>
          <p:cNvSpPr/>
          <p:nvPr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272562" y="246186"/>
            <a:ext cx="8598876" cy="10374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8" name="Google Shape;178;p23"/>
          <p:cNvCxnSpPr/>
          <p:nvPr/>
        </p:nvCxnSpPr>
        <p:spPr>
          <a:xfrm>
            <a:off x="-18041" y="1452565"/>
            <a:ext cx="1288373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9" name="Google Shape;179;p23"/>
          <p:cNvCxnSpPr/>
          <p:nvPr/>
        </p:nvCxnSpPr>
        <p:spPr>
          <a:xfrm>
            <a:off x="1353559" y="1452565"/>
            <a:ext cx="40930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0" name="Google Shape;180;p23"/>
          <p:cNvCxnSpPr/>
          <p:nvPr/>
        </p:nvCxnSpPr>
        <p:spPr>
          <a:xfrm flipH="1" rot="10800000">
            <a:off x="1840831" y="1429120"/>
            <a:ext cx="7303169" cy="153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81" name="Google Shape;181;p23"/>
          <p:cNvGrpSpPr/>
          <p:nvPr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182" name="Google Shape;182;p23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4760536" y="1681163"/>
            <a:ext cx="41109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7" name="Google Shape;187;p23"/>
          <p:cNvSpPr txBox="1"/>
          <p:nvPr>
            <p:ph idx="2" type="body"/>
          </p:nvPr>
        </p:nvSpPr>
        <p:spPr>
          <a:xfrm>
            <a:off x="4760535" y="2586215"/>
            <a:ext cx="4110902" cy="3603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23"/>
          <p:cNvSpPr txBox="1"/>
          <p:nvPr>
            <p:ph idx="3" type="body"/>
          </p:nvPr>
        </p:nvSpPr>
        <p:spPr>
          <a:xfrm>
            <a:off x="272562" y="1681163"/>
            <a:ext cx="41109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9" name="Google Shape;189;p23"/>
          <p:cNvSpPr txBox="1"/>
          <p:nvPr>
            <p:ph idx="4" type="body"/>
          </p:nvPr>
        </p:nvSpPr>
        <p:spPr>
          <a:xfrm>
            <a:off x="272562" y="2586215"/>
            <a:ext cx="4110902" cy="3603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23"/>
          <p:cNvSpPr/>
          <p:nvPr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623888" y="3794663"/>
            <a:ext cx="7886700" cy="8232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4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5" name="Google Shape;195;p24"/>
          <p:cNvCxnSpPr/>
          <p:nvPr/>
        </p:nvCxnSpPr>
        <p:spPr>
          <a:xfrm>
            <a:off x="4013768" y="3748188"/>
            <a:ext cx="1116466" cy="0"/>
          </a:xfrm>
          <a:prstGeom prst="straightConnector1">
            <a:avLst/>
          </a:prstGeom>
          <a:noFill/>
          <a:ln cap="flat" cmpd="sng" w="139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96" name="Google Shape;196;p24"/>
          <p:cNvGrpSpPr/>
          <p:nvPr/>
        </p:nvGrpSpPr>
        <p:grpSpPr>
          <a:xfrm>
            <a:off x="4291201" y="4594680"/>
            <a:ext cx="561599" cy="134113"/>
            <a:chOff x="4827813" y="2534636"/>
            <a:chExt cx="996651" cy="178504"/>
          </a:xfrm>
        </p:grpSpPr>
        <p:sp>
          <p:nvSpPr>
            <p:cNvPr id="197" name="Google Shape;197;p24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629841" y="4839680"/>
            <a:ext cx="7880747" cy="1305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24"/>
          <p:cNvSpPr/>
          <p:nvPr>
            <p:ph idx="2" type="pic"/>
          </p:nvPr>
        </p:nvSpPr>
        <p:spPr>
          <a:xfrm>
            <a:off x="0" y="2"/>
            <a:ext cx="9144000" cy="371301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272562" y="246186"/>
            <a:ext cx="2404696" cy="10374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5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25"/>
          <p:cNvSpPr/>
          <p:nvPr/>
        </p:nvSpPr>
        <p:spPr>
          <a:xfrm>
            <a:off x="7688545" y="555158"/>
            <a:ext cx="2473779" cy="3298372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7449739" y="330754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8" name="Google Shape;208;p25"/>
          <p:cNvGrpSpPr/>
          <p:nvPr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09" name="Google Shape;209;p25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272562" y="2057400"/>
            <a:ext cx="2404696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4" name="Google Shape;214;p25"/>
          <p:cNvSpPr txBox="1"/>
          <p:nvPr>
            <p:ph idx="2" type="body"/>
          </p:nvPr>
        </p:nvSpPr>
        <p:spPr>
          <a:xfrm>
            <a:off x="2916063" y="246187"/>
            <a:ext cx="5600478" cy="561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272562" y="246186"/>
            <a:ext cx="8598876" cy="10374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6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8" name="Google Shape;218;p26"/>
          <p:cNvCxnSpPr/>
          <p:nvPr/>
        </p:nvCxnSpPr>
        <p:spPr>
          <a:xfrm>
            <a:off x="-18041" y="1452565"/>
            <a:ext cx="1288373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9" name="Google Shape;219;p26"/>
          <p:cNvCxnSpPr/>
          <p:nvPr/>
        </p:nvCxnSpPr>
        <p:spPr>
          <a:xfrm>
            <a:off x="1353559" y="1452565"/>
            <a:ext cx="40930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0" name="Google Shape;220;p26"/>
          <p:cNvCxnSpPr/>
          <p:nvPr/>
        </p:nvCxnSpPr>
        <p:spPr>
          <a:xfrm flipH="1" rot="10800000">
            <a:off x="1840831" y="1429120"/>
            <a:ext cx="7303169" cy="153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21" name="Google Shape;221;p26"/>
          <p:cNvGrpSpPr/>
          <p:nvPr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22" name="Google Shape;222;p26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p26"/>
          <p:cNvSpPr/>
          <p:nvPr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6"/>
          <p:cNvSpPr/>
          <p:nvPr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0" name="Google Shape;230;p27"/>
          <p:cNvGrpSpPr/>
          <p:nvPr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31" name="Google Shape;231;p27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Large Photo">
  <p:cSld name="Title, Content, and Large Phot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4431323" y="1046163"/>
            <a:ext cx="4084027" cy="11147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4431322" y="2506663"/>
            <a:ext cx="4084028" cy="3454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13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400" cap="none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/>
          <p:nvPr>
            <p:ph idx="3" type="pic"/>
          </p:nvPr>
        </p:nvSpPr>
        <p:spPr>
          <a:xfrm>
            <a:off x="351784" y="1"/>
            <a:ext cx="3907631" cy="5961063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33" name="Google Shape;33;p13"/>
          <p:cNvCxnSpPr/>
          <p:nvPr/>
        </p:nvCxnSpPr>
        <p:spPr>
          <a:xfrm>
            <a:off x="4259416" y="2286312"/>
            <a:ext cx="1288373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4" name="Google Shape;34;p13"/>
          <p:cNvGrpSpPr/>
          <p:nvPr/>
        </p:nvGrpSpPr>
        <p:grpSpPr>
          <a:xfrm>
            <a:off x="8309839" y="421046"/>
            <a:ext cx="561599" cy="134113"/>
            <a:chOff x="4827813" y="2534636"/>
            <a:chExt cx="996651" cy="178504"/>
          </a:xfrm>
        </p:grpSpPr>
        <p:sp>
          <p:nvSpPr>
            <p:cNvPr id="35" name="Google Shape;35;p13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3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3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3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39;p13"/>
          <p:cNvSpPr/>
          <p:nvPr/>
        </p:nvSpPr>
        <p:spPr>
          <a:xfrm>
            <a:off x="7529498" y="896815"/>
            <a:ext cx="2473779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3"/>
          <p:cNvSpPr/>
          <p:nvPr/>
        </p:nvSpPr>
        <p:spPr>
          <a:xfrm>
            <a:off x="7290692" y="672411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41;p13"/>
          <p:cNvCxnSpPr/>
          <p:nvPr/>
        </p:nvCxnSpPr>
        <p:spPr>
          <a:xfrm>
            <a:off x="5631015" y="2286312"/>
            <a:ext cx="40930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Three Photos">
  <p:cSld name="Title, Content, and Three Pho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272562" y="1046163"/>
            <a:ext cx="4084027" cy="11147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272562" y="2506663"/>
            <a:ext cx="4084028" cy="3454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14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4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4"/>
          <p:cNvSpPr/>
          <p:nvPr>
            <p:ph idx="3" type="pic"/>
          </p:nvPr>
        </p:nvSpPr>
        <p:spPr>
          <a:xfrm>
            <a:off x="4439816" y="1"/>
            <a:ext cx="2572806" cy="4091942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48" name="Google Shape;48;p14"/>
          <p:cNvCxnSpPr/>
          <p:nvPr/>
        </p:nvCxnSpPr>
        <p:spPr>
          <a:xfrm>
            <a:off x="-18041" y="2286312"/>
            <a:ext cx="1288373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9" name="Google Shape;49;p14"/>
          <p:cNvGrpSpPr/>
          <p:nvPr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50" name="Google Shape;50;p14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4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4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4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54;p14"/>
          <p:cNvSpPr/>
          <p:nvPr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4"/>
          <p:cNvSpPr/>
          <p:nvPr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56;p14"/>
          <p:cNvCxnSpPr/>
          <p:nvPr/>
        </p:nvCxnSpPr>
        <p:spPr>
          <a:xfrm>
            <a:off x="1353559" y="2286312"/>
            <a:ext cx="40930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" name="Google Shape;57;p14"/>
          <p:cNvSpPr/>
          <p:nvPr>
            <p:ph idx="4" type="pic"/>
          </p:nvPr>
        </p:nvSpPr>
        <p:spPr>
          <a:xfrm>
            <a:off x="7156639" y="555158"/>
            <a:ext cx="1987361" cy="429819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8" name="Google Shape;58;p14"/>
          <p:cNvSpPr/>
          <p:nvPr>
            <p:ph idx="5" type="pic"/>
          </p:nvPr>
        </p:nvSpPr>
        <p:spPr>
          <a:xfrm>
            <a:off x="4439816" y="4289111"/>
            <a:ext cx="2572805" cy="16720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Image Horizontal">
  <p:cSld name="Half Image Horizontal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623888" y="3794663"/>
            <a:ext cx="7886700" cy="8232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623888" y="4839692"/>
            <a:ext cx="7886700" cy="1305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0" y="0"/>
            <a:ext cx="9144000" cy="3713018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64" name="Google Shape;64;p15"/>
          <p:cNvCxnSpPr/>
          <p:nvPr/>
        </p:nvCxnSpPr>
        <p:spPr>
          <a:xfrm>
            <a:off x="4013768" y="3748188"/>
            <a:ext cx="1116466" cy="0"/>
          </a:xfrm>
          <a:prstGeom prst="straightConnector1">
            <a:avLst/>
          </a:prstGeom>
          <a:noFill/>
          <a:ln cap="flat" cmpd="sng" w="139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" name="Google Shape;65;p15"/>
          <p:cNvSpPr txBox="1"/>
          <p:nvPr>
            <p:ph idx="3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400" cap="none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6" name="Google Shape;66;p15"/>
          <p:cNvGrpSpPr/>
          <p:nvPr/>
        </p:nvGrpSpPr>
        <p:grpSpPr>
          <a:xfrm>
            <a:off x="4291201" y="4594680"/>
            <a:ext cx="561599" cy="134113"/>
            <a:chOff x="4827813" y="2534636"/>
            <a:chExt cx="996651" cy="178504"/>
          </a:xfrm>
        </p:grpSpPr>
        <p:sp>
          <p:nvSpPr>
            <p:cNvPr id="67" name="Google Shape;67;p15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02">
  <p:cSld name="Title &amp; Content 0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72562" y="246186"/>
            <a:ext cx="2404696" cy="10374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060739" y="2426275"/>
            <a:ext cx="2256326" cy="6010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060739" y="3097703"/>
            <a:ext cx="2256326" cy="3091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6"/>
          <p:cNvSpPr txBox="1"/>
          <p:nvPr>
            <p:ph idx="3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400" cap="none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7" name="Google Shape;77;p16"/>
          <p:cNvCxnSpPr/>
          <p:nvPr/>
        </p:nvCxnSpPr>
        <p:spPr>
          <a:xfrm rot="10800000">
            <a:off x="2729617" y="421046"/>
            <a:ext cx="0" cy="5768619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8" name="Google Shape;78;p16"/>
          <p:cNvSpPr txBox="1"/>
          <p:nvPr>
            <p:ph idx="4" type="body"/>
          </p:nvPr>
        </p:nvSpPr>
        <p:spPr>
          <a:xfrm>
            <a:off x="5902936" y="2426275"/>
            <a:ext cx="2256326" cy="6010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p16"/>
          <p:cNvSpPr txBox="1"/>
          <p:nvPr>
            <p:ph idx="5" type="body"/>
          </p:nvPr>
        </p:nvSpPr>
        <p:spPr>
          <a:xfrm>
            <a:off x="5902936" y="3097703"/>
            <a:ext cx="2256326" cy="3091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6"/>
          <p:cNvSpPr/>
          <p:nvPr>
            <p:ph idx="6" type="pic"/>
          </p:nvPr>
        </p:nvSpPr>
        <p:spPr>
          <a:xfrm>
            <a:off x="3060740" y="1676296"/>
            <a:ext cx="440949" cy="587932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6"/>
          <p:cNvSpPr/>
          <p:nvPr>
            <p:ph idx="7" type="pic"/>
          </p:nvPr>
        </p:nvSpPr>
        <p:spPr>
          <a:xfrm>
            <a:off x="5901006" y="1676296"/>
            <a:ext cx="440949" cy="587932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6"/>
          <p:cNvSpPr/>
          <p:nvPr/>
        </p:nvSpPr>
        <p:spPr>
          <a:xfrm>
            <a:off x="7688545" y="555158"/>
            <a:ext cx="2473779" cy="3298372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7449739" y="330754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 txBox="1"/>
          <p:nvPr>
            <p:ph idx="8" type="body"/>
          </p:nvPr>
        </p:nvSpPr>
        <p:spPr>
          <a:xfrm>
            <a:off x="3060739" y="480157"/>
            <a:ext cx="5208422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grpSp>
        <p:nvGrpSpPr>
          <p:cNvPr id="85" name="Google Shape;85;p16"/>
          <p:cNvGrpSpPr/>
          <p:nvPr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86" name="Google Shape;86;p16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Image Vertical Purple">
  <p:cSld name="Half Image Vertical Purp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>
            <p:ph idx="2" type="pic"/>
          </p:nvPr>
        </p:nvSpPr>
        <p:spPr>
          <a:xfrm>
            <a:off x="3987367" y="0"/>
            <a:ext cx="5156633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92" name="Google Shape;92;p17"/>
          <p:cNvSpPr/>
          <p:nvPr/>
        </p:nvSpPr>
        <p:spPr>
          <a:xfrm>
            <a:off x="0" y="1"/>
            <a:ext cx="3987366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623887" y="1723293"/>
            <a:ext cx="3980435" cy="37455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288488" y="1087908"/>
            <a:ext cx="3351524" cy="144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92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 sz="36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276533" y="2552612"/>
            <a:ext cx="3073334" cy="1992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7" name="Google Shape;97;p17"/>
          <p:cNvCxnSpPr/>
          <p:nvPr/>
        </p:nvCxnSpPr>
        <p:spPr>
          <a:xfrm>
            <a:off x="341244" y="1620451"/>
            <a:ext cx="1116466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17"/>
          <p:cNvSpPr txBox="1"/>
          <p:nvPr>
            <p:ph idx="3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9" name="Google Shape;99;p17"/>
          <p:cNvGrpSpPr/>
          <p:nvPr/>
        </p:nvGrpSpPr>
        <p:grpSpPr>
          <a:xfrm flipH="1">
            <a:off x="848197" y="4803540"/>
            <a:ext cx="2712584" cy="3522776"/>
            <a:chOff x="2555621" y="3917613"/>
            <a:chExt cx="3616779" cy="3522776"/>
          </a:xfrm>
        </p:grpSpPr>
        <p:sp>
          <p:nvSpPr>
            <p:cNvPr id="100" name="Google Shape;100;p17"/>
            <p:cNvSpPr/>
            <p:nvPr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534664" y="2704121"/>
            <a:ext cx="4917186" cy="75027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b="1" sz="4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05" name="Google Shape;105;p18"/>
          <p:cNvCxnSpPr/>
          <p:nvPr/>
        </p:nvCxnSpPr>
        <p:spPr>
          <a:xfrm>
            <a:off x="3620860" y="3760408"/>
            <a:ext cx="1116466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18"/>
          <p:cNvSpPr/>
          <p:nvPr>
            <p:ph idx="2" type="pic"/>
          </p:nvPr>
        </p:nvSpPr>
        <p:spPr>
          <a:xfrm>
            <a:off x="1" y="1"/>
            <a:ext cx="331827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7" name="Google Shape;107;p18"/>
          <p:cNvSpPr/>
          <p:nvPr/>
        </p:nvSpPr>
        <p:spPr>
          <a:xfrm>
            <a:off x="6466114" y="4408714"/>
            <a:ext cx="2473779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6227308" y="4184310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nvelope" id="109" name="Google Shape;10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26102" y="4029040"/>
            <a:ext cx="351924" cy="46923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>
            <p:ph idx="1" type="subTitle"/>
          </p:nvPr>
        </p:nvSpPr>
        <p:spPr>
          <a:xfrm>
            <a:off x="4055107" y="4126311"/>
            <a:ext cx="2730359" cy="433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1" name="Google Shape;111;p18"/>
          <p:cNvSpPr txBox="1"/>
          <p:nvPr>
            <p:ph idx="3" type="body"/>
          </p:nvPr>
        </p:nvSpPr>
        <p:spPr>
          <a:xfrm>
            <a:off x="4056460" y="4836222"/>
            <a:ext cx="2729006" cy="453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12" name="Google Shape;112;p18"/>
          <p:cNvGrpSpPr/>
          <p:nvPr/>
        </p:nvGrpSpPr>
        <p:grpSpPr>
          <a:xfrm>
            <a:off x="3595105" y="2475188"/>
            <a:ext cx="561599" cy="134113"/>
            <a:chOff x="4827813" y="2534636"/>
            <a:chExt cx="996651" cy="178504"/>
          </a:xfrm>
        </p:grpSpPr>
        <p:sp>
          <p:nvSpPr>
            <p:cNvPr id="113" name="Google Shape;113;p18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Link" id="117" name="Google Shape;11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0364" y="4809678"/>
            <a:ext cx="406561" cy="542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ctrTitle"/>
          </p:nvPr>
        </p:nvSpPr>
        <p:spPr>
          <a:xfrm>
            <a:off x="3514725" y="2726873"/>
            <a:ext cx="5425168" cy="8320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b="1" sz="48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1" type="subTitle"/>
          </p:nvPr>
        </p:nvSpPr>
        <p:spPr>
          <a:xfrm>
            <a:off x="3514725" y="3569380"/>
            <a:ext cx="54251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1" name="Google Shape;121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22" name="Google Shape;122;p19"/>
          <p:cNvCxnSpPr/>
          <p:nvPr/>
        </p:nvCxnSpPr>
        <p:spPr>
          <a:xfrm>
            <a:off x="3620860" y="4082142"/>
            <a:ext cx="1116466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23" name="Google Shape;123;p19"/>
          <p:cNvGrpSpPr/>
          <p:nvPr/>
        </p:nvGrpSpPr>
        <p:grpSpPr>
          <a:xfrm>
            <a:off x="3595105" y="2475188"/>
            <a:ext cx="561599" cy="134113"/>
            <a:chOff x="4827813" y="2534636"/>
            <a:chExt cx="996651" cy="178504"/>
          </a:xfrm>
        </p:grpSpPr>
        <p:sp>
          <p:nvSpPr>
            <p:cNvPr id="124" name="Google Shape;124;p19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19"/>
          <p:cNvSpPr/>
          <p:nvPr/>
        </p:nvSpPr>
        <p:spPr>
          <a:xfrm>
            <a:off x="6466114" y="4408714"/>
            <a:ext cx="2473779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6227308" y="4184310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1" y="1"/>
            <a:ext cx="3318272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3" name="Google Shape;133;p20"/>
          <p:cNvCxnSpPr/>
          <p:nvPr/>
        </p:nvCxnSpPr>
        <p:spPr>
          <a:xfrm>
            <a:off x="4259416" y="2286312"/>
            <a:ext cx="1288373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34" name="Google Shape;134;p20"/>
          <p:cNvGrpSpPr/>
          <p:nvPr/>
        </p:nvGrpSpPr>
        <p:grpSpPr>
          <a:xfrm>
            <a:off x="8309839" y="421046"/>
            <a:ext cx="561599" cy="134113"/>
            <a:chOff x="4827813" y="2534636"/>
            <a:chExt cx="996651" cy="178504"/>
          </a:xfrm>
        </p:grpSpPr>
        <p:sp>
          <p:nvSpPr>
            <p:cNvPr id="135" name="Google Shape;135;p20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20"/>
          <p:cNvSpPr/>
          <p:nvPr/>
        </p:nvSpPr>
        <p:spPr>
          <a:xfrm>
            <a:off x="7529498" y="896815"/>
            <a:ext cx="2473779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7290692" y="672411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20"/>
          <p:cNvCxnSpPr/>
          <p:nvPr/>
        </p:nvCxnSpPr>
        <p:spPr>
          <a:xfrm>
            <a:off x="5631015" y="2286312"/>
            <a:ext cx="40930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p20"/>
          <p:cNvSpPr/>
          <p:nvPr/>
        </p:nvSpPr>
        <p:spPr>
          <a:xfrm>
            <a:off x="351783" y="1"/>
            <a:ext cx="3907632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20"/>
          <p:cNvCxnSpPr/>
          <p:nvPr/>
        </p:nvCxnSpPr>
        <p:spPr>
          <a:xfrm>
            <a:off x="751310" y="1290512"/>
            <a:ext cx="1116466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20"/>
          <p:cNvSpPr txBox="1"/>
          <p:nvPr>
            <p:ph type="title"/>
          </p:nvPr>
        </p:nvSpPr>
        <p:spPr>
          <a:xfrm>
            <a:off x="686599" y="1276858"/>
            <a:ext cx="3073334" cy="12553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 sz="3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686600" y="2620652"/>
            <a:ext cx="3073334" cy="1933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b="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272562" y="365126"/>
            <a:ext cx="8598876" cy="918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272562" y="1825625"/>
            <a:ext cx="859887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2" type="sldNum"/>
          </p:nvPr>
        </p:nvSpPr>
        <p:spPr>
          <a:xfrm>
            <a:off x="6814038" y="6463207"/>
            <a:ext cx="2057400" cy="258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"/>
          <p:cNvSpPr txBox="1"/>
          <p:nvPr>
            <p:ph type="ctrTitle"/>
          </p:nvPr>
        </p:nvSpPr>
        <p:spPr>
          <a:xfrm>
            <a:off x="3419728" y="1556100"/>
            <a:ext cx="5425168" cy="21869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COMPUTER NETWORKS</a:t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MODULE 3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PHYSICAL LAYER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1" name="Google Shape;241;p1"/>
          <p:cNvSpPr txBox="1"/>
          <p:nvPr>
            <p:ph idx="1" type="subTitle"/>
          </p:nvPr>
        </p:nvSpPr>
        <p:spPr>
          <a:xfrm>
            <a:off x="6554625" y="5750573"/>
            <a:ext cx="2290271" cy="804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cap="none">
                <a:latin typeface="Times New Roman"/>
                <a:ea typeface="Times New Roman"/>
                <a:cs typeface="Times New Roman"/>
                <a:sym typeface="Times New Roman"/>
              </a:rPr>
              <a:t>By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cap="none">
                <a:latin typeface="Times New Roman"/>
                <a:ea typeface="Times New Roman"/>
                <a:cs typeface="Times New Roman"/>
                <a:sym typeface="Times New Roman"/>
              </a:rPr>
              <a:t>Dr. Kanchan Shende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2" name="Google Shape;242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5807" r="25807" t="0"/>
          <a:stretch/>
        </p:blipFill>
        <p:spPr>
          <a:xfrm>
            <a:off x="-1524000" y="0"/>
            <a:ext cx="473721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0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SOCS, MIT-WPU</a:t>
            </a:r>
            <a:endParaRPr/>
          </a:p>
        </p:txBody>
      </p:sp>
      <p:sp>
        <p:nvSpPr>
          <p:cNvPr id="314" name="Google Shape;314;p10"/>
          <p:cNvSpPr txBox="1"/>
          <p:nvPr/>
        </p:nvSpPr>
        <p:spPr>
          <a:xfrm>
            <a:off x="2538355" y="574592"/>
            <a:ext cx="3863340" cy="543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lang="en-US" sz="2800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Layer Media</a:t>
            </a:r>
            <a:endParaRPr/>
          </a:p>
        </p:txBody>
      </p:sp>
      <p:sp>
        <p:nvSpPr>
          <p:cNvPr id="315" name="Google Shape;315;p10"/>
          <p:cNvSpPr/>
          <p:nvPr/>
        </p:nvSpPr>
        <p:spPr>
          <a:xfrm>
            <a:off x="772792" y="2215397"/>
            <a:ext cx="7394467" cy="498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6" name="Google Shape;31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6159" y="1344588"/>
            <a:ext cx="4697876" cy="5026686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7" name="Google Shape;317;p10"/>
          <p:cNvSpPr/>
          <p:nvPr/>
        </p:nvSpPr>
        <p:spPr>
          <a:xfrm>
            <a:off x="6134100" y="1539240"/>
            <a:ext cx="2567940" cy="731520"/>
          </a:xfrm>
          <a:prstGeom prst="lef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1"/>
          </a:solidFill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Electrical Signals Copper cable </a:t>
            </a:r>
            <a:endParaRPr b="1" sz="16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10"/>
          <p:cNvSpPr/>
          <p:nvPr/>
        </p:nvSpPr>
        <p:spPr>
          <a:xfrm>
            <a:off x="6134100" y="2853349"/>
            <a:ext cx="2567940" cy="731520"/>
          </a:xfrm>
          <a:prstGeom prst="lef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1"/>
          </a:solidFill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Light pulses Fiber Optic cable</a:t>
            </a:r>
            <a:endParaRPr b="1" sz="16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10"/>
          <p:cNvSpPr/>
          <p:nvPr/>
        </p:nvSpPr>
        <p:spPr>
          <a:xfrm>
            <a:off x="6134100" y="4925989"/>
            <a:ext cx="2567940" cy="731520"/>
          </a:xfrm>
          <a:prstGeom prst="lef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1"/>
          </a:solidFill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Microwave signals Wireless</a:t>
            </a:r>
            <a:endParaRPr b="1" sz="16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SOCS, MIT-WPU</a:t>
            </a:r>
            <a:endParaRPr/>
          </a:p>
        </p:txBody>
      </p:sp>
      <p:sp>
        <p:nvSpPr>
          <p:cNvPr id="248" name="Google Shape;248;p2"/>
          <p:cNvSpPr txBox="1"/>
          <p:nvPr>
            <p:ph type="title"/>
          </p:nvPr>
        </p:nvSpPr>
        <p:spPr>
          <a:xfrm>
            <a:off x="957129" y="1046163"/>
            <a:ext cx="7558221" cy="885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3</a:t>
            </a:r>
            <a:endParaRPr sz="2800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2"/>
          <p:cNvSpPr/>
          <p:nvPr/>
        </p:nvSpPr>
        <p:spPr>
          <a:xfrm>
            <a:off x="1120883" y="2542317"/>
            <a:ext cx="7394467" cy="300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Physical Layer</a:t>
            </a:r>
            <a:endParaRPr/>
          </a:p>
          <a:p>
            <a:pPr indent="-1143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Signals</a:t>
            </a:r>
            <a:endParaRPr/>
          </a:p>
          <a:p>
            <a:pPr indent="-1143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Transmission Modes : Parallel Transmission, Serial Transmission </a:t>
            </a:r>
            <a:endParaRPr/>
          </a:p>
          <a:p>
            <a:pPr indent="-1143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data transmission : Line coding schemes</a:t>
            </a:r>
            <a:endParaRPr/>
          </a:p>
          <a:p>
            <a:pPr indent="-1143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 data transmission : Types of digital-to-analog conversion, Types of analog-to-analog modulation</a:t>
            </a:r>
            <a:endParaRPr/>
          </a:p>
          <a:p>
            <a:pPr indent="-1143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Layer Devices : Repeaters, Hubs- active hub Passive hub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SOCS, MIT-WPU</a:t>
            </a:r>
            <a:endParaRPr/>
          </a:p>
        </p:txBody>
      </p:sp>
      <p:sp>
        <p:nvSpPr>
          <p:cNvPr id="255" name="Google Shape;255;p3"/>
          <p:cNvSpPr txBox="1"/>
          <p:nvPr>
            <p:ph type="title"/>
          </p:nvPr>
        </p:nvSpPr>
        <p:spPr>
          <a:xfrm>
            <a:off x="957129" y="1046163"/>
            <a:ext cx="7558221" cy="885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Fundamental Principles of Physical Layer</a:t>
            </a:r>
            <a:endParaRPr sz="2800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6" name="Google Shape;25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4837" y="2596591"/>
            <a:ext cx="4823091" cy="3484948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SOCS, MIT-WPU</a:t>
            </a:r>
            <a:endParaRPr/>
          </a:p>
        </p:txBody>
      </p:sp>
      <p:sp>
        <p:nvSpPr>
          <p:cNvPr id="262" name="Google Shape;262;p4"/>
          <p:cNvSpPr txBox="1"/>
          <p:nvPr>
            <p:ph type="title"/>
          </p:nvPr>
        </p:nvSpPr>
        <p:spPr>
          <a:xfrm>
            <a:off x="394490" y="259951"/>
            <a:ext cx="1452785" cy="3980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i="1" lang="en-US" sz="2800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Conti…</a:t>
            </a:r>
            <a:endParaRPr i="1" sz="2800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3" name="Google Shape;26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563" y="1192156"/>
            <a:ext cx="8709067" cy="5270558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SOCS, MIT-WPU</a:t>
            </a:r>
            <a:endParaRPr/>
          </a:p>
        </p:txBody>
      </p:sp>
      <p:sp>
        <p:nvSpPr>
          <p:cNvPr id="269" name="Google Shape;269;p5"/>
          <p:cNvSpPr txBox="1"/>
          <p:nvPr>
            <p:ph type="title"/>
          </p:nvPr>
        </p:nvSpPr>
        <p:spPr>
          <a:xfrm>
            <a:off x="1650721" y="1387995"/>
            <a:ext cx="6433600" cy="3980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Layer – Data and Signals</a:t>
            </a:r>
            <a:endParaRPr/>
          </a:p>
        </p:txBody>
      </p:sp>
      <p:sp>
        <p:nvSpPr>
          <p:cNvPr id="270" name="Google Shape;270;p5"/>
          <p:cNvSpPr txBox="1"/>
          <p:nvPr/>
        </p:nvSpPr>
        <p:spPr>
          <a:xfrm>
            <a:off x="3371147" y="2577568"/>
            <a:ext cx="3173506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37CB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and Signals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5"/>
          <p:cNvSpPr/>
          <p:nvPr/>
        </p:nvSpPr>
        <p:spPr>
          <a:xfrm>
            <a:off x="308129" y="3861274"/>
            <a:ext cx="2392823" cy="1128045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/ Destination</a:t>
            </a:r>
            <a:endParaRPr b="1"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5"/>
          <p:cNvSpPr/>
          <p:nvPr/>
        </p:nvSpPr>
        <p:spPr>
          <a:xfrm>
            <a:off x="2834691" y="4336989"/>
            <a:ext cx="1264777" cy="29910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5"/>
          <p:cNvSpPr/>
          <p:nvPr/>
        </p:nvSpPr>
        <p:spPr>
          <a:xfrm>
            <a:off x="4236326" y="3861274"/>
            <a:ext cx="1539668" cy="1128045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 b="1"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5"/>
          <p:cNvSpPr/>
          <p:nvPr/>
        </p:nvSpPr>
        <p:spPr>
          <a:xfrm>
            <a:off x="5912265" y="4336989"/>
            <a:ext cx="1264777" cy="29910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5"/>
          <p:cNvSpPr/>
          <p:nvPr/>
        </p:nvSpPr>
        <p:spPr>
          <a:xfrm>
            <a:off x="7314487" y="3861274"/>
            <a:ext cx="1539668" cy="1128045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Signals</a:t>
            </a:r>
            <a:endParaRPr b="1"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SOCS, MIT-WPU</a:t>
            </a:r>
            <a:endParaRPr/>
          </a:p>
        </p:txBody>
      </p:sp>
      <p:sp>
        <p:nvSpPr>
          <p:cNvPr id="281" name="Google Shape;281;p6"/>
          <p:cNvSpPr txBox="1"/>
          <p:nvPr/>
        </p:nvSpPr>
        <p:spPr>
          <a:xfrm>
            <a:off x="772792" y="1358084"/>
            <a:ext cx="1452785" cy="3980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1" lang="en-US" sz="2800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Conti…</a:t>
            </a:r>
            <a:endParaRPr b="1" i="1" sz="2800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6"/>
          <p:cNvSpPr/>
          <p:nvPr/>
        </p:nvSpPr>
        <p:spPr>
          <a:xfrm>
            <a:off x="772792" y="2340015"/>
            <a:ext cx="7394467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Fundamental Principles of Physical Layer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major functions of the physical layer is to move data in the form of electromagnetic signals across a transmission medium.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usable to a person or an application are not in a form that can be transmitted over a network.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an image must first be changed to a form that transmission media can accept.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be transmitted, data must be transformed to electromagnetic signals.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7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SOCS, MIT-WPU</a:t>
            </a:r>
            <a:endParaRPr/>
          </a:p>
        </p:txBody>
      </p:sp>
      <p:sp>
        <p:nvSpPr>
          <p:cNvPr id="288" name="Google Shape;288;p7"/>
          <p:cNvSpPr txBox="1"/>
          <p:nvPr/>
        </p:nvSpPr>
        <p:spPr>
          <a:xfrm>
            <a:off x="4040811" y="1477708"/>
            <a:ext cx="1452785" cy="3980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lang="en-US" sz="2800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Signals</a:t>
            </a:r>
            <a:endParaRPr/>
          </a:p>
        </p:txBody>
      </p:sp>
      <p:sp>
        <p:nvSpPr>
          <p:cNvPr id="289" name="Google Shape;289;p7"/>
          <p:cNvSpPr/>
          <p:nvPr/>
        </p:nvSpPr>
        <p:spPr>
          <a:xfrm>
            <a:off x="772792" y="2215397"/>
            <a:ext cx="7394467" cy="498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7"/>
          <p:cNvSpPr txBox="1"/>
          <p:nvPr/>
        </p:nvSpPr>
        <p:spPr>
          <a:xfrm>
            <a:off x="1222333" y="2496548"/>
            <a:ext cx="7089742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function that represents the variation of a physical quantity with respect to time.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: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Variation in </a:t>
            </a:r>
            <a:r>
              <a:rPr lang="en-US" sz="2000">
                <a:solidFill>
                  <a:srgbClr val="37CB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temperature of a city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-US" sz="2000">
                <a:solidFill>
                  <a:srgbClr val="37CB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day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 24 hours.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kinds of Signals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2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2000"/>
              <a:buFont typeface="Times New Roman"/>
              <a:buAutoNum type="arabicPeriod"/>
            </a:pPr>
            <a:r>
              <a:rPr b="1" i="0" lang="en-US" sz="2000" u="none" cap="none" strike="noStrike">
                <a:solidFill>
                  <a:srgbClr val="70AD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 Signal </a:t>
            </a:r>
            <a:endParaRPr/>
          </a:p>
          <a:p>
            <a:pPr indent="-457200" lvl="2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2000"/>
              <a:buFont typeface="Times New Roman"/>
              <a:buAutoNum type="arabicPeriod"/>
            </a:pPr>
            <a:r>
              <a:rPr b="1" i="0" lang="en-US" sz="2000" u="none" cap="none" strike="noStrike">
                <a:solidFill>
                  <a:srgbClr val="70AD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Signal</a:t>
            </a:r>
            <a:endParaRPr b="1" i="0" sz="2000" u="none" cap="none" strike="noStrike">
              <a:solidFill>
                <a:srgbClr val="70AD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SOCS, MIT-WPU</a:t>
            </a:r>
            <a:endParaRPr/>
          </a:p>
        </p:txBody>
      </p:sp>
      <p:sp>
        <p:nvSpPr>
          <p:cNvPr id="296" name="Google Shape;296;p8"/>
          <p:cNvSpPr txBox="1"/>
          <p:nvPr/>
        </p:nvSpPr>
        <p:spPr>
          <a:xfrm>
            <a:off x="627051" y="1573176"/>
            <a:ext cx="1452785" cy="3980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None/>
            </a:pPr>
            <a:r>
              <a:rPr b="1" i="1" lang="en-US" sz="2200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Conti…</a:t>
            </a:r>
            <a:endParaRPr b="1" i="1" sz="2200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8"/>
          <p:cNvSpPr/>
          <p:nvPr/>
        </p:nvSpPr>
        <p:spPr>
          <a:xfrm>
            <a:off x="772792" y="2215397"/>
            <a:ext cx="7394467" cy="498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8"/>
          <p:cNvSpPr txBox="1"/>
          <p:nvPr/>
        </p:nvSpPr>
        <p:spPr>
          <a:xfrm>
            <a:off x="945623" y="2506296"/>
            <a:ext cx="6377197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2000"/>
              <a:buFont typeface="Times New Roman"/>
              <a:buAutoNum type="arabicPeriod"/>
            </a:pPr>
            <a:r>
              <a:rPr b="1" lang="en-US" sz="2000">
                <a:solidFill>
                  <a:srgbClr val="70AD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 Signals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the signal that can be any value in the defined range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real-life signals are analog in nature.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nalog vs. Digital - learn.sparkfun.com" id="299" name="Google Shape;29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5704" y="4312568"/>
            <a:ext cx="4428641" cy="185197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SOCS, MIT-WPU</a:t>
            </a:r>
            <a:endParaRPr/>
          </a:p>
        </p:txBody>
      </p:sp>
      <p:sp>
        <p:nvSpPr>
          <p:cNvPr id="305" name="Google Shape;305;p9"/>
          <p:cNvSpPr txBox="1"/>
          <p:nvPr/>
        </p:nvSpPr>
        <p:spPr>
          <a:xfrm>
            <a:off x="627051" y="1573176"/>
            <a:ext cx="1452785" cy="3980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None/>
            </a:pPr>
            <a:r>
              <a:rPr b="1" i="1" lang="en-US" sz="2200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Conti…</a:t>
            </a:r>
            <a:endParaRPr b="1" i="1" sz="2200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9"/>
          <p:cNvSpPr/>
          <p:nvPr/>
        </p:nvSpPr>
        <p:spPr>
          <a:xfrm>
            <a:off x="772792" y="2215397"/>
            <a:ext cx="7394467" cy="498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9"/>
          <p:cNvSpPr txBox="1"/>
          <p:nvPr/>
        </p:nvSpPr>
        <p:spPr>
          <a:xfrm>
            <a:off x="945623" y="2506296"/>
            <a:ext cx="7221636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AD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Digital Signals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the signal that can take on of the finite values at any given time.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case of digital signals, we discretize both time and magnitude.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gital signal - Wikipedia" id="308" name="Google Shape;30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452" y="4067258"/>
            <a:ext cx="4076587" cy="252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2022-07-05T04:44:34Z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