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0" roundtripDataSignature="AMtx7mhiDFFRA/o0VMro7/ibqfD8mmQY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spTree>
      <p:nvGrpSpPr>
        <p:cNvPr id="14" name="Shape 14"/>
        <p:cNvGrpSpPr/>
        <p:nvPr/>
      </p:nvGrpSpPr>
      <p:grpSpPr>
        <a:xfrm>
          <a:off x="0" y="0"/>
          <a:ext cx="0" cy="0"/>
          <a:chOff x="0" y="0"/>
          <a:chExt cx="0" cy="0"/>
        </a:xfrm>
      </p:grpSpPr>
      <p:sp>
        <p:nvSpPr>
          <p:cNvPr id="15" name="Google Shape;15;p16"/>
          <p:cNvSpPr txBox="1"/>
          <p:nvPr>
            <p:ph type="ctrTitle"/>
          </p:nvPr>
        </p:nvSpPr>
        <p:spPr>
          <a:xfrm>
            <a:off x="3514725" y="2726873"/>
            <a:ext cx="5425168" cy="83207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800"/>
              <a:buFont typeface="Calibri"/>
              <a:buNone/>
              <a:defRPr b="1" sz="4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3514725" y="3569380"/>
            <a:ext cx="5425168" cy="365125"/>
          </a:xfrm>
          <a:prstGeom prst="rect">
            <a:avLst/>
          </a:prstGeom>
          <a:noFill/>
          <a:ln>
            <a:noFill/>
          </a:ln>
        </p:spPr>
        <p:txBody>
          <a:bodyPr anchorCtr="0" anchor="t" bIns="45700" lIns="0" spcFirstLastPara="1" rIns="91425" wrap="square" tIns="45700">
            <a:normAutofit/>
          </a:bodyPr>
          <a:lstStyle>
            <a:lvl1pPr lvl="0" algn="l">
              <a:lnSpc>
                <a:spcPct val="90000"/>
              </a:lnSpc>
              <a:spcBef>
                <a:spcPts val="1000"/>
              </a:spcBef>
              <a:spcAft>
                <a:spcPts val="0"/>
              </a:spcAft>
              <a:buSzPts val="1800"/>
              <a:buNone/>
              <a:defRPr b="0" sz="1800" cap="none">
                <a:solidFill>
                  <a:schemeClr val="dk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16"/>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8" name="Google Shape;18;p16"/>
          <p:cNvCxnSpPr/>
          <p:nvPr/>
        </p:nvCxnSpPr>
        <p:spPr>
          <a:xfrm>
            <a:off x="3620860" y="4082142"/>
            <a:ext cx="1116466" cy="0"/>
          </a:xfrm>
          <a:prstGeom prst="straightConnector1">
            <a:avLst/>
          </a:prstGeom>
          <a:noFill/>
          <a:ln cap="flat" cmpd="sng" w="57150">
            <a:solidFill>
              <a:schemeClr val="accent1"/>
            </a:solidFill>
            <a:prstDash val="solid"/>
            <a:miter lim="800000"/>
            <a:headEnd len="sm" w="sm" type="none"/>
            <a:tailEnd len="sm" w="sm" type="none"/>
          </a:ln>
        </p:spPr>
      </p:cxnSp>
      <p:grpSp>
        <p:nvGrpSpPr>
          <p:cNvPr id="19" name="Google Shape;19;p16"/>
          <p:cNvGrpSpPr/>
          <p:nvPr/>
        </p:nvGrpSpPr>
        <p:grpSpPr>
          <a:xfrm>
            <a:off x="3595105" y="2475188"/>
            <a:ext cx="561599" cy="134113"/>
            <a:chOff x="4827813" y="2534636"/>
            <a:chExt cx="996651" cy="178504"/>
          </a:xfrm>
        </p:grpSpPr>
        <p:sp>
          <p:nvSpPr>
            <p:cNvPr id="20" name="Google Shape;20;p16"/>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Google Shape;21;p16"/>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16"/>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16"/>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16"/>
          <p:cNvSpPr/>
          <p:nvPr>
            <p:ph idx="2" type="pic"/>
          </p:nvPr>
        </p:nvSpPr>
        <p:spPr>
          <a:xfrm>
            <a:off x="1" y="1"/>
            <a:ext cx="3318272" cy="6858000"/>
          </a:xfrm>
          <a:prstGeom prst="rect">
            <a:avLst/>
          </a:prstGeom>
          <a:solidFill>
            <a:schemeClr val="lt2"/>
          </a:solidFill>
          <a:ln>
            <a:noFill/>
          </a:ln>
        </p:spPr>
      </p:sp>
      <p:sp>
        <p:nvSpPr>
          <p:cNvPr id="25" name="Google Shape;25;p16"/>
          <p:cNvSpPr/>
          <p:nvPr/>
        </p:nvSpPr>
        <p:spPr>
          <a:xfrm>
            <a:off x="6466114" y="4408714"/>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16"/>
          <p:cNvSpPr/>
          <p:nvPr/>
        </p:nvSpPr>
        <p:spPr>
          <a:xfrm>
            <a:off x="6227308" y="4184310"/>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8" name="Google Shape;148;p25"/>
          <p:cNvCxnSpPr/>
          <p:nvPr/>
        </p:nvCxnSpPr>
        <p:spPr>
          <a:xfrm>
            <a:off x="-18041" y="1452565"/>
            <a:ext cx="1288373" cy="0"/>
          </a:xfrm>
          <a:prstGeom prst="straightConnector1">
            <a:avLst/>
          </a:prstGeom>
          <a:noFill/>
          <a:ln cap="flat" cmpd="sng" w="57150">
            <a:solidFill>
              <a:schemeClr val="accent1"/>
            </a:solidFill>
            <a:prstDash val="solid"/>
            <a:miter lim="800000"/>
            <a:headEnd len="sm" w="sm" type="none"/>
            <a:tailEnd len="sm" w="sm" type="none"/>
          </a:ln>
        </p:spPr>
      </p:cxnSp>
      <p:cxnSp>
        <p:nvCxnSpPr>
          <p:cNvPr id="149" name="Google Shape;149;p25"/>
          <p:cNvCxnSpPr/>
          <p:nvPr/>
        </p:nvCxnSpPr>
        <p:spPr>
          <a:xfrm>
            <a:off x="1353559" y="1452565"/>
            <a:ext cx="409301" cy="0"/>
          </a:xfrm>
          <a:prstGeom prst="straightConnector1">
            <a:avLst/>
          </a:prstGeom>
          <a:noFill/>
          <a:ln cap="flat" cmpd="sng" w="57150">
            <a:solidFill>
              <a:schemeClr val="accent1"/>
            </a:solidFill>
            <a:prstDash val="solid"/>
            <a:miter lim="800000"/>
            <a:headEnd len="sm" w="sm" type="none"/>
            <a:tailEnd len="sm" w="sm" type="none"/>
          </a:ln>
        </p:spPr>
      </p:cxnSp>
      <p:cxnSp>
        <p:nvCxnSpPr>
          <p:cNvPr id="150" name="Google Shape;150;p25"/>
          <p:cNvCxnSpPr/>
          <p:nvPr/>
        </p:nvCxnSpPr>
        <p:spPr>
          <a:xfrm flipH="1" rot="10800000">
            <a:off x="1840831" y="1429120"/>
            <a:ext cx="7303169"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51" name="Google Shape;151;p25"/>
          <p:cNvGrpSpPr/>
          <p:nvPr/>
        </p:nvGrpSpPr>
        <p:grpSpPr>
          <a:xfrm>
            <a:off x="272562" y="421046"/>
            <a:ext cx="561599" cy="134113"/>
            <a:chOff x="4827813" y="2534636"/>
            <a:chExt cx="996651" cy="178504"/>
          </a:xfrm>
        </p:grpSpPr>
        <p:sp>
          <p:nvSpPr>
            <p:cNvPr id="152" name="Google Shape;152;p25"/>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5"/>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25"/>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25"/>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6" name="Google Shape;156;p25"/>
          <p:cNvSpPr txBox="1"/>
          <p:nvPr>
            <p:ph idx="1" type="body"/>
          </p:nvPr>
        </p:nvSpPr>
        <p:spPr>
          <a:xfrm>
            <a:off x="272562" y="1825625"/>
            <a:ext cx="859887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25"/>
          <p:cNvSpPr txBox="1"/>
          <p:nvPr>
            <p:ph type="title"/>
          </p:nvPr>
        </p:nvSpPr>
        <p:spPr>
          <a:xfrm>
            <a:off x="272562" y="365126"/>
            <a:ext cx="8598876" cy="91855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5"/>
          <p:cNvSpPr/>
          <p:nvPr/>
        </p:nvSpPr>
        <p:spPr>
          <a:xfrm>
            <a:off x="3456119" y="4718683"/>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25"/>
          <p:cNvSpPr/>
          <p:nvPr/>
        </p:nvSpPr>
        <p:spPr>
          <a:xfrm>
            <a:off x="3217314" y="4494279"/>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60" name="Shape 160"/>
        <p:cNvGrpSpPr/>
        <p:nvPr/>
      </p:nvGrpSpPr>
      <p:grpSpPr>
        <a:xfrm>
          <a:off x="0" y="0"/>
          <a:ext cx="0" cy="0"/>
          <a:chOff x="0" y="0"/>
          <a:chExt cx="0" cy="0"/>
        </a:xfrm>
      </p:grpSpPr>
      <p:sp>
        <p:nvSpPr>
          <p:cNvPr id="161" name="Google Shape;161;p26"/>
          <p:cNvSpPr txBox="1"/>
          <p:nvPr>
            <p:ph type="title"/>
          </p:nvPr>
        </p:nvSpPr>
        <p:spPr>
          <a:xfrm>
            <a:off x="272562" y="246186"/>
            <a:ext cx="8598876"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6"/>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63" name="Google Shape;163;p26"/>
          <p:cNvCxnSpPr/>
          <p:nvPr/>
        </p:nvCxnSpPr>
        <p:spPr>
          <a:xfrm>
            <a:off x="-18041" y="1452565"/>
            <a:ext cx="1288373" cy="0"/>
          </a:xfrm>
          <a:prstGeom prst="straightConnector1">
            <a:avLst/>
          </a:prstGeom>
          <a:noFill/>
          <a:ln cap="flat" cmpd="sng" w="57150">
            <a:solidFill>
              <a:schemeClr val="accent1"/>
            </a:solidFill>
            <a:prstDash val="solid"/>
            <a:miter lim="800000"/>
            <a:headEnd len="sm" w="sm" type="none"/>
            <a:tailEnd len="sm" w="sm" type="none"/>
          </a:ln>
        </p:spPr>
      </p:cxnSp>
      <p:cxnSp>
        <p:nvCxnSpPr>
          <p:cNvPr id="164" name="Google Shape;164;p26"/>
          <p:cNvCxnSpPr/>
          <p:nvPr/>
        </p:nvCxnSpPr>
        <p:spPr>
          <a:xfrm>
            <a:off x="1353559" y="1452565"/>
            <a:ext cx="409301" cy="0"/>
          </a:xfrm>
          <a:prstGeom prst="straightConnector1">
            <a:avLst/>
          </a:prstGeom>
          <a:noFill/>
          <a:ln cap="flat" cmpd="sng" w="57150">
            <a:solidFill>
              <a:schemeClr val="accent1"/>
            </a:solidFill>
            <a:prstDash val="solid"/>
            <a:miter lim="800000"/>
            <a:headEnd len="sm" w="sm" type="none"/>
            <a:tailEnd len="sm" w="sm" type="none"/>
          </a:ln>
        </p:spPr>
      </p:cxnSp>
      <p:cxnSp>
        <p:nvCxnSpPr>
          <p:cNvPr id="165" name="Google Shape;165;p26"/>
          <p:cNvCxnSpPr/>
          <p:nvPr/>
        </p:nvCxnSpPr>
        <p:spPr>
          <a:xfrm flipH="1" rot="10800000">
            <a:off x="1840831" y="1429120"/>
            <a:ext cx="7303169"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66" name="Google Shape;166;p26"/>
          <p:cNvGrpSpPr/>
          <p:nvPr/>
        </p:nvGrpSpPr>
        <p:grpSpPr>
          <a:xfrm>
            <a:off x="272562" y="421046"/>
            <a:ext cx="561599" cy="134113"/>
            <a:chOff x="4827813" y="2534636"/>
            <a:chExt cx="996651" cy="178504"/>
          </a:xfrm>
        </p:grpSpPr>
        <p:sp>
          <p:nvSpPr>
            <p:cNvPr id="167" name="Google Shape;167;p26"/>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6"/>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6"/>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26"/>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1" name="Google Shape;171;p26"/>
          <p:cNvSpPr txBox="1"/>
          <p:nvPr>
            <p:ph idx="1" type="body"/>
          </p:nvPr>
        </p:nvSpPr>
        <p:spPr>
          <a:xfrm>
            <a:off x="4760536" y="1825625"/>
            <a:ext cx="4110902"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26"/>
          <p:cNvSpPr txBox="1"/>
          <p:nvPr>
            <p:ph idx="2" type="body"/>
          </p:nvPr>
        </p:nvSpPr>
        <p:spPr>
          <a:xfrm>
            <a:off x="272563" y="1825625"/>
            <a:ext cx="4110902"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26"/>
          <p:cNvSpPr/>
          <p:nvPr/>
        </p:nvSpPr>
        <p:spPr>
          <a:xfrm>
            <a:off x="3456119" y="4718683"/>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26"/>
          <p:cNvSpPr/>
          <p:nvPr/>
        </p:nvSpPr>
        <p:spPr>
          <a:xfrm>
            <a:off x="3217314" y="4494279"/>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75" name="Shape 175"/>
        <p:cNvGrpSpPr/>
        <p:nvPr/>
      </p:nvGrpSpPr>
      <p:grpSpPr>
        <a:xfrm>
          <a:off x="0" y="0"/>
          <a:ext cx="0" cy="0"/>
          <a:chOff x="0" y="0"/>
          <a:chExt cx="0" cy="0"/>
        </a:xfrm>
      </p:grpSpPr>
      <p:sp>
        <p:nvSpPr>
          <p:cNvPr id="176" name="Google Shape;176;p27"/>
          <p:cNvSpPr txBox="1"/>
          <p:nvPr>
            <p:ph type="title"/>
          </p:nvPr>
        </p:nvSpPr>
        <p:spPr>
          <a:xfrm>
            <a:off x="272562" y="246186"/>
            <a:ext cx="8598876"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7"/>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8" name="Google Shape;178;p27"/>
          <p:cNvCxnSpPr/>
          <p:nvPr/>
        </p:nvCxnSpPr>
        <p:spPr>
          <a:xfrm>
            <a:off x="-18041" y="1452565"/>
            <a:ext cx="1288373" cy="0"/>
          </a:xfrm>
          <a:prstGeom prst="straightConnector1">
            <a:avLst/>
          </a:prstGeom>
          <a:noFill/>
          <a:ln cap="flat" cmpd="sng" w="57150">
            <a:solidFill>
              <a:schemeClr val="accent1"/>
            </a:solidFill>
            <a:prstDash val="solid"/>
            <a:miter lim="800000"/>
            <a:headEnd len="sm" w="sm" type="none"/>
            <a:tailEnd len="sm" w="sm" type="none"/>
          </a:ln>
        </p:spPr>
      </p:cxnSp>
      <p:cxnSp>
        <p:nvCxnSpPr>
          <p:cNvPr id="179" name="Google Shape;179;p27"/>
          <p:cNvCxnSpPr/>
          <p:nvPr/>
        </p:nvCxnSpPr>
        <p:spPr>
          <a:xfrm>
            <a:off x="1353559" y="1452565"/>
            <a:ext cx="409301" cy="0"/>
          </a:xfrm>
          <a:prstGeom prst="straightConnector1">
            <a:avLst/>
          </a:prstGeom>
          <a:noFill/>
          <a:ln cap="flat" cmpd="sng" w="57150">
            <a:solidFill>
              <a:schemeClr val="accent1"/>
            </a:solidFill>
            <a:prstDash val="solid"/>
            <a:miter lim="800000"/>
            <a:headEnd len="sm" w="sm" type="none"/>
            <a:tailEnd len="sm" w="sm" type="none"/>
          </a:ln>
        </p:spPr>
      </p:cxnSp>
      <p:cxnSp>
        <p:nvCxnSpPr>
          <p:cNvPr id="180" name="Google Shape;180;p27"/>
          <p:cNvCxnSpPr/>
          <p:nvPr/>
        </p:nvCxnSpPr>
        <p:spPr>
          <a:xfrm flipH="1" rot="10800000">
            <a:off x="1840831" y="1429120"/>
            <a:ext cx="7303169" cy="15383"/>
          </a:xfrm>
          <a:prstGeom prst="straightConnector1">
            <a:avLst/>
          </a:prstGeom>
          <a:noFill/>
          <a:ln cap="flat" cmpd="sng" w="9525">
            <a:solidFill>
              <a:schemeClr val="accent1"/>
            </a:solidFill>
            <a:prstDash val="solid"/>
            <a:miter lim="800000"/>
            <a:headEnd len="sm" w="sm" type="none"/>
            <a:tailEnd len="sm" w="sm" type="none"/>
          </a:ln>
        </p:spPr>
      </p:cxnSp>
      <p:grpSp>
        <p:nvGrpSpPr>
          <p:cNvPr id="181" name="Google Shape;181;p27"/>
          <p:cNvGrpSpPr/>
          <p:nvPr/>
        </p:nvGrpSpPr>
        <p:grpSpPr>
          <a:xfrm>
            <a:off x="272562" y="421046"/>
            <a:ext cx="561599" cy="134113"/>
            <a:chOff x="4827813" y="2534636"/>
            <a:chExt cx="996651" cy="178504"/>
          </a:xfrm>
        </p:grpSpPr>
        <p:sp>
          <p:nvSpPr>
            <p:cNvPr id="182" name="Google Shape;182;p27"/>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p27"/>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 name="Google Shape;184;p27"/>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7"/>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6" name="Google Shape;186;p27"/>
          <p:cNvSpPr txBox="1"/>
          <p:nvPr>
            <p:ph idx="1" type="body"/>
          </p:nvPr>
        </p:nvSpPr>
        <p:spPr>
          <a:xfrm>
            <a:off x="4760536" y="1681163"/>
            <a:ext cx="41109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7" name="Google Shape;187;p27"/>
          <p:cNvSpPr txBox="1"/>
          <p:nvPr>
            <p:ph idx="2" type="body"/>
          </p:nvPr>
        </p:nvSpPr>
        <p:spPr>
          <a:xfrm>
            <a:off x="4760535" y="2586215"/>
            <a:ext cx="4110902" cy="36034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7"/>
          <p:cNvSpPr txBox="1"/>
          <p:nvPr>
            <p:ph idx="3" type="body"/>
          </p:nvPr>
        </p:nvSpPr>
        <p:spPr>
          <a:xfrm>
            <a:off x="272562" y="1681163"/>
            <a:ext cx="41109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9" name="Google Shape;189;p27"/>
          <p:cNvSpPr txBox="1"/>
          <p:nvPr>
            <p:ph idx="4" type="body"/>
          </p:nvPr>
        </p:nvSpPr>
        <p:spPr>
          <a:xfrm>
            <a:off x="272562" y="2586215"/>
            <a:ext cx="4110902" cy="360344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7"/>
          <p:cNvSpPr/>
          <p:nvPr/>
        </p:nvSpPr>
        <p:spPr>
          <a:xfrm>
            <a:off x="3456119" y="4718683"/>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7"/>
          <p:cNvSpPr/>
          <p:nvPr/>
        </p:nvSpPr>
        <p:spPr>
          <a:xfrm>
            <a:off x="3217314" y="4494279"/>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92" name="Shape 192"/>
        <p:cNvGrpSpPr/>
        <p:nvPr/>
      </p:nvGrpSpPr>
      <p:grpSpPr>
        <a:xfrm>
          <a:off x="0" y="0"/>
          <a:ext cx="0" cy="0"/>
          <a:chOff x="0" y="0"/>
          <a:chExt cx="0" cy="0"/>
        </a:xfrm>
      </p:grpSpPr>
      <p:sp>
        <p:nvSpPr>
          <p:cNvPr id="193" name="Google Shape;193;p28"/>
          <p:cNvSpPr txBox="1"/>
          <p:nvPr>
            <p:ph type="title"/>
          </p:nvPr>
        </p:nvSpPr>
        <p:spPr>
          <a:xfrm>
            <a:off x="623888" y="3794663"/>
            <a:ext cx="7886700" cy="823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600"/>
              <a:buFont typeface="Calibri"/>
              <a:buNone/>
              <a:defRPr b="1"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28"/>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5" name="Google Shape;195;p28"/>
          <p:cNvCxnSpPr/>
          <p:nvPr/>
        </p:nvCxnSpPr>
        <p:spPr>
          <a:xfrm>
            <a:off x="4013768" y="3748188"/>
            <a:ext cx="1116466" cy="0"/>
          </a:xfrm>
          <a:prstGeom prst="straightConnector1">
            <a:avLst/>
          </a:prstGeom>
          <a:noFill/>
          <a:ln cap="flat" cmpd="sng" w="139700">
            <a:solidFill>
              <a:schemeClr val="accent1"/>
            </a:solidFill>
            <a:prstDash val="solid"/>
            <a:miter lim="800000"/>
            <a:headEnd len="sm" w="sm" type="none"/>
            <a:tailEnd len="sm" w="sm" type="none"/>
          </a:ln>
        </p:spPr>
      </p:cxnSp>
      <p:grpSp>
        <p:nvGrpSpPr>
          <p:cNvPr id="196" name="Google Shape;196;p28"/>
          <p:cNvGrpSpPr/>
          <p:nvPr/>
        </p:nvGrpSpPr>
        <p:grpSpPr>
          <a:xfrm>
            <a:off x="4291201" y="4594680"/>
            <a:ext cx="561599" cy="134113"/>
            <a:chOff x="4827813" y="2534636"/>
            <a:chExt cx="996651" cy="178504"/>
          </a:xfrm>
        </p:grpSpPr>
        <p:sp>
          <p:nvSpPr>
            <p:cNvPr id="197" name="Google Shape;197;p28"/>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8"/>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8"/>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8"/>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1" name="Google Shape;201;p28"/>
          <p:cNvSpPr txBox="1"/>
          <p:nvPr>
            <p:ph idx="1" type="body"/>
          </p:nvPr>
        </p:nvSpPr>
        <p:spPr>
          <a:xfrm>
            <a:off x="629841" y="4839680"/>
            <a:ext cx="7880747" cy="130537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SzPts val="1800"/>
              <a:buNone/>
              <a:defRPr b="0" cap="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28"/>
          <p:cNvSpPr/>
          <p:nvPr>
            <p:ph idx="2" type="pic"/>
          </p:nvPr>
        </p:nvSpPr>
        <p:spPr>
          <a:xfrm>
            <a:off x="0" y="2"/>
            <a:ext cx="9144000" cy="3713017"/>
          </a:xfrm>
          <a:prstGeom prst="rect">
            <a:avLst/>
          </a:prstGeom>
          <a:solidFill>
            <a:srgbClr val="D8D8D8"/>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203" name="Shape 203"/>
        <p:cNvGrpSpPr/>
        <p:nvPr/>
      </p:nvGrpSpPr>
      <p:grpSpPr>
        <a:xfrm>
          <a:off x="0" y="0"/>
          <a:ext cx="0" cy="0"/>
          <a:chOff x="0" y="0"/>
          <a:chExt cx="0" cy="0"/>
        </a:xfrm>
      </p:grpSpPr>
      <p:sp>
        <p:nvSpPr>
          <p:cNvPr id="204" name="Google Shape;204;p29"/>
          <p:cNvSpPr txBox="1"/>
          <p:nvPr>
            <p:ph type="title"/>
          </p:nvPr>
        </p:nvSpPr>
        <p:spPr>
          <a:xfrm>
            <a:off x="272562" y="246186"/>
            <a:ext cx="2404696"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9"/>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29"/>
          <p:cNvSpPr/>
          <p:nvPr/>
        </p:nvSpPr>
        <p:spPr>
          <a:xfrm>
            <a:off x="7688545" y="555158"/>
            <a:ext cx="2473779" cy="3298372"/>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9"/>
          <p:cNvSpPr/>
          <p:nvPr/>
        </p:nvSpPr>
        <p:spPr>
          <a:xfrm>
            <a:off x="7449739" y="330754"/>
            <a:ext cx="951140" cy="1268186"/>
          </a:xfrm>
          <a:prstGeom prst="ellipse">
            <a:avLst/>
          </a:prstGeom>
          <a:no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8" name="Google Shape;208;p29"/>
          <p:cNvGrpSpPr/>
          <p:nvPr/>
        </p:nvGrpSpPr>
        <p:grpSpPr>
          <a:xfrm>
            <a:off x="272562" y="421046"/>
            <a:ext cx="561599" cy="134113"/>
            <a:chOff x="4827813" y="2534636"/>
            <a:chExt cx="996651" cy="178504"/>
          </a:xfrm>
        </p:grpSpPr>
        <p:sp>
          <p:nvSpPr>
            <p:cNvPr id="209" name="Google Shape;209;p29"/>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9"/>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29"/>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29"/>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3" name="Google Shape;213;p29"/>
          <p:cNvSpPr txBox="1"/>
          <p:nvPr>
            <p:ph idx="1" type="body"/>
          </p:nvPr>
        </p:nvSpPr>
        <p:spPr>
          <a:xfrm>
            <a:off x="272562" y="2057400"/>
            <a:ext cx="240469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14" name="Google Shape;214;p29"/>
          <p:cNvSpPr txBox="1"/>
          <p:nvPr>
            <p:ph idx="2" type="body"/>
          </p:nvPr>
        </p:nvSpPr>
        <p:spPr>
          <a:xfrm>
            <a:off x="2916063" y="246187"/>
            <a:ext cx="5600478" cy="5614864"/>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SzPts val="2000"/>
              <a:buChar char="•"/>
              <a:defRPr sz="2000"/>
            </a:lvl1pPr>
            <a:lvl2pPr indent="-342900" lvl="1" marL="914400" algn="l">
              <a:lnSpc>
                <a:spcPct val="90000"/>
              </a:lnSpc>
              <a:spcBef>
                <a:spcPts val="500"/>
              </a:spcBef>
              <a:spcAft>
                <a:spcPts val="0"/>
              </a:spcAft>
              <a:buSzPts val="1800"/>
              <a:buChar char="•"/>
              <a:defRPr sz="1800"/>
            </a:lvl2pPr>
            <a:lvl3pPr indent="-330200" lvl="2" marL="1371600" algn="l">
              <a:lnSpc>
                <a:spcPct val="90000"/>
              </a:lnSpc>
              <a:spcBef>
                <a:spcPts val="500"/>
              </a:spcBef>
              <a:spcAft>
                <a:spcPts val="0"/>
              </a:spcAft>
              <a:buSzPts val="1600"/>
              <a:buChar char="•"/>
              <a:defRPr sz="1600"/>
            </a:lvl3pPr>
            <a:lvl4pPr indent="-317500" lvl="3" marL="1828800" algn="l">
              <a:lnSpc>
                <a:spcPct val="90000"/>
              </a:lnSpc>
              <a:spcBef>
                <a:spcPts val="500"/>
              </a:spcBef>
              <a:spcAft>
                <a:spcPts val="0"/>
              </a:spcAft>
              <a:buSzPts val="1400"/>
              <a:buChar char="•"/>
              <a:defRPr sz="1400"/>
            </a:lvl4pPr>
            <a:lvl5pPr indent="-317500" lvl="4" marL="2286000" algn="l">
              <a:lnSpc>
                <a:spcPct val="90000"/>
              </a:lnSpc>
              <a:spcBef>
                <a:spcPts val="500"/>
              </a:spcBef>
              <a:spcAft>
                <a:spcPts val="0"/>
              </a:spcAft>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5" name="Shape 215"/>
        <p:cNvGrpSpPr/>
        <p:nvPr/>
      </p:nvGrpSpPr>
      <p:grpSpPr>
        <a:xfrm>
          <a:off x="0" y="0"/>
          <a:ext cx="0" cy="0"/>
          <a:chOff x="0" y="0"/>
          <a:chExt cx="0" cy="0"/>
        </a:xfrm>
      </p:grpSpPr>
      <p:sp>
        <p:nvSpPr>
          <p:cNvPr id="216" name="Google Shape;216;p30"/>
          <p:cNvSpPr txBox="1"/>
          <p:nvPr>
            <p:ph type="title"/>
          </p:nvPr>
        </p:nvSpPr>
        <p:spPr>
          <a:xfrm>
            <a:off x="272562" y="246186"/>
            <a:ext cx="8598876"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0"/>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18" name="Google Shape;218;p30"/>
          <p:cNvCxnSpPr/>
          <p:nvPr/>
        </p:nvCxnSpPr>
        <p:spPr>
          <a:xfrm>
            <a:off x="-18041" y="1452565"/>
            <a:ext cx="1288373" cy="0"/>
          </a:xfrm>
          <a:prstGeom prst="straightConnector1">
            <a:avLst/>
          </a:prstGeom>
          <a:noFill/>
          <a:ln cap="flat" cmpd="sng" w="57150">
            <a:solidFill>
              <a:schemeClr val="accent1"/>
            </a:solidFill>
            <a:prstDash val="solid"/>
            <a:miter lim="800000"/>
            <a:headEnd len="sm" w="sm" type="none"/>
            <a:tailEnd len="sm" w="sm" type="none"/>
          </a:ln>
        </p:spPr>
      </p:cxnSp>
      <p:cxnSp>
        <p:nvCxnSpPr>
          <p:cNvPr id="219" name="Google Shape;219;p30"/>
          <p:cNvCxnSpPr/>
          <p:nvPr/>
        </p:nvCxnSpPr>
        <p:spPr>
          <a:xfrm>
            <a:off x="1353559" y="1452565"/>
            <a:ext cx="409301" cy="0"/>
          </a:xfrm>
          <a:prstGeom prst="straightConnector1">
            <a:avLst/>
          </a:prstGeom>
          <a:noFill/>
          <a:ln cap="flat" cmpd="sng" w="57150">
            <a:solidFill>
              <a:schemeClr val="accent1"/>
            </a:solidFill>
            <a:prstDash val="solid"/>
            <a:miter lim="800000"/>
            <a:headEnd len="sm" w="sm" type="none"/>
            <a:tailEnd len="sm" w="sm" type="none"/>
          </a:ln>
        </p:spPr>
      </p:cxnSp>
      <p:cxnSp>
        <p:nvCxnSpPr>
          <p:cNvPr id="220" name="Google Shape;220;p30"/>
          <p:cNvCxnSpPr/>
          <p:nvPr/>
        </p:nvCxnSpPr>
        <p:spPr>
          <a:xfrm flipH="1" rot="10800000">
            <a:off x="1840831" y="1429120"/>
            <a:ext cx="7303169" cy="15383"/>
          </a:xfrm>
          <a:prstGeom prst="straightConnector1">
            <a:avLst/>
          </a:prstGeom>
          <a:noFill/>
          <a:ln cap="flat" cmpd="sng" w="9525">
            <a:solidFill>
              <a:schemeClr val="accent1"/>
            </a:solidFill>
            <a:prstDash val="solid"/>
            <a:miter lim="800000"/>
            <a:headEnd len="sm" w="sm" type="none"/>
            <a:tailEnd len="sm" w="sm" type="none"/>
          </a:ln>
        </p:spPr>
      </p:cxnSp>
      <p:grpSp>
        <p:nvGrpSpPr>
          <p:cNvPr id="221" name="Google Shape;221;p30"/>
          <p:cNvGrpSpPr/>
          <p:nvPr/>
        </p:nvGrpSpPr>
        <p:grpSpPr>
          <a:xfrm>
            <a:off x="272562" y="421046"/>
            <a:ext cx="561599" cy="134113"/>
            <a:chOff x="4827813" y="2534636"/>
            <a:chExt cx="996651" cy="178504"/>
          </a:xfrm>
        </p:grpSpPr>
        <p:sp>
          <p:nvSpPr>
            <p:cNvPr id="222" name="Google Shape;222;p30"/>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30"/>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30"/>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30"/>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6" name="Google Shape;226;p30"/>
          <p:cNvSpPr/>
          <p:nvPr/>
        </p:nvSpPr>
        <p:spPr>
          <a:xfrm>
            <a:off x="3456119" y="4718683"/>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30"/>
          <p:cNvSpPr/>
          <p:nvPr/>
        </p:nvSpPr>
        <p:spPr>
          <a:xfrm>
            <a:off x="3217314" y="4494279"/>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28" name="Shape 228"/>
        <p:cNvGrpSpPr/>
        <p:nvPr/>
      </p:nvGrpSpPr>
      <p:grpSpPr>
        <a:xfrm>
          <a:off x="0" y="0"/>
          <a:ext cx="0" cy="0"/>
          <a:chOff x="0" y="0"/>
          <a:chExt cx="0" cy="0"/>
        </a:xfrm>
      </p:grpSpPr>
      <p:sp>
        <p:nvSpPr>
          <p:cNvPr id="229" name="Google Shape;229;p31"/>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30" name="Google Shape;230;p31"/>
          <p:cNvGrpSpPr/>
          <p:nvPr/>
        </p:nvGrpSpPr>
        <p:grpSpPr>
          <a:xfrm>
            <a:off x="272562" y="421046"/>
            <a:ext cx="561599" cy="134113"/>
            <a:chOff x="4827813" y="2534636"/>
            <a:chExt cx="996651" cy="178504"/>
          </a:xfrm>
        </p:grpSpPr>
        <p:sp>
          <p:nvSpPr>
            <p:cNvPr id="231" name="Google Shape;231;p31"/>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31"/>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31"/>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31"/>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Large Photo">
  <p:cSld name="Title, Content, and Large Photo">
    <p:spTree>
      <p:nvGrpSpPr>
        <p:cNvPr id="27" name="Shape 27"/>
        <p:cNvGrpSpPr/>
        <p:nvPr/>
      </p:nvGrpSpPr>
      <p:grpSpPr>
        <a:xfrm>
          <a:off x="0" y="0"/>
          <a:ext cx="0" cy="0"/>
          <a:chOff x="0" y="0"/>
          <a:chExt cx="0" cy="0"/>
        </a:xfrm>
      </p:grpSpPr>
      <p:sp>
        <p:nvSpPr>
          <p:cNvPr id="28" name="Google Shape;28;p17"/>
          <p:cNvSpPr txBox="1"/>
          <p:nvPr>
            <p:ph type="title"/>
          </p:nvPr>
        </p:nvSpPr>
        <p:spPr>
          <a:xfrm>
            <a:off x="4431323" y="1046163"/>
            <a:ext cx="4084027" cy="11147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4431322" y="2506663"/>
            <a:ext cx="4084028" cy="3454523"/>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Clr>
                <a:schemeClr val="accent1"/>
              </a:buClr>
              <a:buSzPts val="1800"/>
              <a:buChar char="•"/>
              <a:defRPr sz="1800"/>
            </a:lvl1pPr>
            <a:lvl2pPr indent="-330200" lvl="1" marL="914400" algn="l">
              <a:lnSpc>
                <a:spcPct val="100000"/>
              </a:lnSpc>
              <a:spcBef>
                <a:spcPts val="500"/>
              </a:spcBef>
              <a:spcAft>
                <a:spcPts val="0"/>
              </a:spcAft>
              <a:buClr>
                <a:schemeClr val="accent1"/>
              </a:buClr>
              <a:buSzPts val="1600"/>
              <a:buChar char="•"/>
              <a:defRPr sz="1600"/>
            </a:lvl2pPr>
            <a:lvl3pPr indent="-317500" lvl="2" marL="1371600" algn="l">
              <a:lnSpc>
                <a:spcPct val="100000"/>
              </a:lnSpc>
              <a:spcBef>
                <a:spcPts val="500"/>
              </a:spcBef>
              <a:spcAft>
                <a:spcPts val="0"/>
              </a:spcAft>
              <a:buClr>
                <a:schemeClr val="accent1"/>
              </a:buClr>
              <a:buSzPts val="1400"/>
              <a:buChar char="•"/>
              <a:defRPr sz="1400"/>
            </a:lvl3pPr>
            <a:lvl4pPr indent="-304800" lvl="3" marL="1828800" algn="l">
              <a:lnSpc>
                <a:spcPct val="100000"/>
              </a:lnSpc>
              <a:spcBef>
                <a:spcPts val="500"/>
              </a:spcBef>
              <a:spcAft>
                <a:spcPts val="0"/>
              </a:spcAft>
              <a:buClr>
                <a:schemeClr val="accent1"/>
              </a:buClr>
              <a:buSzPts val="1200"/>
              <a:buChar char="•"/>
              <a:defRPr sz="1200"/>
            </a:lvl4pPr>
            <a:lvl5pPr indent="-304800" lvl="4" marL="2286000" algn="l">
              <a:lnSpc>
                <a:spcPct val="100000"/>
              </a:lnSpc>
              <a:spcBef>
                <a:spcPts val="500"/>
              </a:spcBef>
              <a:spcAft>
                <a:spcPts val="0"/>
              </a:spcAft>
              <a:buClr>
                <a:schemeClr val="accent1"/>
              </a:buClr>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7"/>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3"/>
                </a:solidFill>
                <a:latin typeface="Calibri"/>
                <a:ea typeface="Calibri"/>
                <a:cs typeface="Calibri"/>
                <a:sym typeface="Calibri"/>
              </a:defRPr>
            </a:lvl1pPr>
            <a:lvl2pPr indent="0" lvl="1" marL="0" algn="r">
              <a:spcBef>
                <a:spcPts val="0"/>
              </a:spcBef>
              <a:buNone/>
              <a:defRPr b="0" i="0" sz="900" u="none" cap="none" strike="noStrike">
                <a:solidFill>
                  <a:schemeClr val="accent3"/>
                </a:solidFill>
                <a:latin typeface="Calibri"/>
                <a:ea typeface="Calibri"/>
                <a:cs typeface="Calibri"/>
                <a:sym typeface="Calibri"/>
              </a:defRPr>
            </a:lvl2pPr>
            <a:lvl3pPr indent="0" lvl="2" marL="0" algn="r">
              <a:spcBef>
                <a:spcPts val="0"/>
              </a:spcBef>
              <a:buNone/>
              <a:defRPr b="0" i="0" sz="900" u="none" cap="none" strike="noStrike">
                <a:solidFill>
                  <a:schemeClr val="accent3"/>
                </a:solidFill>
                <a:latin typeface="Calibri"/>
                <a:ea typeface="Calibri"/>
                <a:cs typeface="Calibri"/>
                <a:sym typeface="Calibri"/>
              </a:defRPr>
            </a:lvl3pPr>
            <a:lvl4pPr indent="0" lvl="3" marL="0" algn="r">
              <a:spcBef>
                <a:spcPts val="0"/>
              </a:spcBef>
              <a:buNone/>
              <a:defRPr b="0" i="0" sz="900" u="none" cap="none" strike="noStrike">
                <a:solidFill>
                  <a:schemeClr val="accent3"/>
                </a:solidFill>
                <a:latin typeface="Calibri"/>
                <a:ea typeface="Calibri"/>
                <a:cs typeface="Calibri"/>
                <a:sym typeface="Calibri"/>
              </a:defRPr>
            </a:lvl4pPr>
            <a:lvl5pPr indent="0" lvl="4" marL="0" algn="r">
              <a:spcBef>
                <a:spcPts val="0"/>
              </a:spcBef>
              <a:buNone/>
              <a:defRPr b="0" i="0" sz="900" u="none" cap="none" strike="noStrike">
                <a:solidFill>
                  <a:schemeClr val="accent3"/>
                </a:solidFill>
                <a:latin typeface="Calibri"/>
                <a:ea typeface="Calibri"/>
                <a:cs typeface="Calibri"/>
                <a:sym typeface="Calibri"/>
              </a:defRPr>
            </a:lvl5pPr>
            <a:lvl6pPr indent="0" lvl="5" marL="0" algn="r">
              <a:spcBef>
                <a:spcPts val="0"/>
              </a:spcBef>
              <a:buNone/>
              <a:defRPr b="0" i="0" sz="900" u="none" cap="none" strike="noStrike">
                <a:solidFill>
                  <a:schemeClr val="accent3"/>
                </a:solidFill>
                <a:latin typeface="Calibri"/>
                <a:ea typeface="Calibri"/>
                <a:cs typeface="Calibri"/>
                <a:sym typeface="Calibri"/>
              </a:defRPr>
            </a:lvl6pPr>
            <a:lvl7pPr indent="0" lvl="6" marL="0" algn="r">
              <a:spcBef>
                <a:spcPts val="0"/>
              </a:spcBef>
              <a:buNone/>
              <a:defRPr b="0" i="0" sz="900" u="none" cap="none" strike="noStrike">
                <a:solidFill>
                  <a:schemeClr val="accent3"/>
                </a:solidFill>
                <a:latin typeface="Calibri"/>
                <a:ea typeface="Calibri"/>
                <a:cs typeface="Calibri"/>
                <a:sym typeface="Calibri"/>
              </a:defRPr>
            </a:lvl7pPr>
            <a:lvl8pPr indent="0" lvl="7" marL="0" algn="r">
              <a:spcBef>
                <a:spcPts val="0"/>
              </a:spcBef>
              <a:buNone/>
              <a:defRPr b="0" i="0" sz="900" u="none" cap="none" strike="noStrike">
                <a:solidFill>
                  <a:schemeClr val="accent3"/>
                </a:solidFill>
                <a:latin typeface="Calibri"/>
                <a:ea typeface="Calibri"/>
                <a:cs typeface="Calibri"/>
                <a:sym typeface="Calibri"/>
              </a:defRPr>
            </a:lvl8pPr>
            <a:lvl9pPr indent="0" lvl="8" mar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7"/>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rgbClr val="7F7F7F"/>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p:nvPr>
            <p:ph idx="3" type="pic"/>
          </p:nvPr>
        </p:nvSpPr>
        <p:spPr>
          <a:xfrm>
            <a:off x="351784" y="1"/>
            <a:ext cx="3907631" cy="5961063"/>
          </a:xfrm>
          <a:prstGeom prst="rect">
            <a:avLst/>
          </a:prstGeom>
          <a:solidFill>
            <a:srgbClr val="D8D8D8"/>
          </a:solidFill>
          <a:ln>
            <a:noFill/>
          </a:ln>
        </p:spPr>
      </p:sp>
      <p:cxnSp>
        <p:nvCxnSpPr>
          <p:cNvPr id="33" name="Google Shape;33;p17"/>
          <p:cNvCxnSpPr/>
          <p:nvPr/>
        </p:nvCxnSpPr>
        <p:spPr>
          <a:xfrm>
            <a:off x="4259416" y="2286312"/>
            <a:ext cx="1288373" cy="0"/>
          </a:xfrm>
          <a:prstGeom prst="straightConnector1">
            <a:avLst/>
          </a:prstGeom>
          <a:noFill/>
          <a:ln cap="flat" cmpd="sng" w="57150">
            <a:solidFill>
              <a:schemeClr val="accent1"/>
            </a:solidFill>
            <a:prstDash val="solid"/>
            <a:miter lim="800000"/>
            <a:headEnd len="sm" w="sm" type="none"/>
            <a:tailEnd len="sm" w="sm" type="none"/>
          </a:ln>
        </p:spPr>
      </p:cxnSp>
      <p:grpSp>
        <p:nvGrpSpPr>
          <p:cNvPr id="34" name="Google Shape;34;p17"/>
          <p:cNvGrpSpPr/>
          <p:nvPr/>
        </p:nvGrpSpPr>
        <p:grpSpPr>
          <a:xfrm>
            <a:off x="8309839" y="421046"/>
            <a:ext cx="561599" cy="134113"/>
            <a:chOff x="4827813" y="2534636"/>
            <a:chExt cx="996651" cy="178504"/>
          </a:xfrm>
        </p:grpSpPr>
        <p:sp>
          <p:nvSpPr>
            <p:cNvPr id="35" name="Google Shape;35;p17"/>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Google Shape;36;p17"/>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17"/>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Google Shape;38;p17"/>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39" name="Google Shape;39;p17"/>
          <p:cNvSpPr/>
          <p:nvPr/>
        </p:nvSpPr>
        <p:spPr>
          <a:xfrm>
            <a:off x="7529498" y="896815"/>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7"/>
          <p:cNvSpPr/>
          <p:nvPr/>
        </p:nvSpPr>
        <p:spPr>
          <a:xfrm>
            <a:off x="7290692" y="672411"/>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1" name="Google Shape;41;p17"/>
          <p:cNvCxnSpPr/>
          <p:nvPr/>
        </p:nvCxnSpPr>
        <p:spPr>
          <a:xfrm>
            <a:off x="5631015" y="2286312"/>
            <a:ext cx="409301" cy="0"/>
          </a:xfrm>
          <a:prstGeom prst="straightConnector1">
            <a:avLst/>
          </a:prstGeom>
          <a:noFill/>
          <a:ln cap="flat" cmpd="sng" w="571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hree Photos">
  <p:cSld name="Title, Content, and Three Photos">
    <p:spTree>
      <p:nvGrpSpPr>
        <p:cNvPr id="42" name="Shape 42"/>
        <p:cNvGrpSpPr/>
        <p:nvPr/>
      </p:nvGrpSpPr>
      <p:grpSpPr>
        <a:xfrm>
          <a:off x="0" y="0"/>
          <a:ext cx="0" cy="0"/>
          <a:chOff x="0" y="0"/>
          <a:chExt cx="0" cy="0"/>
        </a:xfrm>
      </p:grpSpPr>
      <p:sp>
        <p:nvSpPr>
          <p:cNvPr id="43" name="Google Shape;43;p18"/>
          <p:cNvSpPr txBox="1"/>
          <p:nvPr>
            <p:ph type="title"/>
          </p:nvPr>
        </p:nvSpPr>
        <p:spPr>
          <a:xfrm>
            <a:off x="272562" y="1046163"/>
            <a:ext cx="4084027" cy="111478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8"/>
          <p:cNvSpPr txBox="1"/>
          <p:nvPr>
            <p:ph idx="1" type="body"/>
          </p:nvPr>
        </p:nvSpPr>
        <p:spPr>
          <a:xfrm>
            <a:off x="272562" y="2506663"/>
            <a:ext cx="4084028" cy="3454523"/>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8"/>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8"/>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chemeClr val="accent3"/>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8"/>
          <p:cNvSpPr/>
          <p:nvPr>
            <p:ph idx="3" type="pic"/>
          </p:nvPr>
        </p:nvSpPr>
        <p:spPr>
          <a:xfrm>
            <a:off x="4439816" y="1"/>
            <a:ext cx="2572806" cy="4091942"/>
          </a:xfrm>
          <a:prstGeom prst="rect">
            <a:avLst/>
          </a:prstGeom>
          <a:solidFill>
            <a:srgbClr val="D8D8D8"/>
          </a:solidFill>
          <a:ln>
            <a:noFill/>
          </a:ln>
        </p:spPr>
      </p:sp>
      <p:cxnSp>
        <p:nvCxnSpPr>
          <p:cNvPr id="48" name="Google Shape;48;p18"/>
          <p:cNvCxnSpPr/>
          <p:nvPr/>
        </p:nvCxnSpPr>
        <p:spPr>
          <a:xfrm>
            <a:off x="-18041" y="2286312"/>
            <a:ext cx="1288373" cy="0"/>
          </a:xfrm>
          <a:prstGeom prst="straightConnector1">
            <a:avLst/>
          </a:prstGeom>
          <a:noFill/>
          <a:ln cap="flat" cmpd="sng" w="57150">
            <a:solidFill>
              <a:schemeClr val="accent1"/>
            </a:solidFill>
            <a:prstDash val="solid"/>
            <a:miter lim="800000"/>
            <a:headEnd len="sm" w="sm" type="none"/>
            <a:tailEnd len="sm" w="sm" type="none"/>
          </a:ln>
        </p:spPr>
      </p:cxnSp>
      <p:grpSp>
        <p:nvGrpSpPr>
          <p:cNvPr id="49" name="Google Shape;49;p18"/>
          <p:cNvGrpSpPr/>
          <p:nvPr/>
        </p:nvGrpSpPr>
        <p:grpSpPr>
          <a:xfrm>
            <a:off x="272562" y="421046"/>
            <a:ext cx="561599" cy="134113"/>
            <a:chOff x="4827813" y="2534636"/>
            <a:chExt cx="996651" cy="178504"/>
          </a:xfrm>
        </p:grpSpPr>
        <p:sp>
          <p:nvSpPr>
            <p:cNvPr id="50" name="Google Shape;50;p18"/>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18"/>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 name="Google Shape;52;p18"/>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18"/>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18"/>
          <p:cNvSpPr/>
          <p:nvPr/>
        </p:nvSpPr>
        <p:spPr>
          <a:xfrm>
            <a:off x="3456119" y="4718683"/>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 name="Google Shape;55;p18"/>
          <p:cNvSpPr/>
          <p:nvPr/>
        </p:nvSpPr>
        <p:spPr>
          <a:xfrm>
            <a:off x="3217314" y="4494279"/>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6" name="Google Shape;56;p18"/>
          <p:cNvCxnSpPr/>
          <p:nvPr/>
        </p:nvCxnSpPr>
        <p:spPr>
          <a:xfrm>
            <a:off x="1353559" y="2286312"/>
            <a:ext cx="409301" cy="0"/>
          </a:xfrm>
          <a:prstGeom prst="straightConnector1">
            <a:avLst/>
          </a:prstGeom>
          <a:noFill/>
          <a:ln cap="flat" cmpd="sng" w="57150">
            <a:solidFill>
              <a:schemeClr val="accent1"/>
            </a:solidFill>
            <a:prstDash val="solid"/>
            <a:miter lim="800000"/>
            <a:headEnd len="sm" w="sm" type="none"/>
            <a:tailEnd len="sm" w="sm" type="none"/>
          </a:ln>
        </p:spPr>
      </p:cxnSp>
      <p:sp>
        <p:nvSpPr>
          <p:cNvPr id="57" name="Google Shape;57;p18"/>
          <p:cNvSpPr/>
          <p:nvPr>
            <p:ph idx="4" type="pic"/>
          </p:nvPr>
        </p:nvSpPr>
        <p:spPr>
          <a:xfrm>
            <a:off x="7156639" y="555158"/>
            <a:ext cx="1987361" cy="4298197"/>
          </a:xfrm>
          <a:prstGeom prst="rect">
            <a:avLst/>
          </a:prstGeom>
          <a:solidFill>
            <a:srgbClr val="D8D8D8"/>
          </a:solidFill>
          <a:ln>
            <a:noFill/>
          </a:ln>
        </p:spPr>
      </p:sp>
      <p:sp>
        <p:nvSpPr>
          <p:cNvPr id="58" name="Google Shape;58;p18"/>
          <p:cNvSpPr/>
          <p:nvPr>
            <p:ph idx="5" type="pic"/>
          </p:nvPr>
        </p:nvSpPr>
        <p:spPr>
          <a:xfrm>
            <a:off x="4439816" y="4289111"/>
            <a:ext cx="2572805" cy="1672075"/>
          </a:xfrm>
          <a:prstGeom prst="rect">
            <a:avLst/>
          </a:prstGeom>
          <a:solidFill>
            <a:srgbClr val="D8D8D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Horizontal">
  <p:cSld name="Half Image Horizontal">
    <p:spTree>
      <p:nvGrpSpPr>
        <p:cNvPr id="59" name="Shape 59"/>
        <p:cNvGrpSpPr/>
        <p:nvPr/>
      </p:nvGrpSpPr>
      <p:grpSpPr>
        <a:xfrm>
          <a:off x="0" y="0"/>
          <a:ext cx="0" cy="0"/>
          <a:chOff x="0" y="0"/>
          <a:chExt cx="0" cy="0"/>
        </a:xfrm>
      </p:grpSpPr>
      <p:sp>
        <p:nvSpPr>
          <p:cNvPr id="60" name="Google Shape;60;p19"/>
          <p:cNvSpPr txBox="1"/>
          <p:nvPr>
            <p:ph type="title"/>
          </p:nvPr>
        </p:nvSpPr>
        <p:spPr>
          <a:xfrm>
            <a:off x="623888" y="3794663"/>
            <a:ext cx="7886700" cy="82323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600"/>
              <a:buFont typeface="Calibri"/>
              <a:buNone/>
              <a:defRPr b="1" sz="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txBox="1"/>
          <p:nvPr>
            <p:ph idx="1" type="body"/>
          </p:nvPr>
        </p:nvSpPr>
        <p:spPr>
          <a:xfrm>
            <a:off x="623888" y="4839692"/>
            <a:ext cx="7886700" cy="130537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SzPts val="1800"/>
              <a:buNone/>
              <a:defRPr b="0" sz="1800" cap="none"/>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9"/>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19"/>
          <p:cNvSpPr/>
          <p:nvPr>
            <p:ph idx="2" type="pic"/>
          </p:nvPr>
        </p:nvSpPr>
        <p:spPr>
          <a:xfrm>
            <a:off x="0" y="0"/>
            <a:ext cx="9144000" cy="3713018"/>
          </a:xfrm>
          <a:prstGeom prst="rect">
            <a:avLst/>
          </a:prstGeom>
          <a:solidFill>
            <a:srgbClr val="D8D8D8"/>
          </a:solidFill>
          <a:ln>
            <a:noFill/>
          </a:ln>
        </p:spPr>
      </p:sp>
      <p:cxnSp>
        <p:nvCxnSpPr>
          <p:cNvPr id="64" name="Google Shape;64;p19"/>
          <p:cNvCxnSpPr/>
          <p:nvPr/>
        </p:nvCxnSpPr>
        <p:spPr>
          <a:xfrm>
            <a:off x="4013768" y="3748188"/>
            <a:ext cx="1116466" cy="0"/>
          </a:xfrm>
          <a:prstGeom prst="straightConnector1">
            <a:avLst/>
          </a:prstGeom>
          <a:noFill/>
          <a:ln cap="flat" cmpd="sng" w="139700">
            <a:solidFill>
              <a:schemeClr val="accent1"/>
            </a:solidFill>
            <a:prstDash val="solid"/>
            <a:miter lim="800000"/>
            <a:headEnd len="sm" w="sm" type="none"/>
            <a:tailEnd len="sm" w="sm" type="none"/>
          </a:ln>
        </p:spPr>
      </p:cxnSp>
      <p:sp>
        <p:nvSpPr>
          <p:cNvPr id="65" name="Google Shape;65;p19"/>
          <p:cNvSpPr txBox="1"/>
          <p:nvPr>
            <p:ph idx="3"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rgbClr val="7F7F7F"/>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6" name="Google Shape;66;p19"/>
          <p:cNvGrpSpPr/>
          <p:nvPr/>
        </p:nvGrpSpPr>
        <p:grpSpPr>
          <a:xfrm>
            <a:off x="4291201" y="4594680"/>
            <a:ext cx="561599" cy="134113"/>
            <a:chOff x="4827813" y="2534636"/>
            <a:chExt cx="996651" cy="178504"/>
          </a:xfrm>
        </p:grpSpPr>
        <p:sp>
          <p:nvSpPr>
            <p:cNvPr id="67" name="Google Shape;67;p19"/>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 name="Google Shape;68;p19"/>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 name="Google Shape;69;p19"/>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 name="Google Shape;70;p19"/>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02">
  <p:cSld name="Title &amp; Content 02">
    <p:spTree>
      <p:nvGrpSpPr>
        <p:cNvPr id="71" name="Shape 71"/>
        <p:cNvGrpSpPr/>
        <p:nvPr/>
      </p:nvGrpSpPr>
      <p:grpSpPr>
        <a:xfrm>
          <a:off x="0" y="0"/>
          <a:ext cx="0" cy="0"/>
          <a:chOff x="0" y="0"/>
          <a:chExt cx="0" cy="0"/>
        </a:xfrm>
      </p:grpSpPr>
      <p:sp>
        <p:nvSpPr>
          <p:cNvPr id="72" name="Google Shape;72;p20"/>
          <p:cNvSpPr txBox="1"/>
          <p:nvPr>
            <p:ph type="title"/>
          </p:nvPr>
        </p:nvSpPr>
        <p:spPr>
          <a:xfrm>
            <a:off x="272562" y="246186"/>
            <a:ext cx="2404696" cy="1037492"/>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Calibri"/>
              <a:buNone/>
              <a:defRPr b="1"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0"/>
          <p:cNvSpPr txBox="1"/>
          <p:nvPr>
            <p:ph idx="1" type="body"/>
          </p:nvPr>
        </p:nvSpPr>
        <p:spPr>
          <a:xfrm>
            <a:off x="3060739" y="2426275"/>
            <a:ext cx="2256326" cy="601087"/>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1800"/>
              <a:buNone/>
              <a:defRPr b="1" sz="1800">
                <a:solidFill>
                  <a:schemeClr val="accen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4" name="Google Shape;74;p20"/>
          <p:cNvSpPr txBox="1"/>
          <p:nvPr>
            <p:ph idx="2" type="body"/>
          </p:nvPr>
        </p:nvSpPr>
        <p:spPr>
          <a:xfrm>
            <a:off x="3060739" y="3097703"/>
            <a:ext cx="2256326" cy="3091961"/>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0"/>
          <p:cNvSpPr txBox="1"/>
          <p:nvPr>
            <p:ph idx="3"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rgbClr val="7F7F7F"/>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7" name="Google Shape;77;p20"/>
          <p:cNvCxnSpPr/>
          <p:nvPr/>
        </p:nvCxnSpPr>
        <p:spPr>
          <a:xfrm rot="10800000">
            <a:off x="2729617" y="421046"/>
            <a:ext cx="0" cy="5768619"/>
          </a:xfrm>
          <a:prstGeom prst="straightConnector1">
            <a:avLst/>
          </a:prstGeom>
          <a:noFill/>
          <a:ln cap="flat" cmpd="sng" w="9525">
            <a:solidFill>
              <a:srgbClr val="A5A5A5"/>
            </a:solidFill>
            <a:prstDash val="solid"/>
            <a:miter lim="800000"/>
            <a:headEnd len="sm" w="sm" type="none"/>
            <a:tailEnd len="sm" w="sm" type="none"/>
          </a:ln>
        </p:spPr>
      </p:cxnSp>
      <p:sp>
        <p:nvSpPr>
          <p:cNvPr id="78" name="Google Shape;78;p20"/>
          <p:cNvSpPr txBox="1"/>
          <p:nvPr>
            <p:ph idx="4" type="body"/>
          </p:nvPr>
        </p:nvSpPr>
        <p:spPr>
          <a:xfrm>
            <a:off x="5902936" y="2426275"/>
            <a:ext cx="2256326" cy="601087"/>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SzPts val="1800"/>
              <a:buNone/>
              <a:defRPr b="1" sz="1800">
                <a:solidFill>
                  <a:schemeClr val="accent1"/>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20"/>
          <p:cNvSpPr txBox="1"/>
          <p:nvPr>
            <p:ph idx="5" type="body"/>
          </p:nvPr>
        </p:nvSpPr>
        <p:spPr>
          <a:xfrm>
            <a:off x="5902936" y="3097703"/>
            <a:ext cx="2256326" cy="3091961"/>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SzPts val="1600"/>
              <a:buChar char="•"/>
              <a:defRPr sz="1600"/>
            </a:lvl1pPr>
            <a:lvl2pPr indent="-317500" lvl="1" marL="914400" algn="l">
              <a:lnSpc>
                <a:spcPct val="90000"/>
              </a:lnSpc>
              <a:spcBef>
                <a:spcPts val="500"/>
              </a:spcBef>
              <a:spcAft>
                <a:spcPts val="0"/>
              </a:spcAft>
              <a:buSzPts val="1400"/>
              <a:buChar char="•"/>
              <a:defRPr sz="1400"/>
            </a:lvl2pPr>
            <a:lvl3pPr indent="-304800" lvl="2" marL="1371600" algn="l">
              <a:lnSpc>
                <a:spcPct val="90000"/>
              </a:lnSpc>
              <a:spcBef>
                <a:spcPts val="500"/>
              </a:spcBef>
              <a:spcAft>
                <a:spcPts val="0"/>
              </a:spcAft>
              <a:buSzPts val="1200"/>
              <a:buChar char="•"/>
              <a:defRPr sz="1200"/>
            </a:lvl3pPr>
            <a:lvl4pPr indent="-298450" lvl="3" marL="1828800" algn="l">
              <a:lnSpc>
                <a:spcPct val="90000"/>
              </a:lnSpc>
              <a:spcBef>
                <a:spcPts val="500"/>
              </a:spcBef>
              <a:spcAft>
                <a:spcPts val="0"/>
              </a:spcAft>
              <a:buSzPts val="1100"/>
              <a:buChar char="•"/>
              <a:defRPr sz="1100"/>
            </a:lvl4pPr>
            <a:lvl5pPr indent="-298450" lvl="4" marL="2286000" algn="l">
              <a:lnSpc>
                <a:spcPct val="9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0"/>
          <p:cNvSpPr/>
          <p:nvPr>
            <p:ph idx="6" type="pic"/>
          </p:nvPr>
        </p:nvSpPr>
        <p:spPr>
          <a:xfrm>
            <a:off x="3060740" y="1676296"/>
            <a:ext cx="440949" cy="587932"/>
          </a:xfrm>
          <a:prstGeom prst="rect">
            <a:avLst/>
          </a:prstGeom>
          <a:noFill/>
          <a:ln>
            <a:noFill/>
          </a:ln>
        </p:spPr>
      </p:sp>
      <p:sp>
        <p:nvSpPr>
          <p:cNvPr id="81" name="Google Shape;81;p20"/>
          <p:cNvSpPr/>
          <p:nvPr>
            <p:ph idx="7" type="pic"/>
          </p:nvPr>
        </p:nvSpPr>
        <p:spPr>
          <a:xfrm>
            <a:off x="5901006" y="1676296"/>
            <a:ext cx="440949" cy="587932"/>
          </a:xfrm>
          <a:prstGeom prst="rect">
            <a:avLst/>
          </a:prstGeom>
          <a:noFill/>
          <a:ln>
            <a:noFill/>
          </a:ln>
        </p:spPr>
      </p:sp>
      <p:sp>
        <p:nvSpPr>
          <p:cNvPr id="82" name="Google Shape;82;p20"/>
          <p:cNvSpPr/>
          <p:nvPr/>
        </p:nvSpPr>
        <p:spPr>
          <a:xfrm>
            <a:off x="7688545" y="555158"/>
            <a:ext cx="2473779" cy="3298372"/>
          </a:xfrm>
          <a:prstGeom prst="ellipse">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 name="Google Shape;83;p20"/>
          <p:cNvSpPr/>
          <p:nvPr/>
        </p:nvSpPr>
        <p:spPr>
          <a:xfrm>
            <a:off x="7449739" y="330754"/>
            <a:ext cx="951140" cy="1268186"/>
          </a:xfrm>
          <a:prstGeom prst="ellipse">
            <a:avLst/>
          </a:prstGeom>
          <a:noFill/>
          <a:ln cap="flat" cmpd="sng" w="9525">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20"/>
          <p:cNvSpPr txBox="1"/>
          <p:nvPr>
            <p:ph idx="8" type="body"/>
          </p:nvPr>
        </p:nvSpPr>
        <p:spPr>
          <a:xfrm>
            <a:off x="3060739" y="480157"/>
            <a:ext cx="5208422" cy="823912"/>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SzPts val="2000"/>
              <a:buNone/>
              <a:defRPr b="1" sz="2000">
                <a:solidFill>
                  <a:srgbClr val="7F7F7F"/>
                </a:solidFill>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grpSp>
        <p:nvGrpSpPr>
          <p:cNvPr id="85" name="Google Shape;85;p20"/>
          <p:cNvGrpSpPr/>
          <p:nvPr/>
        </p:nvGrpSpPr>
        <p:grpSpPr>
          <a:xfrm>
            <a:off x="272562" y="421046"/>
            <a:ext cx="561599" cy="134113"/>
            <a:chOff x="4827813" y="2534636"/>
            <a:chExt cx="996651" cy="178504"/>
          </a:xfrm>
        </p:grpSpPr>
        <p:sp>
          <p:nvSpPr>
            <p:cNvPr id="86" name="Google Shape;86;p20"/>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20"/>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20"/>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20"/>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Image Vertical Purple">
  <p:cSld name="Half Image Vertical Purple">
    <p:spTree>
      <p:nvGrpSpPr>
        <p:cNvPr id="90" name="Shape 90"/>
        <p:cNvGrpSpPr/>
        <p:nvPr/>
      </p:nvGrpSpPr>
      <p:grpSpPr>
        <a:xfrm>
          <a:off x="0" y="0"/>
          <a:ext cx="0" cy="0"/>
          <a:chOff x="0" y="0"/>
          <a:chExt cx="0" cy="0"/>
        </a:xfrm>
      </p:grpSpPr>
      <p:sp>
        <p:nvSpPr>
          <p:cNvPr id="91" name="Google Shape;91;p21"/>
          <p:cNvSpPr/>
          <p:nvPr>
            <p:ph idx="2" type="pic"/>
          </p:nvPr>
        </p:nvSpPr>
        <p:spPr>
          <a:xfrm>
            <a:off x="3987367" y="0"/>
            <a:ext cx="5156633" cy="6858000"/>
          </a:xfrm>
          <a:prstGeom prst="rect">
            <a:avLst/>
          </a:prstGeom>
          <a:solidFill>
            <a:srgbClr val="D8D8D8"/>
          </a:solidFill>
          <a:ln>
            <a:noFill/>
          </a:ln>
        </p:spPr>
      </p:sp>
      <p:sp>
        <p:nvSpPr>
          <p:cNvPr id="92" name="Google Shape;92;p21"/>
          <p:cNvSpPr/>
          <p:nvPr/>
        </p:nvSpPr>
        <p:spPr>
          <a:xfrm>
            <a:off x="0" y="1"/>
            <a:ext cx="3987366"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21"/>
          <p:cNvSpPr/>
          <p:nvPr/>
        </p:nvSpPr>
        <p:spPr>
          <a:xfrm>
            <a:off x="623887" y="1723293"/>
            <a:ext cx="3980435" cy="374552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 name="Google Shape;94;p21"/>
          <p:cNvSpPr txBox="1"/>
          <p:nvPr>
            <p:ph type="title"/>
          </p:nvPr>
        </p:nvSpPr>
        <p:spPr>
          <a:xfrm>
            <a:off x="288488" y="1087908"/>
            <a:ext cx="3351524" cy="1444275"/>
          </a:xfrm>
          <a:prstGeom prst="rect">
            <a:avLst/>
          </a:prstGeom>
          <a:noFill/>
          <a:ln>
            <a:noFill/>
          </a:ln>
        </p:spPr>
        <p:txBody>
          <a:bodyPr anchorCtr="0" anchor="t" bIns="45700" lIns="91425" spcFirstLastPara="1" rIns="91425" wrap="square" tIns="792000">
            <a:noAutofit/>
          </a:bodyPr>
          <a:lstStyle>
            <a:lvl1pPr lvl="0" algn="l">
              <a:lnSpc>
                <a:spcPct val="90000"/>
              </a:lnSpc>
              <a:spcBef>
                <a:spcPts val="0"/>
              </a:spcBef>
              <a:spcAft>
                <a:spcPts val="0"/>
              </a:spcAft>
              <a:buClr>
                <a:schemeClr val="lt1"/>
              </a:buClr>
              <a:buSzPts val="3600"/>
              <a:buFont typeface="Calibri"/>
              <a:buNone/>
              <a:defRPr b="1" sz="3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1"/>
          <p:cNvSpPr txBox="1"/>
          <p:nvPr>
            <p:ph idx="1" type="body"/>
          </p:nvPr>
        </p:nvSpPr>
        <p:spPr>
          <a:xfrm>
            <a:off x="276533" y="2552612"/>
            <a:ext cx="3073334" cy="199281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b="0" sz="1800" cap="none">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1"/>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97" name="Google Shape;97;p21"/>
          <p:cNvCxnSpPr/>
          <p:nvPr/>
        </p:nvCxnSpPr>
        <p:spPr>
          <a:xfrm>
            <a:off x="341244" y="1620451"/>
            <a:ext cx="1116466" cy="0"/>
          </a:xfrm>
          <a:prstGeom prst="straightConnector1">
            <a:avLst/>
          </a:prstGeom>
          <a:noFill/>
          <a:ln cap="flat" cmpd="sng" w="57150">
            <a:solidFill>
              <a:schemeClr val="lt1"/>
            </a:solidFill>
            <a:prstDash val="solid"/>
            <a:miter lim="800000"/>
            <a:headEnd len="sm" w="sm" type="none"/>
            <a:tailEnd len="sm" w="sm" type="none"/>
          </a:ln>
        </p:spPr>
      </p:cxnSp>
      <p:sp>
        <p:nvSpPr>
          <p:cNvPr id="98" name="Google Shape;98;p21"/>
          <p:cNvSpPr txBox="1"/>
          <p:nvPr>
            <p:ph idx="3"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SzPts val="1400"/>
              <a:buNone/>
              <a:defRPr b="1" sz="1400" cap="none">
                <a:solidFill>
                  <a:schemeClr val="lt1"/>
                </a:solidFill>
              </a:defRPr>
            </a:lvl1pPr>
            <a:lvl2pPr indent="-228600" lvl="1" marL="914400" algn="l">
              <a:lnSpc>
                <a:spcPct val="90000"/>
              </a:lnSpc>
              <a:spcBef>
                <a:spcPts val="500"/>
              </a:spcBef>
              <a:spcAft>
                <a:spcPts val="0"/>
              </a:spcAft>
              <a:buSzPts val="1600"/>
              <a:buNone/>
              <a:defRPr/>
            </a:lvl2pPr>
            <a:lvl3pPr indent="-228600" lvl="2" marL="1371600" algn="l">
              <a:lnSpc>
                <a:spcPct val="90000"/>
              </a:lnSpc>
              <a:spcBef>
                <a:spcPts val="500"/>
              </a:spcBef>
              <a:spcAft>
                <a:spcPts val="0"/>
              </a:spcAft>
              <a:buSzPts val="1400"/>
              <a:buNone/>
              <a:defRPr/>
            </a:lvl3pPr>
            <a:lvl4pPr indent="-228600" lvl="3" marL="1828800" algn="l">
              <a:lnSpc>
                <a:spcPct val="90000"/>
              </a:lnSpc>
              <a:spcBef>
                <a:spcPts val="500"/>
              </a:spcBef>
              <a:spcAft>
                <a:spcPts val="0"/>
              </a:spcAft>
              <a:buSzPts val="1200"/>
              <a:buNone/>
              <a:defRPr/>
            </a:lvl4pPr>
            <a:lvl5pPr indent="-228600" lvl="4" marL="2286000" algn="l">
              <a:lnSpc>
                <a:spcPct val="90000"/>
              </a:lnSpc>
              <a:spcBef>
                <a:spcPts val="500"/>
              </a:spcBef>
              <a:spcAft>
                <a:spcPts val="0"/>
              </a:spcAft>
              <a:buSzPts val="12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9" name="Google Shape;99;p21"/>
          <p:cNvGrpSpPr/>
          <p:nvPr/>
        </p:nvGrpSpPr>
        <p:grpSpPr>
          <a:xfrm flipH="1">
            <a:off x="848197" y="4803540"/>
            <a:ext cx="2712584" cy="3522776"/>
            <a:chOff x="2555621" y="3917613"/>
            <a:chExt cx="3616779" cy="3522776"/>
          </a:xfrm>
        </p:grpSpPr>
        <p:sp>
          <p:nvSpPr>
            <p:cNvPr id="100" name="Google Shape;100;p21"/>
            <p:cNvSpPr/>
            <p:nvPr/>
          </p:nvSpPr>
          <p:spPr>
            <a:xfrm>
              <a:off x="2874028" y="4142017"/>
              <a:ext cx="3298372"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21"/>
            <p:cNvSpPr/>
            <p:nvPr/>
          </p:nvSpPr>
          <p:spPr>
            <a:xfrm>
              <a:off x="2555621" y="3917613"/>
              <a:ext cx="1268186"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02" name="Shape 102"/>
        <p:cNvGrpSpPr/>
        <p:nvPr/>
      </p:nvGrpSpPr>
      <p:grpSpPr>
        <a:xfrm>
          <a:off x="0" y="0"/>
          <a:ext cx="0" cy="0"/>
          <a:chOff x="0" y="0"/>
          <a:chExt cx="0" cy="0"/>
        </a:xfrm>
      </p:grpSpPr>
      <p:sp>
        <p:nvSpPr>
          <p:cNvPr id="103" name="Google Shape;103;p22"/>
          <p:cNvSpPr txBox="1"/>
          <p:nvPr>
            <p:ph type="title"/>
          </p:nvPr>
        </p:nvSpPr>
        <p:spPr>
          <a:xfrm>
            <a:off x="3534664" y="2704121"/>
            <a:ext cx="4917186" cy="750278"/>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800"/>
              <a:buFont typeface="Calibri"/>
              <a:buNone/>
              <a:defRPr b="1" sz="4800" cap="none">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05" name="Google Shape;105;p22"/>
          <p:cNvCxnSpPr/>
          <p:nvPr/>
        </p:nvCxnSpPr>
        <p:spPr>
          <a:xfrm>
            <a:off x="3620860" y="3760408"/>
            <a:ext cx="1116466" cy="0"/>
          </a:xfrm>
          <a:prstGeom prst="straightConnector1">
            <a:avLst/>
          </a:prstGeom>
          <a:noFill/>
          <a:ln cap="flat" cmpd="sng" w="57150">
            <a:solidFill>
              <a:schemeClr val="accent1"/>
            </a:solidFill>
            <a:prstDash val="solid"/>
            <a:miter lim="800000"/>
            <a:headEnd len="sm" w="sm" type="none"/>
            <a:tailEnd len="sm" w="sm" type="none"/>
          </a:ln>
        </p:spPr>
      </p:cxnSp>
      <p:sp>
        <p:nvSpPr>
          <p:cNvPr id="106" name="Google Shape;106;p22"/>
          <p:cNvSpPr/>
          <p:nvPr>
            <p:ph idx="2" type="pic"/>
          </p:nvPr>
        </p:nvSpPr>
        <p:spPr>
          <a:xfrm>
            <a:off x="1" y="1"/>
            <a:ext cx="3318272" cy="6858000"/>
          </a:xfrm>
          <a:prstGeom prst="rect">
            <a:avLst/>
          </a:prstGeom>
          <a:solidFill>
            <a:schemeClr val="lt2"/>
          </a:solidFill>
          <a:ln>
            <a:noFill/>
          </a:ln>
        </p:spPr>
      </p:sp>
      <p:sp>
        <p:nvSpPr>
          <p:cNvPr id="107" name="Google Shape;107;p22"/>
          <p:cNvSpPr/>
          <p:nvPr/>
        </p:nvSpPr>
        <p:spPr>
          <a:xfrm>
            <a:off x="6466114" y="4408714"/>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2"/>
          <p:cNvSpPr/>
          <p:nvPr/>
        </p:nvSpPr>
        <p:spPr>
          <a:xfrm>
            <a:off x="6227308" y="4184310"/>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Envelope" id="109" name="Google Shape;109;p22"/>
          <p:cNvPicPr preferRelativeResize="0"/>
          <p:nvPr/>
        </p:nvPicPr>
        <p:blipFill rotWithShape="1">
          <a:blip r:embed="rId2">
            <a:alphaModFix/>
          </a:blip>
          <a:srcRect b="0" l="0" r="0" t="0"/>
          <a:stretch/>
        </p:blipFill>
        <p:spPr>
          <a:xfrm>
            <a:off x="3626102" y="4029040"/>
            <a:ext cx="351924" cy="469232"/>
          </a:xfrm>
          <a:prstGeom prst="rect">
            <a:avLst/>
          </a:prstGeom>
          <a:noFill/>
          <a:ln>
            <a:noFill/>
          </a:ln>
        </p:spPr>
      </p:pic>
      <p:sp>
        <p:nvSpPr>
          <p:cNvPr id="110" name="Google Shape;110;p22"/>
          <p:cNvSpPr txBox="1"/>
          <p:nvPr>
            <p:ph idx="1" type="subTitle"/>
          </p:nvPr>
        </p:nvSpPr>
        <p:spPr>
          <a:xfrm>
            <a:off x="4055107" y="4126311"/>
            <a:ext cx="2730359" cy="43393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SzPts val="1800"/>
              <a:buNone/>
              <a:defRPr b="0" sz="1800" cap="none"/>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1" name="Google Shape;111;p22"/>
          <p:cNvSpPr txBox="1"/>
          <p:nvPr>
            <p:ph idx="3" type="body"/>
          </p:nvPr>
        </p:nvSpPr>
        <p:spPr>
          <a:xfrm>
            <a:off x="4056460" y="4836222"/>
            <a:ext cx="2729006" cy="4539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800"/>
              <a:buNone/>
              <a:defRPr b="0" sz="1800" cap="none"/>
            </a:lvl1pPr>
            <a:lvl2pPr indent="-355600" lvl="1" marL="914400" algn="l">
              <a:lnSpc>
                <a:spcPct val="90000"/>
              </a:lnSpc>
              <a:spcBef>
                <a:spcPts val="500"/>
              </a:spcBef>
              <a:spcAft>
                <a:spcPts val="0"/>
              </a:spcAft>
              <a:buSzPts val="2000"/>
              <a:buChar char="•"/>
              <a:defRPr sz="2000"/>
            </a:lvl2pPr>
            <a:lvl3pPr indent="-342900" lvl="2" marL="1371600" algn="l">
              <a:lnSpc>
                <a:spcPct val="90000"/>
              </a:lnSpc>
              <a:spcBef>
                <a:spcPts val="500"/>
              </a:spcBef>
              <a:spcAft>
                <a:spcPts val="0"/>
              </a:spcAft>
              <a:buSzPts val="1800"/>
              <a:buChar char="•"/>
              <a:defRPr sz="1800"/>
            </a:lvl3pPr>
            <a:lvl4pPr indent="-330200" lvl="3" marL="1828800" algn="l">
              <a:lnSpc>
                <a:spcPct val="90000"/>
              </a:lnSpc>
              <a:spcBef>
                <a:spcPts val="500"/>
              </a:spcBef>
              <a:spcAft>
                <a:spcPts val="0"/>
              </a:spcAft>
              <a:buSzPts val="1600"/>
              <a:buChar char="•"/>
              <a:defRPr sz="1600"/>
            </a:lvl4pPr>
            <a:lvl5pPr indent="-330200" lvl="4" marL="2286000" algn="l">
              <a:lnSpc>
                <a:spcPct val="90000"/>
              </a:lnSpc>
              <a:spcBef>
                <a:spcPts val="500"/>
              </a:spcBef>
              <a:spcAft>
                <a:spcPts val="0"/>
              </a:spcAft>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12" name="Google Shape;112;p22"/>
          <p:cNvGrpSpPr/>
          <p:nvPr/>
        </p:nvGrpSpPr>
        <p:grpSpPr>
          <a:xfrm>
            <a:off x="3595105" y="2475188"/>
            <a:ext cx="561599" cy="134113"/>
            <a:chOff x="4827813" y="2534636"/>
            <a:chExt cx="996651" cy="178504"/>
          </a:xfrm>
        </p:grpSpPr>
        <p:sp>
          <p:nvSpPr>
            <p:cNvPr id="113" name="Google Shape;113;p22"/>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22"/>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22"/>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2"/>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ink" id="117" name="Google Shape;117;p22"/>
          <p:cNvPicPr preferRelativeResize="0"/>
          <p:nvPr/>
        </p:nvPicPr>
        <p:blipFill rotWithShape="1">
          <a:blip r:embed="rId3">
            <a:alphaModFix/>
          </a:blip>
          <a:srcRect b="0" l="0" r="0" t="0"/>
          <a:stretch/>
        </p:blipFill>
        <p:spPr>
          <a:xfrm>
            <a:off x="3590364" y="4809678"/>
            <a:ext cx="406561" cy="54208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8" name="Shape 118"/>
        <p:cNvGrpSpPr/>
        <p:nvPr/>
      </p:nvGrpSpPr>
      <p:grpSpPr>
        <a:xfrm>
          <a:off x="0" y="0"/>
          <a:ext cx="0" cy="0"/>
          <a:chOff x="0" y="0"/>
          <a:chExt cx="0" cy="0"/>
        </a:xfrm>
      </p:grpSpPr>
      <p:sp>
        <p:nvSpPr>
          <p:cNvPr id="119" name="Google Shape;119;p23"/>
          <p:cNvSpPr txBox="1"/>
          <p:nvPr>
            <p:ph type="ctrTitle"/>
          </p:nvPr>
        </p:nvSpPr>
        <p:spPr>
          <a:xfrm>
            <a:off x="3514725" y="2726873"/>
            <a:ext cx="5425168" cy="83207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800"/>
              <a:buFont typeface="Calibri"/>
              <a:buNone/>
              <a:defRPr b="1" sz="4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3"/>
          <p:cNvSpPr txBox="1"/>
          <p:nvPr>
            <p:ph idx="1" type="subTitle"/>
          </p:nvPr>
        </p:nvSpPr>
        <p:spPr>
          <a:xfrm>
            <a:off x="3514725" y="3569380"/>
            <a:ext cx="5425168" cy="365125"/>
          </a:xfrm>
          <a:prstGeom prst="rect">
            <a:avLst/>
          </a:prstGeom>
          <a:noFill/>
          <a:ln>
            <a:noFill/>
          </a:ln>
        </p:spPr>
        <p:txBody>
          <a:bodyPr anchorCtr="0" anchor="t" bIns="45700" lIns="0" spcFirstLastPara="1" rIns="91425" wrap="square" tIns="45700">
            <a:normAutofit/>
          </a:bodyPr>
          <a:lstStyle>
            <a:lvl1pPr lvl="0" algn="l">
              <a:lnSpc>
                <a:spcPct val="90000"/>
              </a:lnSpc>
              <a:spcBef>
                <a:spcPts val="1000"/>
              </a:spcBef>
              <a:spcAft>
                <a:spcPts val="0"/>
              </a:spcAft>
              <a:buSzPts val="1800"/>
              <a:buNone/>
              <a:defRPr b="0" sz="1800" cap="none">
                <a:solidFill>
                  <a:schemeClr val="dk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1" name="Google Shape;121;p2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122" name="Google Shape;122;p23"/>
          <p:cNvCxnSpPr/>
          <p:nvPr/>
        </p:nvCxnSpPr>
        <p:spPr>
          <a:xfrm>
            <a:off x="3620860" y="4082142"/>
            <a:ext cx="1116466" cy="0"/>
          </a:xfrm>
          <a:prstGeom prst="straightConnector1">
            <a:avLst/>
          </a:prstGeom>
          <a:noFill/>
          <a:ln cap="flat" cmpd="sng" w="57150">
            <a:solidFill>
              <a:schemeClr val="accent1"/>
            </a:solidFill>
            <a:prstDash val="solid"/>
            <a:miter lim="800000"/>
            <a:headEnd len="sm" w="sm" type="none"/>
            <a:tailEnd len="sm" w="sm" type="none"/>
          </a:ln>
        </p:spPr>
      </p:cxnSp>
      <p:grpSp>
        <p:nvGrpSpPr>
          <p:cNvPr id="123" name="Google Shape;123;p23"/>
          <p:cNvGrpSpPr/>
          <p:nvPr/>
        </p:nvGrpSpPr>
        <p:grpSpPr>
          <a:xfrm>
            <a:off x="3595105" y="2475188"/>
            <a:ext cx="561599" cy="134113"/>
            <a:chOff x="4827813" y="2534636"/>
            <a:chExt cx="996651" cy="178504"/>
          </a:xfrm>
        </p:grpSpPr>
        <p:sp>
          <p:nvSpPr>
            <p:cNvPr id="124" name="Google Shape;124;p23"/>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23"/>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23"/>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23"/>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8" name="Google Shape;128;p23"/>
          <p:cNvSpPr/>
          <p:nvPr/>
        </p:nvSpPr>
        <p:spPr>
          <a:xfrm>
            <a:off x="6466114" y="4408714"/>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 name="Google Shape;129;p23"/>
          <p:cNvSpPr/>
          <p:nvPr/>
        </p:nvSpPr>
        <p:spPr>
          <a:xfrm>
            <a:off x="6227308" y="4184310"/>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23"/>
          <p:cNvSpPr/>
          <p:nvPr/>
        </p:nvSpPr>
        <p:spPr>
          <a:xfrm>
            <a:off x="1" y="1"/>
            <a:ext cx="3318272" cy="68579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1" name="Shape 131"/>
        <p:cNvGrpSpPr/>
        <p:nvPr/>
      </p:nvGrpSpPr>
      <p:grpSpPr>
        <a:xfrm>
          <a:off x="0" y="0"/>
          <a:ext cx="0" cy="0"/>
          <a:chOff x="0" y="0"/>
          <a:chExt cx="0" cy="0"/>
        </a:xfrm>
      </p:grpSpPr>
      <p:sp>
        <p:nvSpPr>
          <p:cNvPr id="132" name="Google Shape;132;p24"/>
          <p:cNvSpPr txBox="1"/>
          <p:nvPr>
            <p:ph idx="12" type="sldNum"/>
          </p:nvPr>
        </p:nvSpPr>
        <p:spPr>
          <a:xfrm>
            <a:off x="6814038" y="6463208"/>
            <a:ext cx="2057400" cy="24938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chemeClr val="accent3"/>
                </a:solidFill>
                <a:latin typeface="Calibri"/>
                <a:ea typeface="Calibri"/>
                <a:cs typeface="Calibri"/>
                <a:sym typeface="Calibri"/>
              </a:defRPr>
            </a:lvl1pPr>
            <a:lvl2pPr indent="0" lvl="1" marL="0" algn="r">
              <a:spcBef>
                <a:spcPts val="0"/>
              </a:spcBef>
              <a:buNone/>
              <a:defRPr sz="900">
                <a:solidFill>
                  <a:schemeClr val="accent3"/>
                </a:solidFill>
                <a:latin typeface="Calibri"/>
                <a:ea typeface="Calibri"/>
                <a:cs typeface="Calibri"/>
                <a:sym typeface="Calibri"/>
              </a:defRPr>
            </a:lvl2pPr>
            <a:lvl3pPr indent="0" lvl="2" marL="0" algn="r">
              <a:spcBef>
                <a:spcPts val="0"/>
              </a:spcBef>
              <a:buNone/>
              <a:defRPr sz="900">
                <a:solidFill>
                  <a:schemeClr val="accent3"/>
                </a:solidFill>
                <a:latin typeface="Calibri"/>
                <a:ea typeface="Calibri"/>
                <a:cs typeface="Calibri"/>
                <a:sym typeface="Calibri"/>
              </a:defRPr>
            </a:lvl3pPr>
            <a:lvl4pPr indent="0" lvl="3" marL="0" algn="r">
              <a:spcBef>
                <a:spcPts val="0"/>
              </a:spcBef>
              <a:buNone/>
              <a:defRPr sz="900">
                <a:solidFill>
                  <a:schemeClr val="accent3"/>
                </a:solidFill>
                <a:latin typeface="Calibri"/>
                <a:ea typeface="Calibri"/>
                <a:cs typeface="Calibri"/>
                <a:sym typeface="Calibri"/>
              </a:defRPr>
            </a:lvl4pPr>
            <a:lvl5pPr indent="0" lvl="4" marL="0" algn="r">
              <a:spcBef>
                <a:spcPts val="0"/>
              </a:spcBef>
              <a:buNone/>
              <a:defRPr sz="900">
                <a:solidFill>
                  <a:schemeClr val="accent3"/>
                </a:solidFill>
                <a:latin typeface="Calibri"/>
                <a:ea typeface="Calibri"/>
                <a:cs typeface="Calibri"/>
                <a:sym typeface="Calibri"/>
              </a:defRPr>
            </a:lvl5pPr>
            <a:lvl6pPr indent="0" lvl="5" marL="0" algn="r">
              <a:spcBef>
                <a:spcPts val="0"/>
              </a:spcBef>
              <a:buNone/>
              <a:defRPr sz="900">
                <a:solidFill>
                  <a:schemeClr val="accent3"/>
                </a:solidFill>
                <a:latin typeface="Calibri"/>
                <a:ea typeface="Calibri"/>
                <a:cs typeface="Calibri"/>
                <a:sym typeface="Calibri"/>
              </a:defRPr>
            </a:lvl6pPr>
            <a:lvl7pPr indent="0" lvl="6" marL="0" algn="r">
              <a:spcBef>
                <a:spcPts val="0"/>
              </a:spcBef>
              <a:buNone/>
              <a:defRPr sz="900">
                <a:solidFill>
                  <a:schemeClr val="accent3"/>
                </a:solidFill>
                <a:latin typeface="Calibri"/>
                <a:ea typeface="Calibri"/>
                <a:cs typeface="Calibri"/>
                <a:sym typeface="Calibri"/>
              </a:defRPr>
            </a:lvl7pPr>
            <a:lvl8pPr indent="0" lvl="7" marL="0" algn="r">
              <a:spcBef>
                <a:spcPts val="0"/>
              </a:spcBef>
              <a:buNone/>
              <a:defRPr sz="900">
                <a:solidFill>
                  <a:schemeClr val="accent3"/>
                </a:solidFill>
                <a:latin typeface="Calibri"/>
                <a:ea typeface="Calibri"/>
                <a:cs typeface="Calibri"/>
                <a:sym typeface="Calibri"/>
              </a:defRPr>
            </a:lvl8pPr>
            <a:lvl9pPr indent="0" lvl="8" marL="0" algn="r">
              <a:spcBef>
                <a:spcPts val="0"/>
              </a:spcBef>
              <a:buNone/>
              <a:defRPr sz="900">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3" name="Google Shape;133;p24"/>
          <p:cNvCxnSpPr/>
          <p:nvPr/>
        </p:nvCxnSpPr>
        <p:spPr>
          <a:xfrm>
            <a:off x="4259416" y="2286312"/>
            <a:ext cx="1288373" cy="0"/>
          </a:xfrm>
          <a:prstGeom prst="straightConnector1">
            <a:avLst/>
          </a:prstGeom>
          <a:noFill/>
          <a:ln cap="flat" cmpd="sng" w="57150">
            <a:solidFill>
              <a:schemeClr val="accent1"/>
            </a:solidFill>
            <a:prstDash val="solid"/>
            <a:miter lim="800000"/>
            <a:headEnd len="sm" w="sm" type="none"/>
            <a:tailEnd len="sm" w="sm" type="none"/>
          </a:ln>
        </p:spPr>
      </p:cxnSp>
      <p:grpSp>
        <p:nvGrpSpPr>
          <p:cNvPr id="134" name="Google Shape;134;p24"/>
          <p:cNvGrpSpPr/>
          <p:nvPr/>
        </p:nvGrpSpPr>
        <p:grpSpPr>
          <a:xfrm>
            <a:off x="8309839" y="421046"/>
            <a:ext cx="561599" cy="134113"/>
            <a:chOff x="4827813" y="2534636"/>
            <a:chExt cx="996651" cy="178504"/>
          </a:xfrm>
        </p:grpSpPr>
        <p:sp>
          <p:nvSpPr>
            <p:cNvPr id="135" name="Google Shape;135;p24"/>
            <p:cNvSpPr/>
            <p:nvPr/>
          </p:nvSpPr>
          <p:spPr>
            <a:xfrm>
              <a:off x="4827813" y="2534636"/>
              <a:ext cx="178504" cy="17850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24"/>
            <p:cNvSpPr/>
            <p:nvPr/>
          </p:nvSpPr>
          <p:spPr>
            <a:xfrm>
              <a:off x="5092508" y="2534636"/>
              <a:ext cx="178504" cy="178504"/>
            </a:xfrm>
            <a:prstGeom prst="ellipse">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4"/>
            <p:cNvSpPr/>
            <p:nvPr/>
          </p:nvSpPr>
          <p:spPr>
            <a:xfrm>
              <a:off x="5369234" y="2534636"/>
              <a:ext cx="178504" cy="17850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4"/>
            <p:cNvSpPr/>
            <p:nvPr/>
          </p:nvSpPr>
          <p:spPr>
            <a:xfrm>
              <a:off x="5645960" y="2534636"/>
              <a:ext cx="178504" cy="17850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9" name="Google Shape;139;p24"/>
          <p:cNvSpPr/>
          <p:nvPr/>
        </p:nvSpPr>
        <p:spPr>
          <a:xfrm>
            <a:off x="7529498" y="896815"/>
            <a:ext cx="2473779" cy="3298372"/>
          </a:xfrm>
          <a:prstGeom prst="ellipse">
            <a:avLst/>
          </a:prstGeom>
          <a:noFill/>
          <a:ln cap="flat" cmpd="sng" w="9525">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24"/>
          <p:cNvSpPr/>
          <p:nvPr/>
        </p:nvSpPr>
        <p:spPr>
          <a:xfrm>
            <a:off x="7290692" y="672411"/>
            <a:ext cx="951140" cy="1268186"/>
          </a:xfrm>
          <a:prstGeom prst="ellipse">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1" name="Google Shape;141;p24"/>
          <p:cNvCxnSpPr/>
          <p:nvPr/>
        </p:nvCxnSpPr>
        <p:spPr>
          <a:xfrm>
            <a:off x="5631015" y="2286312"/>
            <a:ext cx="409301" cy="0"/>
          </a:xfrm>
          <a:prstGeom prst="straightConnector1">
            <a:avLst/>
          </a:prstGeom>
          <a:noFill/>
          <a:ln cap="flat" cmpd="sng" w="57150">
            <a:solidFill>
              <a:schemeClr val="accent1"/>
            </a:solidFill>
            <a:prstDash val="solid"/>
            <a:miter lim="800000"/>
            <a:headEnd len="sm" w="sm" type="none"/>
            <a:tailEnd len="sm" w="sm" type="none"/>
          </a:ln>
        </p:spPr>
      </p:cxnSp>
      <p:sp>
        <p:nvSpPr>
          <p:cNvPr id="142" name="Google Shape;142;p24"/>
          <p:cNvSpPr/>
          <p:nvPr/>
        </p:nvSpPr>
        <p:spPr>
          <a:xfrm>
            <a:off x="351783" y="1"/>
            <a:ext cx="3907632" cy="59610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43" name="Google Shape;143;p24"/>
          <p:cNvCxnSpPr/>
          <p:nvPr/>
        </p:nvCxnSpPr>
        <p:spPr>
          <a:xfrm>
            <a:off x="751310" y="1290512"/>
            <a:ext cx="1116466" cy="0"/>
          </a:xfrm>
          <a:prstGeom prst="straightConnector1">
            <a:avLst/>
          </a:prstGeom>
          <a:noFill/>
          <a:ln cap="flat" cmpd="sng" w="57150">
            <a:solidFill>
              <a:schemeClr val="lt1"/>
            </a:solidFill>
            <a:prstDash val="solid"/>
            <a:miter lim="800000"/>
            <a:headEnd len="sm" w="sm" type="none"/>
            <a:tailEnd len="sm" w="sm" type="none"/>
          </a:ln>
        </p:spPr>
      </p:cxnSp>
      <p:sp>
        <p:nvSpPr>
          <p:cNvPr id="144" name="Google Shape;144;p24"/>
          <p:cNvSpPr txBox="1"/>
          <p:nvPr>
            <p:ph type="title"/>
          </p:nvPr>
        </p:nvSpPr>
        <p:spPr>
          <a:xfrm>
            <a:off x="686599" y="1276858"/>
            <a:ext cx="3073334" cy="1255325"/>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lt1"/>
              </a:buClr>
              <a:buSzPts val="3600"/>
              <a:buFont typeface="Calibri"/>
              <a:buNone/>
              <a:defRPr b="1" sz="3600" cap="none">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4"/>
          <p:cNvSpPr txBox="1"/>
          <p:nvPr>
            <p:ph idx="1" type="body"/>
          </p:nvPr>
        </p:nvSpPr>
        <p:spPr>
          <a:xfrm>
            <a:off x="686600" y="2620652"/>
            <a:ext cx="3073334" cy="1933681"/>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SzPts val="1800"/>
              <a:buChar char="•"/>
              <a:defRPr b="0" cap="none">
                <a:solidFill>
                  <a:schemeClr val="lt1"/>
                </a:solidFill>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272562" y="365126"/>
            <a:ext cx="8598876" cy="918553"/>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dk1"/>
              </a:buClr>
              <a:buSzPts val="3200"/>
              <a:buFont typeface="Calibri"/>
              <a:buNone/>
              <a:defRPr b="1"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272562" y="1825625"/>
            <a:ext cx="8598876" cy="435133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lnSpc>
                <a:spcPct val="90000"/>
              </a:lnSpc>
              <a:spcBef>
                <a:spcPts val="50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lnSpc>
                <a:spcPct val="90000"/>
              </a:lnSpc>
              <a:spcBef>
                <a:spcPts val="50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lnSpc>
                <a:spcPct val="9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lnSpc>
                <a:spcPct val="90000"/>
              </a:lnSpc>
              <a:spcBef>
                <a:spcPts val="500"/>
              </a:spcBef>
              <a:spcAft>
                <a:spcPts val="0"/>
              </a:spcAft>
              <a:buClr>
                <a:schemeClr val="accent1"/>
              </a:buClr>
              <a:buSzPts val="1200"/>
              <a:buFont typeface="Arial"/>
              <a:buChar char="•"/>
              <a:defRPr b="0" i="0" sz="12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2" type="sldNum"/>
          </p:nvPr>
        </p:nvSpPr>
        <p:spPr>
          <a:xfrm>
            <a:off x="6814038" y="6463207"/>
            <a:ext cx="2057400" cy="25826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3"/>
                </a:solidFill>
                <a:latin typeface="Calibri"/>
                <a:ea typeface="Calibri"/>
                <a:cs typeface="Calibri"/>
                <a:sym typeface="Calibri"/>
              </a:defRPr>
            </a:lvl1pPr>
            <a:lvl2pPr indent="0" lvl="1" marL="0" marR="0" rtl="0" algn="r">
              <a:spcBef>
                <a:spcPts val="0"/>
              </a:spcBef>
              <a:buNone/>
              <a:defRPr b="0" i="0" sz="900" u="none" cap="none" strike="noStrike">
                <a:solidFill>
                  <a:schemeClr val="accent3"/>
                </a:solidFill>
                <a:latin typeface="Calibri"/>
                <a:ea typeface="Calibri"/>
                <a:cs typeface="Calibri"/>
                <a:sym typeface="Calibri"/>
              </a:defRPr>
            </a:lvl2pPr>
            <a:lvl3pPr indent="0" lvl="2" marL="0" marR="0" rtl="0" algn="r">
              <a:spcBef>
                <a:spcPts val="0"/>
              </a:spcBef>
              <a:buNone/>
              <a:defRPr b="0" i="0" sz="900" u="none" cap="none" strike="noStrike">
                <a:solidFill>
                  <a:schemeClr val="accent3"/>
                </a:solidFill>
                <a:latin typeface="Calibri"/>
                <a:ea typeface="Calibri"/>
                <a:cs typeface="Calibri"/>
                <a:sym typeface="Calibri"/>
              </a:defRPr>
            </a:lvl3pPr>
            <a:lvl4pPr indent="0" lvl="3" marL="0" marR="0" rtl="0" algn="r">
              <a:spcBef>
                <a:spcPts val="0"/>
              </a:spcBef>
              <a:buNone/>
              <a:defRPr b="0" i="0" sz="900" u="none" cap="none" strike="noStrike">
                <a:solidFill>
                  <a:schemeClr val="accent3"/>
                </a:solidFill>
                <a:latin typeface="Calibri"/>
                <a:ea typeface="Calibri"/>
                <a:cs typeface="Calibri"/>
                <a:sym typeface="Calibri"/>
              </a:defRPr>
            </a:lvl4pPr>
            <a:lvl5pPr indent="0" lvl="4" marL="0" marR="0" rtl="0" algn="r">
              <a:spcBef>
                <a:spcPts val="0"/>
              </a:spcBef>
              <a:buNone/>
              <a:defRPr b="0" i="0" sz="900" u="none" cap="none" strike="noStrike">
                <a:solidFill>
                  <a:schemeClr val="accent3"/>
                </a:solidFill>
                <a:latin typeface="Calibri"/>
                <a:ea typeface="Calibri"/>
                <a:cs typeface="Calibri"/>
                <a:sym typeface="Calibri"/>
              </a:defRPr>
            </a:lvl5pPr>
            <a:lvl6pPr indent="0" lvl="5" marL="0" marR="0" rtl="0" algn="r">
              <a:spcBef>
                <a:spcPts val="0"/>
              </a:spcBef>
              <a:buNone/>
              <a:defRPr b="0" i="0" sz="900" u="none" cap="none" strike="noStrike">
                <a:solidFill>
                  <a:schemeClr val="accent3"/>
                </a:solidFill>
                <a:latin typeface="Calibri"/>
                <a:ea typeface="Calibri"/>
                <a:cs typeface="Calibri"/>
                <a:sym typeface="Calibri"/>
              </a:defRPr>
            </a:lvl6pPr>
            <a:lvl7pPr indent="0" lvl="6" marL="0" marR="0" rtl="0" algn="r">
              <a:spcBef>
                <a:spcPts val="0"/>
              </a:spcBef>
              <a:buNone/>
              <a:defRPr b="0" i="0" sz="900" u="none" cap="none" strike="noStrike">
                <a:solidFill>
                  <a:schemeClr val="accent3"/>
                </a:solidFill>
                <a:latin typeface="Calibri"/>
                <a:ea typeface="Calibri"/>
                <a:cs typeface="Calibri"/>
                <a:sym typeface="Calibri"/>
              </a:defRPr>
            </a:lvl7pPr>
            <a:lvl8pPr indent="0" lvl="7" marL="0" marR="0" rtl="0" algn="r">
              <a:spcBef>
                <a:spcPts val="0"/>
              </a:spcBef>
              <a:buNone/>
              <a:defRPr b="0" i="0" sz="900" u="none" cap="none" strike="noStrike">
                <a:solidFill>
                  <a:schemeClr val="accent3"/>
                </a:solidFill>
                <a:latin typeface="Calibri"/>
                <a:ea typeface="Calibri"/>
                <a:cs typeface="Calibri"/>
                <a:sym typeface="Calibri"/>
              </a:defRPr>
            </a:lvl8pPr>
            <a:lvl9pPr indent="0" lvl="8" marL="0" marR="0" rtl="0" algn="r">
              <a:spcBef>
                <a:spcPts val="0"/>
              </a:spcBef>
              <a:buNone/>
              <a:defRPr b="0" i="0" sz="900" u="none" cap="none" strike="noStrike">
                <a:solidFill>
                  <a:schemeClr val="accent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differencebetween.net/technology/difference-between-analog-and-digital-transmission/" TargetMode="External"/><Relationship Id="rId4" Type="http://schemas.openxmlformats.org/officeDocument/2006/relationships/hyperlink" Target="https://www.tutorialspoint.com/data_communication_computer_network/analog_transmission.htm" TargetMode="External"/><Relationship Id="rId5" Type="http://schemas.openxmlformats.org/officeDocument/2006/relationships/hyperlink" Target="https://www.tutorialspoint.com/data_communication_computer_network/transmission_media.htm" TargetMode="External"/><Relationship Id="rId6" Type="http://schemas.openxmlformats.org/officeDocument/2006/relationships/hyperlink" Target="https://www.geeksforgeeks.org/network-devices-hub-repeater-bridge-switch-router-gateways/" TargetMode="External"/><Relationship Id="rId7" Type="http://schemas.openxmlformats.org/officeDocument/2006/relationships/hyperlink" Target="https://www.tutorialspoint.com/network-devices-hub-repeater-bridge-switch-router-gateways-and-brout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
          <p:cNvSpPr txBox="1"/>
          <p:nvPr>
            <p:ph type="ctrTitle"/>
          </p:nvPr>
        </p:nvSpPr>
        <p:spPr>
          <a:xfrm>
            <a:off x="3419728" y="1556100"/>
            <a:ext cx="5425168" cy="2186959"/>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COMPUTER NETWORKS</a:t>
            </a:r>
            <a:br>
              <a:rPr lang="en-US"/>
            </a:br>
            <a:r>
              <a:rPr lang="en-US">
                <a:solidFill>
                  <a:srgbClr val="FF0000"/>
                </a:solidFill>
              </a:rPr>
              <a:t>MODULE 3</a:t>
            </a:r>
            <a:br>
              <a:rPr lang="en-US">
                <a:solidFill>
                  <a:srgbClr val="FF0000"/>
                </a:solidFill>
              </a:rPr>
            </a:br>
            <a:r>
              <a:rPr lang="en-US">
                <a:solidFill>
                  <a:srgbClr val="FF0000"/>
                </a:solidFill>
              </a:rPr>
              <a:t>PHYSICAL LAYER</a:t>
            </a:r>
            <a:endParaRPr>
              <a:solidFill>
                <a:srgbClr val="FF0000"/>
              </a:solidFill>
            </a:endParaRPr>
          </a:p>
        </p:txBody>
      </p:sp>
      <p:sp>
        <p:nvSpPr>
          <p:cNvPr id="241" name="Google Shape;241;p1"/>
          <p:cNvSpPr txBox="1"/>
          <p:nvPr>
            <p:ph idx="1" type="subTitle"/>
          </p:nvPr>
        </p:nvSpPr>
        <p:spPr>
          <a:xfrm>
            <a:off x="6554625" y="5750573"/>
            <a:ext cx="2290271" cy="804052"/>
          </a:xfrm>
          <a:prstGeom prst="rect">
            <a:avLst/>
          </a:prstGeom>
          <a:noFill/>
          <a:ln>
            <a:noFill/>
          </a:ln>
        </p:spPr>
        <p:txBody>
          <a:bodyPr anchorCtr="0" anchor="t" bIns="45700" lIns="0" spcFirstLastPara="1" rIns="91425" wrap="square" tIns="45700">
            <a:noAutofit/>
          </a:bodyPr>
          <a:lstStyle/>
          <a:p>
            <a:pPr indent="0" lvl="0" marL="0" rtl="0" algn="ctr">
              <a:lnSpc>
                <a:spcPct val="90000"/>
              </a:lnSpc>
              <a:spcBef>
                <a:spcPts val="0"/>
              </a:spcBef>
              <a:spcAft>
                <a:spcPts val="0"/>
              </a:spcAft>
              <a:buSzPts val="2000"/>
              <a:buNone/>
            </a:pPr>
            <a:r>
              <a:rPr lang="en-US" sz="2000" cap="none">
                <a:latin typeface="Times New Roman"/>
                <a:ea typeface="Times New Roman"/>
                <a:cs typeface="Times New Roman"/>
                <a:sym typeface="Times New Roman"/>
              </a:rPr>
              <a:t>By </a:t>
            </a:r>
            <a:endParaRPr/>
          </a:p>
          <a:p>
            <a:pPr indent="0" lvl="0" marL="0" rtl="0" algn="ctr">
              <a:lnSpc>
                <a:spcPct val="90000"/>
              </a:lnSpc>
              <a:spcBef>
                <a:spcPts val="1000"/>
              </a:spcBef>
              <a:spcAft>
                <a:spcPts val="0"/>
              </a:spcAft>
              <a:buSzPts val="2000"/>
              <a:buNone/>
            </a:pPr>
            <a:r>
              <a:rPr lang="en-US" sz="2000" cap="none">
                <a:latin typeface="Times New Roman"/>
                <a:ea typeface="Times New Roman"/>
                <a:cs typeface="Times New Roman"/>
                <a:sym typeface="Times New Roman"/>
              </a:rPr>
              <a:t>Dr. Kanchan Shende</a:t>
            </a:r>
            <a:endParaRPr/>
          </a:p>
          <a:p>
            <a:pPr indent="0" lvl="0" marL="0" rtl="0" algn="l">
              <a:lnSpc>
                <a:spcPct val="90000"/>
              </a:lnSpc>
              <a:spcBef>
                <a:spcPts val="1000"/>
              </a:spcBef>
              <a:spcAft>
                <a:spcPts val="0"/>
              </a:spcAft>
              <a:buSzPts val="2400"/>
              <a:buNone/>
            </a:pPr>
            <a:r>
              <a:t/>
            </a:r>
            <a:endParaRPr sz="2400">
              <a:latin typeface="Times New Roman"/>
              <a:ea typeface="Times New Roman"/>
              <a:cs typeface="Times New Roman"/>
              <a:sym typeface="Times New Roman"/>
            </a:endParaRPr>
          </a:p>
        </p:txBody>
      </p:sp>
      <p:pic>
        <p:nvPicPr>
          <p:cNvPr id="242" name="Google Shape;242;p1"/>
          <p:cNvPicPr preferRelativeResize="0"/>
          <p:nvPr>
            <p:ph idx="2" type="pic"/>
          </p:nvPr>
        </p:nvPicPr>
        <p:blipFill rotWithShape="1">
          <a:blip r:embed="rId3">
            <a:alphaModFix/>
          </a:blip>
          <a:srcRect b="0" l="25807" r="25807" t="0"/>
          <a:stretch/>
        </p:blipFill>
        <p:spPr>
          <a:xfrm>
            <a:off x="-1524000" y="0"/>
            <a:ext cx="4737219" cy="6858000"/>
          </a:xfrm>
          <a:prstGeom prst="rect">
            <a:avLst/>
          </a:prstGeom>
          <a:solidFill>
            <a:schemeClr val="lt2"/>
          </a:solid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0"/>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26" name="Google Shape;326;p10"/>
          <p:cNvSpPr txBox="1"/>
          <p:nvPr/>
        </p:nvSpPr>
        <p:spPr>
          <a:xfrm>
            <a:off x="272563" y="245717"/>
            <a:ext cx="1503485" cy="45292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327" name="Google Shape;327;p10"/>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28" name="Google Shape;328;p10"/>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29" name="Google Shape;329;p10"/>
          <p:cNvSpPr txBox="1"/>
          <p:nvPr/>
        </p:nvSpPr>
        <p:spPr>
          <a:xfrm>
            <a:off x="150490" y="1090063"/>
            <a:ext cx="3449418" cy="521681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Times New Roman"/>
              <a:buAutoNum type="arabicPeriod"/>
            </a:pPr>
            <a:r>
              <a:rPr b="1" lang="en-US" sz="1800">
                <a:solidFill>
                  <a:schemeClr val="dk1"/>
                </a:solidFill>
                <a:latin typeface="Times New Roman"/>
                <a:ea typeface="Times New Roman"/>
                <a:cs typeface="Times New Roman"/>
                <a:sym typeface="Times New Roman"/>
              </a:rPr>
              <a:t>Phase Modulation</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the modulation technique, the phase of carrier signal is modulated in order to reflect the change in voltage (amplitude) of analog data signal.</a:t>
            </a:r>
            <a:endParaRPr/>
          </a:p>
          <a:p>
            <a:pPr indent="0" lvl="0" marL="0" marR="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Phase modulation is practically similar to Frequency Modulation, but in Phase modulation frequency of the carrier signal is not increased.</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Frequency of carrier is signal is changed (made dense and sparse) to reflect voltage change in the amplitude of modulating signal.</a:t>
            </a:r>
            <a:endParaRPr b="1" sz="1800">
              <a:solidFill>
                <a:schemeClr val="dk1"/>
              </a:solidFill>
              <a:latin typeface="Times New Roman"/>
              <a:ea typeface="Times New Roman"/>
              <a:cs typeface="Times New Roman"/>
              <a:sym typeface="Times New Roman"/>
            </a:endParaRPr>
          </a:p>
        </p:txBody>
      </p:sp>
      <p:pic>
        <p:nvPicPr>
          <p:cNvPr descr="Phase Modulation" id="330" name="Google Shape;330;p10"/>
          <p:cNvPicPr preferRelativeResize="0"/>
          <p:nvPr/>
        </p:nvPicPr>
        <p:blipFill rotWithShape="1">
          <a:blip r:embed="rId3">
            <a:alphaModFix/>
          </a:blip>
          <a:srcRect b="0" l="0" r="0" t="0"/>
          <a:stretch/>
        </p:blipFill>
        <p:spPr>
          <a:xfrm>
            <a:off x="3911788" y="1149351"/>
            <a:ext cx="4772025" cy="55626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1"/>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36" name="Google Shape;336;p11"/>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37" name="Google Shape;337;p11"/>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38" name="Google Shape;338;p11"/>
          <p:cNvSpPr txBox="1"/>
          <p:nvPr/>
        </p:nvSpPr>
        <p:spPr>
          <a:xfrm>
            <a:off x="893042" y="2466765"/>
            <a:ext cx="7498928" cy="38318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Calibri"/>
              <a:buAutoNum type="arabicPeriod"/>
            </a:pPr>
            <a:r>
              <a:rPr b="1" lang="en-US" sz="1800">
                <a:solidFill>
                  <a:schemeClr val="dk1"/>
                </a:solidFill>
                <a:latin typeface="Times New Roman"/>
                <a:ea typeface="Times New Roman"/>
                <a:cs typeface="Times New Roman"/>
                <a:sym typeface="Times New Roman"/>
              </a:rPr>
              <a:t>Repeater</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 repeater operates at the physical layer.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Its job is to regenerate the signal over the same network before the signal becomes too weak or corrupted so as to extend the length to which the signal can be transmitted over the same network.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An important point to be noted about repeaters is that they do not amplify the signal. When the signal becomes weak, they copy the signal bit by bit and regenerate it at the original strength.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It is a 2 port device. </a:t>
            </a:r>
            <a:endParaRPr sz="1800">
              <a:solidFill>
                <a:schemeClr val="dk1"/>
              </a:solidFill>
              <a:latin typeface="Times New Roman"/>
              <a:ea typeface="Times New Roman"/>
              <a:cs typeface="Times New Roman"/>
              <a:sym typeface="Times New Roman"/>
            </a:endParaRPr>
          </a:p>
        </p:txBody>
      </p:sp>
      <p:sp>
        <p:nvSpPr>
          <p:cNvPr id="339" name="Google Shape;339;p11"/>
          <p:cNvSpPr txBox="1"/>
          <p:nvPr/>
        </p:nvSpPr>
        <p:spPr>
          <a:xfrm>
            <a:off x="1199998" y="1185970"/>
            <a:ext cx="7033189" cy="1237029"/>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lang="en-US" sz="2400" cap="none">
                <a:solidFill>
                  <a:srgbClr val="FF0000"/>
                </a:solidFill>
                <a:latin typeface="Times New Roman"/>
                <a:ea typeface="Times New Roman"/>
                <a:cs typeface="Times New Roman"/>
                <a:sym typeface="Times New Roman"/>
              </a:rPr>
              <a:t>PHYSICAL LAYER DEVICES : REPEATERS, HUBS- ACTIVE HUB PASSIVE HUB</a:t>
            </a:r>
            <a:endParaRPr/>
          </a:p>
          <a:p>
            <a:pPr indent="0" lvl="0" marL="0" marR="0" rtl="0" algn="l">
              <a:lnSpc>
                <a:spcPct val="90000"/>
              </a:lnSpc>
              <a:spcBef>
                <a:spcPts val="0"/>
              </a:spcBef>
              <a:spcAft>
                <a:spcPts val="0"/>
              </a:spcAft>
              <a:buClr>
                <a:schemeClr val="dk1"/>
              </a:buClr>
              <a:buSzPts val="2800"/>
              <a:buFont typeface="Calibri"/>
              <a:buNone/>
            </a:pPr>
            <a:r>
              <a:t/>
            </a:r>
            <a:endParaRPr b="1" i="1" sz="2800"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2"/>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45" name="Google Shape;345;p12"/>
          <p:cNvSpPr txBox="1"/>
          <p:nvPr/>
        </p:nvSpPr>
        <p:spPr>
          <a:xfrm>
            <a:off x="764821" y="1322362"/>
            <a:ext cx="5939327" cy="45292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346" name="Google Shape;346;p12"/>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47" name="Google Shape;347;p12"/>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48" name="Google Shape;348;p12"/>
          <p:cNvSpPr txBox="1"/>
          <p:nvPr/>
        </p:nvSpPr>
        <p:spPr>
          <a:xfrm>
            <a:off x="893042" y="2466765"/>
            <a:ext cx="7498928" cy="38318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2. Hub</a:t>
            </a:r>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 hub is basically a multiport repeater.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 hub connects multiple wires coming from different branches, for example, the connector in star topology which connects different stations.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Hubs cannot filter data, so data packets are sent to all connected devices.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other words, the collision domain of all hosts connected through Hub remains one.  </a:t>
            </a:r>
            <a:endParaRPr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Also, they do not have the intelligence to find out the best path for data packets which leads to inefficiencies and wastage.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3"/>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54" name="Google Shape;354;p13"/>
          <p:cNvSpPr txBox="1"/>
          <p:nvPr/>
        </p:nvSpPr>
        <p:spPr>
          <a:xfrm>
            <a:off x="764821" y="1322362"/>
            <a:ext cx="5939327" cy="45292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355" name="Google Shape;355;p13"/>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56" name="Google Shape;356;p13"/>
          <p:cNvSpPr txBox="1"/>
          <p:nvPr/>
        </p:nvSpPr>
        <p:spPr>
          <a:xfrm>
            <a:off x="952863" y="1857107"/>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57" name="Google Shape;357;p13"/>
          <p:cNvSpPr txBox="1"/>
          <p:nvPr/>
        </p:nvSpPr>
        <p:spPr>
          <a:xfrm>
            <a:off x="952863" y="2106438"/>
            <a:ext cx="7266246" cy="48013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Types of Hub</a:t>
            </a:r>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Active Hub:- </a:t>
            </a:r>
            <a:r>
              <a:rPr lang="en-US" sz="1800">
                <a:solidFill>
                  <a:schemeClr val="dk1"/>
                </a:solidFill>
                <a:latin typeface="Times New Roman"/>
                <a:ea typeface="Times New Roman"/>
                <a:cs typeface="Times New Roman"/>
                <a:sym typeface="Times New Roman"/>
              </a:rPr>
              <a:t>These are the hubs that have their own power supply and can clean, boost, and relay the signal along with the network. It serves both as a repeater as well as a wiring center. These are used to extend the maximum distance between nodes.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Passive Hub :- </a:t>
            </a:r>
            <a:r>
              <a:rPr lang="en-US" sz="1800">
                <a:solidFill>
                  <a:schemeClr val="dk1"/>
                </a:solidFill>
                <a:latin typeface="Times New Roman"/>
                <a:ea typeface="Times New Roman"/>
                <a:cs typeface="Times New Roman"/>
                <a:sym typeface="Times New Roman"/>
              </a:rPr>
              <a:t>These are the hubs that collect wiring from nodes and power supply from the active hub. These hubs relay signals onto the network without cleaning and boosting them and can’t be used to extend the distance between nodes.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Intelligent Hub :- </a:t>
            </a:r>
            <a:r>
              <a:rPr lang="en-US" sz="1800">
                <a:solidFill>
                  <a:schemeClr val="dk1"/>
                </a:solidFill>
                <a:latin typeface="Times New Roman"/>
                <a:ea typeface="Times New Roman"/>
                <a:cs typeface="Times New Roman"/>
                <a:sym typeface="Times New Roman"/>
              </a:rPr>
              <a:t>It works like active hubs and includes remote management capabilities. They also provide flexible data rates to network devices. It also enables an administrator to monitor the traffic passing through the hub and to configure each port in the hub.</a:t>
            </a:r>
            <a:endParaRPr/>
          </a:p>
          <a:p>
            <a:pPr indent="0" lvl="0" marL="0" marR="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4"/>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63" name="Google Shape;363;p14"/>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dk1"/>
              </a:buClr>
              <a:buSzPts val="2800"/>
              <a:buFont typeface="Calibri"/>
              <a:buNone/>
            </a:pPr>
            <a:r>
              <a:t/>
            </a:r>
            <a:endParaRPr b="1" i="1" sz="2800" cap="none">
              <a:solidFill>
                <a:srgbClr val="FF0000"/>
              </a:solidFill>
              <a:latin typeface="Times New Roman"/>
              <a:ea typeface="Times New Roman"/>
              <a:cs typeface="Times New Roman"/>
              <a:sym typeface="Times New Roman"/>
            </a:endParaRPr>
          </a:p>
        </p:txBody>
      </p:sp>
      <p:sp>
        <p:nvSpPr>
          <p:cNvPr id="364" name="Google Shape;364;p14"/>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65" name="Google Shape;365;p14"/>
          <p:cNvSpPr/>
          <p:nvPr/>
        </p:nvSpPr>
        <p:spPr>
          <a:xfrm>
            <a:off x="649481" y="2425540"/>
            <a:ext cx="7708306" cy="39703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u="sng">
                <a:solidFill>
                  <a:schemeClr val="dk1"/>
                </a:solidFill>
                <a:latin typeface="Calibri"/>
                <a:ea typeface="Calibri"/>
                <a:cs typeface="Calibri"/>
                <a:sym typeface="Calibri"/>
                <a:hlinkClick r:id="rId3">
                  <a:extLst>
                    <a:ext uri="{A12FA001-AC4F-418D-AE19-62706E023703}">
                      <ahyp:hlinkClr val="tx"/>
                    </a:ext>
                  </a:extLst>
                </a:hlinkClick>
              </a:rPr>
              <a:t>http://www.differencebetween.net/technology/difference-between-analog-and-digital-transmission/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u="sng">
                <a:solidFill>
                  <a:schemeClr val="dk1"/>
                </a:solidFill>
                <a:latin typeface="Calibri"/>
                <a:ea typeface="Calibri"/>
                <a:cs typeface="Calibri"/>
                <a:sym typeface="Calibri"/>
                <a:hlinkClick r:id="rId4">
                  <a:extLst>
                    <a:ext uri="{A12FA001-AC4F-418D-AE19-62706E023703}">
                      <ahyp:hlinkClr val="tx"/>
                    </a:ext>
                  </a:extLst>
                </a:hlinkClick>
              </a:rPr>
              <a:t>https://www.tutorialspoint.com/data_communication_computer_network/analog_transmission.htm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https://www.tutorialspoint.com/data_communication_computer_network/transmission_media.htm</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u="sng">
                <a:solidFill>
                  <a:schemeClr val="dk1"/>
                </a:solidFill>
                <a:latin typeface="Calibri"/>
                <a:ea typeface="Calibri"/>
                <a:cs typeface="Calibri"/>
                <a:sym typeface="Calibri"/>
                <a:hlinkClick r:id="rId6">
                  <a:extLst>
                    <a:ext uri="{A12FA001-AC4F-418D-AE19-62706E023703}">
                      <ahyp:hlinkClr val="tx"/>
                    </a:ext>
                  </a:extLst>
                </a:hlinkClick>
              </a:rPr>
              <a:t>https://www.geeksforgeeks.org/network-devices-hub-repeater-bridge-switch-router-gateways/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u="sng">
                <a:solidFill>
                  <a:schemeClr val="dk1"/>
                </a:solidFill>
                <a:latin typeface="Calibri"/>
                <a:ea typeface="Calibri"/>
                <a:cs typeface="Calibri"/>
                <a:sym typeface="Calibri"/>
                <a:hlinkClick r:id="rId7">
                  <a:extLst>
                    <a:ext uri="{A12FA001-AC4F-418D-AE19-62706E023703}">
                      <ahyp:hlinkClr val="tx"/>
                    </a:ext>
                  </a:extLst>
                </a:hlinkClick>
              </a:rPr>
              <a:t>https://www.tutorialspoint.com/network-devices-hub-repeater-bridge-switch-router-gateways-and-brouter</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66" name="Google Shape;366;p14"/>
          <p:cNvSpPr txBox="1"/>
          <p:nvPr/>
        </p:nvSpPr>
        <p:spPr>
          <a:xfrm>
            <a:off x="1120883" y="1440995"/>
            <a:ext cx="228888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rgbClr val="FF0000"/>
                </a:solidFill>
                <a:latin typeface="Times New Roman"/>
                <a:ea typeface="Times New Roman"/>
                <a:cs typeface="Times New Roman"/>
                <a:sym typeface="Times New Roman"/>
              </a:rPr>
              <a:t>References</a:t>
            </a:r>
            <a:endParaRPr i="1" sz="2800">
              <a:solidFill>
                <a:srgbClr val="FF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248" name="Google Shape;248;p2"/>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ctr">
              <a:lnSpc>
                <a:spcPct val="90000"/>
              </a:lnSpc>
              <a:spcBef>
                <a:spcPts val="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 Analog Data Transmission</a:t>
            </a:r>
            <a:endParaRPr b="1" i="0" sz="2800" u="none" cap="none" strike="noStrike">
              <a:solidFill>
                <a:srgbClr val="FF0000"/>
              </a:solidFill>
              <a:latin typeface="Times New Roman"/>
              <a:ea typeface="Times New Roman"/>
              <a:cs typeface="Times New Roman"/>
              <a:sym typeface="Times New Roman"/>
            </a:endParaRPr>
          </a:p>
        </p:txBody>
      </p:sp>
      <p:sp>
        <p:nvSpPr>
          <p:cNvPr id="249" name="Google Shape;249;p2"/>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50" name="Google Shape;250;p2"/>
          <p:cNvSpPr txBox="1"/>
          <p:nvPr/>
        </p:nvSpPr>
        <p:spPr>
          <a:xfrm>
            <a:off x="932877" y="2206852"/>
            <a:ext cx="7647102" cy="378565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Analog transmission is a method of conveying voice, data, image, signal, or video information. </a:t>
            </a:r>
            <a:endParaRPr b="0" i="0" sz="20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It uses a continuous signal varying in amplitude, phase, or another property that is in proportion to a specific characteristic of a variable.</a:t>
            </a:r>
            <a:endParaRPr/>
          </a:p>
          <a:p>
            <a:pPr indent="-285750" lvl="0" marL="28575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Analog transmission could mean that the transmission is a transfer of an analog source signal which uses an analog modulation method (or a variance of one or more properties of high frequency periodic waveform, also known as a carrier signal).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256" name="Google Shape;256;p3"/>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 </a:t>
            </a:r>
            <a:r>
              <a:rPr b="1" i="1" lang="en-US" sz="2800" u="none" cap="none" strike="noStrike">
                <a:solidFill>
                  <a:srgbClr val="FF0000"/>
                </a:solidFill>
                <a:latin typeface="Times New Roman"/>
                <a:ea typeface="Times New Roman"/>
                <a:cs typeface="Times New Roman"/>
                <a:sym typeface="Times New Roman"/>
              </a:rPr>
              <a:t>Conti…</a:t>
            </a:r>
            <a:endParaRPr b="1" i="1" sz="2800" u="none" cap="none" strike="noStrike">
              <a:solidFill>
                <a:srgbClr val="FF0000"/>
              </a:solidFill>
              <a:latin typeface="Times New Roman"/>
              <a:ea typeface="Times New Roman"/>
              <a:cs typeface="Times New Roman"/>
              <a:sym typeface="Times New Roman"/>
            </a:endParaRPr>
          </a:p>
        </p:txBody>
      </p:sp>
      <p:sp>
        <p:nvSpPr>
          <p:cNvPr id="257" name="Google Shape;257;p3"/>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58" name="Google Shape;258;p3"/>
          <p:cNvSpPr txBox="1"/>
          <p:nvPr/>
        </p:nvSpPr>
        <p:spPr>
          <a:xfrm>
            <a:off x="893042" y="2147031"/>
            <a:ext cx="7647102" cy="517064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r>
              <a:rPr b="1" i="0" lang="en-US" sz="2000" u="none" cap="none" strike="noStrike">
                <a:solidFill>
                  <a:schemeClr val="dk1"/>
                </a:solidFill>
                <a:latin typeface="Times New Roman"/>
                <a:ea typeface="Times New Roman"/>
                <a:cs typeface="Times New Roman"/>
                <a:sym typeface="Times New Roman"/>
              </a:rPr>
              <a:t>Digital-to-Analog Conversion</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When data from one computer is sent to another via some analog carrier, it is first converted into analog signals. Analog signals are modified to reflect digital data.</a:t>
            </a:r>
            <a:r>
              <a:rPr b="1" i="0" lang="en-US" sz="2000" u="none" cap="none" strike="noStrike">
                <a:solidFill>
                  <a:schemeClr val="dk1"/>
                </a:solidFill>
                <a:latin typeface="Times New Roman"/>
                <a:ea typeface="Times New Roman"/>
                <a:cs typeface="Times New Roman"/>
                <a:sym typeface="Times New Roman"/>
              </a:rPr>
              <a:t> </a:t>
            </a:r>
            <a:endParaRPr/>
          </a:p>
          <a:p>
            <a:pPr indent="-342900" lvl="0" marL="342900" marR="0" rtl="0" algn="just">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An analog signal is characterized by its amplitude, frequency, and phase. </a:t>
            </a:r>
            <a:endParaRPr/>
          </a:p>
          <a:p>
            <a:pPr indent="-342900" lvl="0" marL="342900" marR="0" rtl="0" algn="just">
              <a:lnSpc>
                <a:spcPct val="150000"/>
              </a:lnSpc>
              <a:spcBef>
                <a:spcPts val="0"/>
              </a:spcBef>
              <a:spcAft>
                <a:spcPts val="0"/>
              </a:spcAft>
              <a:buClr>
                <a:srgbClr val="FF0000"/>
              </a:buClr>
              <a:buSzPts val="2000"/>
              <a:buFont typeface="Arial"/>
              <a:buChar char="•"/>
            </a:pPr>
            <a:r>
              <a:rPr b="0" i="0" lang="en-US" sz="2000" u="none" cap="none" strike="noStrike">
                <a:solidFill>
                  <a:srgbClr val="FF0000"/>
                </a:solidFill>
                <a:latin typeface="Times New Roman"/>
                <a:ea typeface="Times New Roman"/>
                <a:cs typeface="Times New Roman"/>
                <a:sym typeface="Times New Roman"/>
              </a:rPr>
              <a:t>There are three kinds of digital-to-analog conversions</a:t>
            </a:r>
            <a:r>
              <a:rPr b="0" i="0" lang="en-US" sz="2000" u="none" cap="none" strike="noStrike">
                <a:solidFill>
                  <a:schemeClr val="dk1"/>
                </a:solidFill>
                <a:latin typeface="Times New Roman"/>
                <a:ea typeface="Times New Roman"/>
                <a:cs typeface="Times New Roman"/>
                <a:sym typeface="Times New Roman"/>
              </a:rPr>
              <a:t>:</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Amplitude Shift Keying</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Frequency Shift Keying</a:t>
            </a:r>
            <a:endParaRPr/>
          </a:p>
          <a:p>
            <a:pPr indent="-457200" lvl="2" marL="1371600" marR="0" rtl="0" algn="just">
              <a:lnSpc>
                <a:spcPct val="15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Phase Shift Keying</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264" name="Google Shape;264;p4"/>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i="0" lang="en-US" sz="2800" u="none" cap="none" strike="noStrike">
                <a:solidFill>
                  <a:srgbClr val="FF0000"/>
                </a:solidFill>
                <a:latin typeface="Times New Roman"/>
                <a:ea typeface="Times New Roman"/>
                <a:cs typeface="Times New Roman"/>
                <a:sym typeface="Times New Roman"/>
              </a:rPr>
              <a:t> </a:t>
            </a:r>
            <a:r>
              <a:rPr b="1" i="1" lang="en-US" sz="2800" u="none" cap="none" strike="noStrike">
                <a:solidFill>
                  <a:srgbClr val="FF0000"/>
                </a:solidFill>
                <a:latin typeface="Times New Roman"/>
                <a:ea typeface="Times New Roman"/>
                <a:cs typeface="Times New Roman"/>
                <a:sym typeface="Times New Roman"/>
              </a:rPr>
              <a:t>Conti…</a:t>
            </a:r>
            <a:endParaRPr b="1" i="1" sz="2800" u="none" cap="none" strike="noStrike">
              <a:solidFill>
                <a:srgbClr val="FF0000"/>
              </a:solidFill>
              <a:latin typeface="Times New Roman"/>
              <a:ea typeface="Times New Roman"/>
              <a:cs typeface="Times New Roman"/>
              <a:sym typeface="Times New Roman"/>
            </a:endParaRPr>
          </a:p>
        </p:txBody>
      </p:sp>
      <p:sp>
        <p:nvSpPr>
          <p:cNvPr id="265" name="Google Shape;265;p4"/>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266" name="Google Shape;266;p4"/>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p:txBody>
      </p:sp>
      <p:sp>
        <p:nvSpPr>
          <p:cNvPr id="267" name="Google Shape;267;p4"/>
          <p:cNvSpPr txBox="1"/>
          <p:nvPr/>
        </p:nvSpPr>
        <p:spPr>
          <a:xfrm>
            <a:off x="1120883" y="2149068"/>
            <a:ext cx="6835199"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Amplitude Shift Keying</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this conversion technique, the amplitude of analog carrier signal is modified to reflect binary data.</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When binary data represents digit 1, the amplitude is held; otherwise it is set to 0. Both frequency and phase remain same as in the original carrier signal.</a:t>
            </a:r>
            <a:endParaRPr/>
          </a:p>
        </p:txBody>
      </p:sp>
      <p:pic>
        <p:nvPicPr>
          <p:cNvPr id="268" name="Google Shape;268;p4"/>
          <p:cNvPicPr preferRelativeResize="0"/>
          <p:nvPr/>
        </p:nvPicPr>
        <p:blipFill rotWithShape="1">
          <a:blip r:embed="rId3">
            <a:alphaModFix/>
          </a:blip>
          <a:srcRect b="0" l="0" r="0" t="0"/>
          <a:stretch/>
        </p:blipFill>
        <p:spPr>
          <a:xfrm>
            <a:off x="2205585" y="4307080"/>
            <a:ext cx="5022015" cy="2280252"/>
          </a:xfrm>
          <a:prstGeom prst="rect">
            <a:avLst/>
          </a:prstGeom>
          <a:noFill/>
          <a:ln cap="flat" cmpd="sng" w="15875">
            <a:solidFill>
              <a:schemeClr val="accent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274" name="Google Shape;274;p5"/>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275" name="Google Shape;275;p5"/>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76" name="Google Shape;276;p5"/>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77" name="Google Shape;277;p5"/>
          <p:cNvSpPr txBox="1"/>
          <p:nvPr/>
        </p:nvSpPr>
        <p:spPr>
          <a:xfrm>
            <a:off x="1120883" y="2149068"/>
            <a:ext cx="6835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Frequency Shift Keying</a:t>
            </a:r>
            <a:endParaRPr b="1" sz="1800">
              <a:solidFill>
                <a:schemeClr val="dk1"/>
              </a:solidFill>
              <a:latin typeface="Calibri"/>
              <a:ea typeface="Calibri"/>
              <a:cs typeface="Calibri"/>
              <a:sym typeface="Calibri"/>
            </a:endParaRPr>
          </a:p>
        </p:txBody>
      </p:sp>
      <p:sp>
        <p:nvSpPr>
          <p:cNvPr id="278" name="Google Shape;278;p5"/>
          <p:cNvSpPr/>
          <p:nvPr/>
        </p:nvSpPr>
        <p:spPr>
          <a:xfrm>
            <a:off x="1273897" y="2650228"/>
            <a:ext cx="7100981" cy="1754326"/>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In this conversion technique, the frequency of the analog carrier signal is modified to reflect binary data.</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This technique uses two frequencies, f1 and f2. One of them, for example f1, is chosen to represent binary digit 1 and the other one is used to represent binary digit 0. Both amplitude and phase of the carrier wave are kept intact.</a:t>
            </a:r>
            <a:endParaRPr/>
          </a:p>
        </p:txBody>
      </p:sp>
      <p:pic>
        <p:nvPicPr>
          <p:cNvPr id="279" name="Google Shape;279;p5"/>
          <p:cNvPicPr preferRelativeResize="0"/>
          <p:nvPr/>
        </p:nvPicPr>
        <p:blipFill rotWithShape="1">
          <a:blip r:embed="rId3">
            <a:alphaModFix/>
          </a:blip>
          <a:srcRect b="0" l="0" r="0" t="0"/>
          <a:stretch/>
        </p:blipFill>
        <p:spPr>
          <a:xfrm>
            <a:off x="2635087" y="4557706"/>
            <a:ext cx="4163012" cy="2029626"/>
          </a:xfrm>
          <a:prstGeom prst="rect">
            <a:avLst/>
          </a:prstGeom>
          <a:solidFill>
            <a:schemeClr val="lt1"/>
          </a:solidFill>
          <a:ln cap="flat" cmpd="sng" w="19050">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6"/>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285" name="Google Shape;285;p6"/>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286" name="Google Shape;286;p6"/>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87" name="Google Shape;287;p6"/>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88" name="Google Shape;288;p6"/>
          <p:cNvSpPr txBox="1"/>
          <p:nvPr/>
        </p:nvSpPr>
        <p:spPr>
          <a:xfrm>
            <a:off x="1120883" y="2149068"/>
            <a:ext cx="68351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Phase Shift Keying</a:t>
            </a:r>
            <a:endParaRPr b="1" sz="1800">
              <a:solidFill>
                <a:schemeClr val="dk1"/>
              </a:solidFill>
              <a:latin typeface="Calibri"/>
              <a:ea typeface="Calibri"/>
              <a:cs typeface="Calibri"/>
              <a:sym typeface="Calibri"/>
            </a:endParaRPr>
          </a:p>
        </p:txBody>
      </p:sp>
      <p:sp>
        <p:nvSpPr>
          <p:cNvPr id="289" name="Google Shape;289;p6"/>
          <p:cNvSpPr/>
          <p:nvPr/>
        </p:nvSpPr>
        <p:spPr>
          <a:xfrm>
            <a:off x="1120882" y="2645694"/>
            <a:ext cx="7419261"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In this conversion scheme, the phase of the original carrier signal is altered to reflect the binary data.</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When a new binary symbol is encountered, the phase of the signal is altered. Amplitude and frequency of the original carrier signal is kept intact.</a:t>
            </a:r>
            <a:endParaRPr/>
          </a:p>
        </p:txBody>
      </p:sp>
      <p:pic>
        <p:nvPicPr>
          <p:cNvPr id="290" name="Google Shape;290;p6"/>
          <p:cNvPicPr preferRelativeResize="0"/>
          <p:nvPr/>
        </p:nvPicPr>
        <p:blipFill rotWithShape="1">
          <a:blip r:embed="rId3">
            <a:alphaModFix/>
          </a:blip>
          <a:srcRect b="0" l="0" r="0" t="0"/>
          <a:stretch/>
        </p:blipFill>
        <p:spPr>
          <a:xfrm>
            <a:off x="2470463" y="4071294"/>
            <a:ext cx="4136037" cy="2443148"/>
          </a:xfrm>
          <a:prstGeom prst="rect">
            <a:avLst/>
          </a:prstGeom>
          <a:noFill/>
          <a:ln cap="flat" cmpd="sng" w="22225">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296" name="Google Shape;296;p7"/>
          <p:cNvSpPr txBox="1"/>
          <p:nvPr/>
        </p:nvSpPr>
        <p:spPr>
          <a:xfrm>
            <a:off x="1273898" y="982766"/>
            <a:ext cx="6885390" cy="827561"/>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297" name="Google Shape;297;p7"/>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298" name="Google Shape;298;p7"/>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299" name="Google Shape;299;p7"/>
          <p:cNvSpPr txBox="1"/>
          <p:nvPr/>
        </p:nvSpPr>
        <p:spPr>
          <a:xfrm>
            <a:off x="1273898" y="2370640"/>
            <a:ext cx="6835199" cy="2169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Analog to Analog Conversion</a:t>
            </a:r>
            <a:endParaRPr b="1" sz="18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Analog signals are modified to represent analog data. </a:t>
            </a:r>
            <a:endParaRPr sz="1800">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This conversion is also known as Analog Modulation. </a:t>
            </a:r>
            <a:endParaRPr sz="1800">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Analog modulation is required when bandpass is used. </a:t>
            </a:r>
            <a:endParaRPr/>
          </a:p>
          <a:p>
            <a:pPr indent="0" lvl="0" marL="0" marR="0" rtl="0" algn="just">
              <a:lnSpc>
                <a:spcPct val="150000"/>
              </a:lnSpc>
              <a:spcBef>
                <a:spcPts val="0"/>
              </a:spcBef>
              <a:spcAft>
                <a:spcPts val="0"/>
              </a:spcAft>
              <a:buNone/>
            </a:pPr>
            <a:r>
              <a:rPr lang="en-US" sz="1800">
                <a:solidFill>
                  <a:srgbClr val="000000"/>
                </a:solidFill>
                <a:latin typeface="Times New Roman"/>
                <a:ea typeface="Times New Roman"/>
                <a:cs typeface="Times New Roman"/>
                <a:sym typeface="Times New Roman"/>
              </a:rPr>
              <a:t>Analog to analog conversion can be done in three ways:</a:t>
            </a:r>
            <a:endParaRPr sz="1800">
              <a:solidFill>
                <a:schemeClr val="dk1"/>
              </a:solidFill>
              <a:latin typeface="Times New Roman"/>
              <a:ea typeface="Times New Roman"/>
              <a:cs typeface="Times New Roman"/>
              <a:sym typeface="Times New Roman"/>
            </a:endParaRPr>
          </a:p>
        </p:txBody>
      </p:sp>
      <p:pic>
        <p:nvPicPr>
          <p:cNvPr id="300" name="Google Shape;300;p7"/>
          <p:cNvPicPr preferRelativeResize="0"/>
          <p:nvPr/>
        </p:nvPicPr>
        <p:blipFill rotWithShape="1">
          <a:blip r:embed="rId3">
            <a:alphaModFix/>
          </a:blip>
          <a:srcRect b="0" l="0" r="0" t="0"/>
          <a:stretch/>
        </p:blipFill>
        <p:spPr>
          <a:xfrm>
            <a:off x="1969203" y="4855942"/>
            <a:ext cx="5387807" cy="1242168"/>
          </a:xfrm>
          <a:prstGeom prst="rect">
            <a:avLst/>
          </a:prstGeom>
          <a:noFill/>
          <a:ln cap="flat" cmpd="sng" w="19050">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8"/>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06" name="Google Shape;306;p8"/>
          <p:cNvSpPr txBox="1"/>
          <p:nvPr/>
        </p:nvSpPr>
        <p:spPr>
          <a:xfrm>
            <a:off x="272563" y="245717"/>
            <a:ext cx="1503485" cy="45292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307" name="Google Shape;307;p8"/>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08" name="Google Shape;308;p8"/>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09" name="Google Shape;309;p8"/>
          <p:cNvSpPr txBox="1"/>
          <p:nvPr/>
        </p:nvSpPr>
        <p:spPr>
          <a:xfrm>
            <a:off x="383965" y="846033"/>
            <a:ext cx="3449418" cy="590931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Times New Roman"/>
              <a:buAutoNum type="arabicPeriod"/>
            </a:pPr>
            <a:r>
              <a:rPr b="1" lang="en-US" sz="1800">
                <a:solidFill>
                  <a:schemeClr val="dk1"/>
                </a:solidFill>
                <a:latin typeface="Times New Roman"/>
                <a:ea typeface="Times New Roman"/>
                <a:cs typeface="Times New Roman"/>
                <a:sym typeface="Times New Roman"/>
              </a:rPr>
              <a:t>Amplitude Modulation</a:t>
            </a:r>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In this modulation, the amplitude of the carrier signal is modified to reflect the analog data.</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Amplitude modulation is implemented by means of a multiplier. </a:t>
            </a:r>
            <a:endParaRPr sz="18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The amplitude of modulating signal (analog data) is multiplied by the amplitude of carrier frequency, which then reflects analog data. </a:t>
            </a:r>
            <a:endParaRPr sz="1800">
              <a:solidFill>
                <a:srgbClr val="00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285750" lvl="0" marL="285750" marR="0" rtl="0" algn="just">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The frequency and phase of carrier signal remain unchanged.</a:t>
            </a:r>
            <a:endParaRPr/>
          </a:p>
          <a:p>
            <a:pPr indent="0" lvl="0" marL="0" marR="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id="310" name="Google Shape;310;p8"/>
          <p:cNvPicPr preferRelativeResize="0"/>
          <p:nvPr/>
        </p:nvPicPr>
        <p:blipFill rotWithShape="1">
          <a:blip r:embed="rId3">
            <a:alphaModFix/>
          </a:blip>
          <a:srcRect b="0" l="0" r="0" t="0"/>
          <a:stretch/>
        </p:blipFill>
        <p:spPr>
          <a:xfrm>
            <a:off x="4001080" y="846033"/>
            <a:ext cx="4831499" cy="522148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9"/>
          <p:cNvSpPr txBox="1"/>
          <p:nvPr>
            <p:ph idx="2" type="body"/>
          </p:nvPr>
        </p:nvSpPr>
        <p:spPr>
          <a:xfrm>
            <a:off x="272563" y="6462714"/>
            <a:ext cx="1696640" cy="24923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rPr lang="en-US"/>
              <a:t>SOCS, MIT-WPU</a:t>
            </a:r>
            <a:endParaRPr/>
          </a:p>
        </p:txBody>
      </p:sp>
      <p:sp>
        <p:nvSpPr>
          <p:cNvPr id="316" name="Google Shape;316;p9"/>
          <p:cNvSpPr txBox="1"/>
          <p:nvPr/>
        </p:nvSpPr>
        <p:spPr>
          <a:xfrm>
            <a:off x="272563" y="245717"/>
            <a:ext cx="1503485" cy="452927"/>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FF0000"/>
              </a:buClr>
              <a:buSzPts val="2800"/>
              <a:buFont typeface="Times New Roman"/>
              <a:buNone/>
            </a:pPr>
            <a:r>
              <a:rPr b="1" lang="en-US" sz="2800" cap="none">
                <a:solidFill>
                  <a:srgbClr val="FF0000"/>
                </a:solidFill>
                <a:latin typeface="Times New Roman"/>
                <a:ea typeface="Times New Roman"/>
                <a:cs typeface="Times New Roman"/>
                <a:sym typeface="Times New Roman"/>
              </a:rPr>
              <a:t> </a:t>
            </a:r>
            <a:r>
              <a:rPr b="1" i="1" lang="en-US" sz="2800" cap="none">
                <a:solidFill>
                  <a:srgbClr val="FF0000"/>
                </a:solidFill>
                <a:latin typeface="Times New Roman"/>
                <a:ea typeface="Times New Roman"/>
                <a:cs typeface="Times New Roman"/>
                <a:sym typeface="Times New Roman"/>
              </a:rPr>
              <a:t>Conti…</a:t>
            </a:r>
            <a:endParaRPr b="1" i="1" sz="2800" cap="none">
              <a:solidFill>
                <a:srgbClr val="FF0000"/>
              </a:solidFill>
              <a:latin typeface="Times New Roman"/>
              <a:ea typeface="Times New Roman"/>
              <a:cs typeface="Times New Roman"/>
              <a:sym typeface="Times New Roman"/>
            </a:endParaRPr>
          </a:p>
        </p:txBody>
      </p:sp>
      <p:sp>
        <p:nvSpPr>
          <p:cNvPr id="317" name="Google Shape;317;p9"/>
          <p:cNvSpPr/>
          <p:nvPr/>
        </p:nvSpPr>
        <p:spPr>
          <a:xfrm>
            <a:off x="764821" y="2437588"/>
            <a:ext cx="7394467" cy="4986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18" name="Google Shape;318;p9"/>
          <p:cNvSpPr txBox="1"/>
          <p:nvPr/>
        </p:nvSpPr>
        <p:spPr>
          <a:xfrm>
            <a:off x="893042" y="2147031"/>
            <a:ext cx="7647102" cy="4986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319" name="Google Shape;319;p9"/>
          <p:cNvSpPr txBox="1"/>
          <p:nvPr/>
        </p:nvSpPr>
        <p:spPr>
          <a:xfrm>
            <a:off x="319855" y="1474624"/>
            <a:ext cx="3449418" cy="466281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Times New Roman"/>
              <a:buAutoNum type="arabicPeriod"/>
            </a:pPr>
            <a:r>
              <a:rPr b="1" lang="en-US" sz="1800">
                <a:solidFill>
                  <a:schemeClr val="dk1"/>
                </a:solidFill>
                <a:latin typeface="Times New Roman"/>
                <a:ea typeface="Times New Roman"/>
                <a:cs typeface="Times New Roman"/>
                <a:sym typeface="Times New Roman"/>
              </a:rPr>
              <a:t>Frequency Modulation</a:t>
            </a:r>
            <a:endParaRPr/>
          </a:p>
          <a:p>
            <a:pPr indent="-285750" lvl="0" marL="285750" marR="0" rtl="0" algn="just">
              <a:lnSpc>
                <a:spcPct val="150000"/>
              </a:lnSpc>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In this modulation technique, the frequency of the carrier signal is modified to reflect the change in the voltage levels of the modulating signal (analog data).</a:t>
            </a:r>
            <a:endParaRPr/>
          </a:p>
          <a:p>
            <a:pPr indent="-285750" lvl="0" marL="285750" marR="0" rtl="0" algn="just">
              <a:lnSpc>
                <a:spcPct val="150000"/>
              </a:lnSpc>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The amplitude and phase of the carrier signal are not altered.</a:t>
            </a:r>
            <a:endParaRPr/>
          </a:p>
          <a:p>
            <a:pPr indent="0" lvl="0" marL="0" marR="0" rtl="0" algn="l">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pic>
        <p:nvPicPr>
          <p:cNvPr descr="Frequency Modulation" id="320" name="Google Shape;320;p9"/>
          <p:cNvPicPr preferRelativeResize="0"/>
          <p:nvPr/>
        </p:nvPicPr>
        <p:blipFill rotWithShape="1">
          <a:blip r:embed="rId3">
            <a:alphaModFix/>
          </a:blip>
          <a:srcRect b="0" l="0" r="0" t="0"/>
          <a:stretch/>
        </p:blipFill>
        <p:spPr>
          <a:xfrm>
            <a:off x="3833383" y="1024732"/>
            <a:ext cx="4772025" cy="5562600"/>
          </a:xfrm>
          <a:prstGeom prst="rect">
            <a:avLst/>
          </a:prstGeom>
          <a:noFill/>
          <a:ln cap="flat" cmpd="sng" w="1587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2">
      <a:dk1>
        <a:srgbClr val="000000"/>
      </a:dk1>
      <a:lt1>
        <a:srgbClr val="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2022-07-05T04:44:34Z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