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>
        <p:scale>
          <a:sx n="100" d="100"/>
          <a:sy n="100" d="100"/>
        </p:scale>
        <p:origin x="974" y="-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9233" y="3571395"/>
            <a:ext cx="4003604" cy="455689"/>
          </a:xfrm>
        </p:spPr>
        <p:txBody>
          <a:bodyPr/>
          <a:lstStyle/>
          <a:p>
            <a:r>
              <a:rPr lang="en-US" dirty="0" smtClean="0"/>
              <a:t>By Dr. Kanchan Shende</a:t>
            </a:r>
          </a:p>
          <a:p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580" y="2415223"/>
            <a:ext cx="7600950" cy="38941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(CCA):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Examination: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47117"/>
              </p:ext>
            </p:extLst>
          </p:nvPr>
        </p:nvGraphicFramePr>
        <p:xfrm>
          <a:off x="1508760" y="3073400"/>
          <a:ext cx="6507480" cy="1658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46960"/>
                <a:gridCol w="1991360"/>
                <a:gridCol w="2169160"/>
              </a:tblGrid>
              <a:tr h="1206516">
                <a:tc>
                  <a:txBody>
                    <a:bodyPr/>
                    <a:lstStyle/>
                    <a:p>
                      <a:pPr marL="170180" marR="159385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 smtClean="0">
                          <a:effectLst/>
                        </a:rPr>
                        <a:t>Formative </a:t>
                      </a:r>
                      <a:r>
                        <a:rPr lang="en-US" sz="1400" spc="-5" dirty="0" smtClean="0">
                          <a:effectLst/>
                        </a:rPr>
                        <a:t>Assessment</a:t>
                      </a:r>
                      <a:r>
                        <a:rPr lang="en-US" sz="1400" spc="-28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Test-1</a:t>
                      </a:r>
                    </a:p>
                    <a:p>
                      <a:pPr marL="165735" marR="15557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(FAT</a:t>
                      </a:r>
                      <a:r>
                        <a:rPr lang="en-US" sz="1400" spc="-2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-1)</a:t>
                      </a:r>
                    </a:p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4355" marR="50800" indent="-498475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 smtClean="0">
                          <a:effectLst/>
                        </a:rPr>
                        <a:t>Formative </a:t>
                      </a:r>
                      <a:r>
                        <a:rPr lang="en-US" sz="1400" spc="-5" dirty="0" smtClean="0">
                          <a:effectLst/>
                        </a:rPr>
                        <a:t>Assessment</a:t>
                      </a:r>
                      <a:endParaRPr lang="en-US" sz="1400" spc="-285" dirty="0" smtClean="0">
                        <a:effectLst/>
                      </a:endParaRPr>
                    </a:p>
                    <a:p>
                      <a:pPr marL="554355" marR="50800" indent="-498475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Test-2</a:t>
                      </a:r>
                    </a:p>
                    <a:p>
                      <a:pPr marL="554355" marR="50800" indent="-498475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(FAT</a:t>
                      </a:r>
                      <a:r>
                        <a:rPr lang="en-US" sz="1400" spc="-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-2)</a:t>
                      </a:r>
                    </a:p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8890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Mid-term</a:t>
                      </a:r>
                      <a:r>
                        <a:rPr lang="en-US" sz="1400" spc="5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Assessment</a:t>
                      </a:r>
                      <a:r>
                        <a:rPr lang="en-US" sz="1400" spc="-27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Test</a:t>
                      </a:r>
                    </a:p>
                    <a:p>
                      <a:pPr marL="104775" marR="9017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(MAT)</a:t>
                      </a:r>
                    </a:p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1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8941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Networking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Behrouz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TATA McGraw Hill. [4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Edition] 2.Computer Networks by Andrew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Education.[4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Edition]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All In One Dummies Wiley Publication.[5th Edition]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and network security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Tata McGraw-Hill Education.[3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02" y="227118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Networks -goals and applications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 Communication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: point-to-point connections, multipoint connections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topologies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 of Networks :LAN, WAN, MAN protocols and standards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Reference Model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OSI and TCP/IP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: Physical, Logical and Port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77123"/>
            <a:ext cx="752094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Modes : Parallel Transmission, Serial Transmission Digital data transmission : Line coding schemes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transmission : Types of digital-to-analog conversion, Types of analog-to-analog modulation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Devices : Repeaters, Hubs- active hub Passive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Issues–Services provided to the Network Layer Framing–Concept, Methods–Character Count, Flag bytes with Byte Stuffing, Starting &amp; ending Flags with Bit Stuffing and Physical Layer Coding Violations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and Error Control Error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Medium Access Sub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Protocols ALOHA ,CSMA CSMA/CD,CSMA/CA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Access Reservation, Polling and Token Passing Channelization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FDMA, TDMA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CDMA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233140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Layer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Store-and-forward packet switching Services Provided to the Transport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Layer, Implementation of Connectionless Service, Implementation of Connection Oriented Service Comparison of Virtual Circuit and Datagram IPV4, IPV6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- Address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Supernetting,Classless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Addressing,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Format, Fragmentation, Checksum, Options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4664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Services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Transport Protocols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Control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Transport Protocol - UDP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Transport Protocol – TCP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9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Wide Web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Audio and Video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9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432</Words>
  <Application>Microsoft Office PowerPoint</Application>
  <PresentationFormat>On-screen Show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Computer Networks</vt:lpstr>
      <vt:lpstr>Module 1</vt:lpstr>
      <vt:lpstr>Module 2</vt:lpstr>
      <vt:lpstr>Module 3</vt:lpstr>
      <vt:lpstr>Module 4</vt:lpstr>
      <vt:lpstr>Module 5</vt:lpstr>
      <vt:lpstr>Module 6</vt:lpstr>
      <vt:lpstr>Module 7</vt:lpstr>
      <vt:lpstr>Module 8</vt:lpstr>
      <vt:lpstr>Assessment Scheme</vt:lpstr>
      <vt:lpstr>Reference Books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2022-07-05T05:19:28Z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