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  <a:srgbClr val="0070C0"/>
    <a:srgbClr val="00B0F0"/>
    <a:srgbClr val="40404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7" d="100"/>
          <a:sy n="87" d="100"/>
        </p:scale>
        <p:origin x="13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26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26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26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6298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1" y="1182436"/>
            <a:ext cx="7632323" cy="52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6298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1" y="1480414"/>
            <a:ext cx="7710718" cy="42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6298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863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9458" y="2626486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0500" y="2441820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password is </a:t>
            </a:r>
            <a:r>
              <a:rPr lang="en-US" b="1" dirty="0" smtClean="0">
                <a:solidFill>
                  <a:srgbClr val="0070C0"/>
                </a:solidFill>
              </a:rPr>
              <a:t>mitwpu@1234#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016529" y="3224934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79457" y="3787079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9457" y="4399358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79456" y="4986582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16528" y="556020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9455" y="616911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4939" y="3621869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4939" y="3017034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3128" y="4229192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3128" y="4828653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NL INFO - 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3128" y="5365835"/>
            <a:ext cx="495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 INFO - NL INFO - 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0499" y="6002313"/>
            <a:ext cx="41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101010010001010100001010101010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 Network Models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 Reference Model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OSI and TCP/IP model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: Physical, Logical and Port addresses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Models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a combination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hardware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sends data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location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consists of the physical equipment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carries signals from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the network to another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consists of instruction sets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possible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that we expect from a network.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424" y="2626791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6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</a:t>
            </a:r>
            <a:br>
              <a:rPr lang="en-US" sz="36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(Bottom – Up Approach)</a:t>
            </a:r>
            <a:endParaRPr lang="en-US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297649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138117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2140" y="2677262"/>
            <a:ext cx="78689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OSI reference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various layers in the OSI reference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each layers interact with other layer.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138117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2140" y="2677262"/>
            <a:ext cx="7868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Layering?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Layering means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of building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into more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 components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(Layers).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modular design and easy to troubleshoot.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138117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2140" y="2677262"/>
            <a:ext cx="78689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OSI reference model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OSI model is to facilitate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different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requiring changes to the logic of the underlying hardware and software.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2141" y="2598915"/>
            <a:ext cx="7413476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6298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9954" y="1315817"/>
            <a:ext cx="518470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in the OSI reference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84" y="2394051"/>
            <a:ext cx="3317165" cy="41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1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3" y="481152"/>
            <a:ext cx="7600950" cy="6298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341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3" y="1454014"/>
            <a:ext cx="6834334" cy="48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289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Computer Networks</vt:lpstr>
      <vt:lpstr>Module 2 : Network Models</vt:lpstr>
      <vt:lpstr>Network Models</vt:lpstr>
      <vt:lpstr>OSI Reference Model (Bottom – Up Approach)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2022-07-26T08:51:59Z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