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BFF"/>
    <a:srgbClr val="404040"/>
    <a:srgbClr val="C00000"/>
    <a:srgbClr val="0679EB"/>
    <a:srgbClr val="70AD47"/>
    <a:srgbClr val="FFC000"/>
    <a:srgbClr val="7030A0"/>
    <a:srgbClr val="0070C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15" autoAdjust="0"/>
  </p:normalViewPr>
  <p:slideViewPr>
    <p:cSldViewPr snapToGrid="0" showGuides="1">
      <p:cViewPr varScale="1">
        <p:scale>
          <a:sx n="62" d="100"/>
          <a:sy n="62" d="100"/>
        </p:scale>
        <p:origin x="34" y="5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7/27/2022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4FE9745-F60C-460D-851F-FB80E202E3DB}" type="datetime3">
              <a:rPr lang="en-US" noProof="0" smtClean="0"/>
              <a:t>27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60536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2563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60536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60535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2562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=""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2562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4839680"/>
            <a:ext cx="7880747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"/>
            <a:ext cx="9144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72562" y="2057400"/>
            <a:ext cx="24046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16063" y="246187"/>
            <a:ext cx="5600478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23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132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784" y="1"/>
            <a:ext cx="3907631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39816" y="1"/>
            <a:ext cx="2572806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18041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353559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=""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56639" y="555158"/>
            <a:ext cx="1987361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=""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39816" y="4289111"/>
            <a:ext cx="2572805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839692"/>
            <a:ext cx="78867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60739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0739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=""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29617" y="421046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02936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902936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60740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901006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060739" y="480157"/>
            <a:ext cx="5208422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87367" y="0"/>
            <a:ext cx="5156633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1"/>
            <a:ext cx="398736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623887" y="1723293"/>
            <a:ext cx="3980435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488" y="1087908"/>
            <a:ext cx="3351524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6533" y="2552612"/>
            <a:ext cx="3073334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341244" y="1620451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848197" y="4803540"/>
            <a:ext cx="2712584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4664" y="2704121"/>
            <a:ext cx="4917186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488D31-11E6-4415-8A10-1C3D167F5630}" type="datetime3">
              <a:rPr lang="en-US" noProof="0" smtClean="0"/>
              <a:t>27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3760408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=""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6102" y="4029040"/>
            <a:ext cx="351924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=""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107" y="4126311"/>
            <a:ext cx="2730359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=""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56460" y="4836222"/>
            <a:ext cx="2729006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=""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0364" y="4809678"/>
            <a:ext cx="40656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84A76AE-EF64-45F3-B8C7-FC580EDADCA6}" type="datetime3">
              <a:rPr lang="en-US" noProof="0" smtClean="0"/>
              <a:t>27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1" y="1"/>
            <a:ext cx="3318272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351783" y="1"/>
            <a:ext cx="3907632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751310" y="1290512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99" y="1276858"/>
            <a:ext cx="3073334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6600" y="2620652"/>
            <a:ext cx="3073334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14038" y="6463207"/>
            <a:ext cx="20574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Networks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625" y="5750573"/>
            <a:ext cx="2290271" cy="804052"/>
          </a:xfrm>
        </p:spPr>
        <p:txBody>
          <a:bodyPr>
            <a:noAutofit/>
          </a:bodyPr>
          <a:lstStyle/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Kanchan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hende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7" r="25807"/>
          <a:stretch>
            <a:fillRect/>
          </a:stretch>
        </p:blipFill>
        <p:spPr>
          <a:xfrm>
            <a:off x="-1524000" y="0"/>
            <a:ext cx="4737219" cy="6858000"/>
          </a:xfr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038" y="6166640"/>
            <a:ext cx="2057400" cy="249385"/>
          </a:xfrm>
        </p:spPr>
        <p:txBody>
          <a:bodyPr/>
          <a:lstStyle/>
          <a:p>
            <a:fld id="{48BB047D-A6CD-43AB-96F0-683C726B586B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72563" y="6166146"/>
            <a:ext cx="1696640" cy="249237"/>
          </a:xfrm>
        </p:spPr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92819" y="22036"/>
            <a:ext cx="1051181" cy="318437"/>
          </a:xfrm>
        </p:spPr>
        <p:txBody>
          <a:bodyPr/>
          <a:lstStyle/>
          <a:p>
            <a:r>
              <a:rPr lang="en-US" sz="20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Conti….</a:t>
            </a:r>
            <a:endParaRPr lang="en-US" sz="20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5850" y="108038"/>
            <a:ext cx="2698595" cy="46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5850" y="706487"/>
            <a:ext cx="2698595" cy="4648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5850" y="1304936"/>
            <a:ext cx="2698595" cy="4648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5849" y="1895410"/>
            <a:ext cx="2698595" cy="4648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5849" y="2468135"/>
            <a:ext cx="2698595" cy="46487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5849" y="3041754"/>
            <a:ext cx="2698595" cy="4648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1286" y="3654776"/>
            <a:ext cx="2698595" cy="464871"/>
          </a:xfrm>
          <a:prstGeom prst="roundRect">
            <a:avLst/>
          </a:prstGeom>
          <a:solidFill>
            <a:srgbClr val="37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08621" y="3878264"/>
            <a:ext cx="822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22684" y="3302317"/>
            <a:ext cx="511223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transmitting bits over a medium.  It also provides electrical and mechanical Specification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374354" y="4317980"/>
            <a:ext cx="4449" cy="25402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8097" y="4572000"/>
            <a:ext cx="510334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provided by physical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Characteristics of the media.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bits.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of bits.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configuration.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topology.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3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0863" y="2394051"/>
            <a:ext cx="767927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9351" y="2394051"/>
            <a:ext cx="2698595" cy="46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351" y="2992500"/>
            <a:ext cx="2698595" cy="4648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9351" y="3590949"/>
            <a:ext cx="2698595" cy="4648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9350" y="4181423"/>
            <a:ext cx="2698595" cy="4648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69350" y="4754148"/>
            <a:ext cx="2698595" cy="46487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9350" y="5327767"/>
            <a:ext cx="2698595" cy="4648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64787" y="5940789"/>
            <a:ext cx="2698595" cy="464871"/>
          </a:xfrm>
          <a:prstGeom prst="roundRect">
            <a:avLst/>
          </a:prstGeom>
          <a:solidFill>
            <a:srgbClr val="37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79458" y="2626486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20500" y="2441820"/>
            <a:ext cx="358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password is </a:t>
            </a:r>
            <a:r>
              <a:rPr lang="en-US" b="1" dirty="0" smtClean="0">
                <a:solidFill>
                  <a:srgbClr val="0070C0"/>
                </a:solidFill>
              </a:rPr>
              <a:t>mitwpu@1234#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016529" y="3224934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79457" y="3787079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79457" y="4399358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79456" y="4986582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16528" y="5560201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9455" y="6169111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94939" y="3621869"/>
            <a:ext cx="358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odfkdmd</a:t>
            </a:r>
            <a:r>
              <a:rPr lang="en-US" b="1" dirty="0" smtClean="0">
                <a:solidFill>
                  <a:srgbClr val="0070C0"/>
                </a:solidFill>
              </a:rPr>
              <a:t>*fypp1#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4939" y="3017034"/>
            <a:ext cx="358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odfkdmd</a:t>
            </a:r>
            <a:r>
              <a:rPr lang="en-US" b="1" dirty="0" smtClean="0">
                <a:solidFill>
                  <a:srgbClr val="0070C0"/>
                </a:solidFill>
              </a:rPr>
              <a:t>*fypp1#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3128" y="4229192"/>
            <a:ext cx="358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TL-INFO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odfkdmd</a:t>
            </a:r>
            <a:r>
              <a:rPr lang="en-US" b="1" dirty="0" smtClean="0">
                <a:solidFill>
                  <a:srgbClr val="0070C0"/>
                </a:solidFill>
              </a:rPr>
              <a:t>*fypp1#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93128" y="4828653"/>
            <a:ext cx="358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NL INFO - TL-INFO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odfkdmd</a:t>
            </a:r>
            <a:r>
              <a:rPr lang="en-US" b="1" dirty="0" smtClean="0">
                <a:solidFill>
                  <a:srgbClr val="0070C0"/>
                </a:solidFill>
              </a:rPr>
              <a:t>*fypp1#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3128" y="5365835"/>
            <a:ext cx="495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DL INFO - NL INFO - TL-INFO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odfkdmd</a:t>
            </a:r>
            <a:r>
              <a:rPr lang="en-US" b="1" dirty="0" smtClean="0">
                <a:solidFill>
                  <a:srgbClr val="0070C0"/>
                </a:solidFill>
              </a:rPr>
              <a:t>*fypp1#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20499" y="6002313"/>
            <a:ext cx="41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101010010001010100001010101010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3115" y="989525"/>
            <a:ext cx="5901474" cy="588134"/>
          </a:xfrm>
        </p:spPr>
        <p:txBody>
          <a:bodyPr/>
          <a:lstStyle/>
          <a:p>
            <a:r>
              <a:rPr lang="en-US" sz="2000" b="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Model – </a:t>
            </a:r>
            <a:r>
              <a:rPr lang="en-US" sz="2000" b="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Conti….</a:t>
            </a:r>
            <a:endParaRPr lang="en-US" sz="2000" b="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0326" y="1006617"/>
            <a:ext cx="5901474" cy="588134"/>
          </a:xfrm>
        </p:spPr>
        <p:txBody>
          <a:bodyPr/>
          <a:lstStyle/>
          <a:p>
            <a:r>
              <a:rPr lang="en-US" sz="36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Conti….</a:t>
            </a:r>
            <a:endParaRPr lang="en-US" sz="36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572" y="2810107"/>
            <a:ext cx="7943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services offered by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services offered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services offered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smtClean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Laye</a:t>
            </a:r>
            <a:r>
              <a:rPr lang="en-US" sz="2400" dirty="0" smtClean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services offered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smtClean="0">
                <a:solidFill>
                  <a:srgbClr val="0679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services offered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services offered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services offered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smtClean="0">
                <a:solidFill>
                  <a:srgbClr val="37C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en-US" sz="2400" b="1" dirty="0">
              <a:solidFill>
                <a:srgbClr val="37C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3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0326" y="1006617"/>
            <a:ext cx="5901474" cy="588134"/>
          </a:xfrm>
        </p:spPr>
        <p:txBody>
          <a:bodyPr/>
          <a:lstStyle/>
          <a:p>
            <a:r>
              <a:rPr lang="en-US" sz="36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Conti….</a:t>
            </a:r>
            <a:endParaRPr lang="en-US" sz="36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351" y="2394051"/>
            <a:ext cx="2698595" cy="46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9351" y="2992500"/>
            <a:ext cx="2698595" cy="4648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351" y="3590949"/>
            <a:ext cx="2698595" cy="4648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9350" y="4181423"/>
            <a:ext cx="2698595" cy="4648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9350" y="4754148"/>
            <a:ext cx="2698595" cy="46487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69350" y="5327767"/>
            <a:ext cx="2698595" cy="4648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4787" y="5940789"/>
            <a:ext cx="2698595" cy="464871"/>
          </a:xfrm>
          <a:prstGeom prst="roundRect">
            <a:avLst/>
          </a:prstGeom>
          <a:solidFill>
            <a:srgbClr val="37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36240" y="2621280"/>
            <a:ext cx="822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9200" y="2436614"/>
            <a:ext cx="511223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the user to access the network resources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315319" y="3144500"/>
            <a:ext cx="0" cy="8887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57599" y="4033200"/>
            <a:ext cx="510334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provided by Application Layer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 and Access Management (FTAM)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Services.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8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0326" y="1006617"/>
            <a:ext cx="5901474" cy="588134"/>
          </a:xfrm>
        </p:spPr>
        <p:txBody>
          <a:bodyPr/>
          <a:lstStyle/>
          <a:p>
            <a:r>
              <a:rPr lang="en-US" sz="36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Conti….</a:t>
            </a:r>
            <a:endParaRPr lang="en-US" sz="36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351" y="2394051"/>
            <a:ext cx="2698595" cy="46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9351" y="2992500"/>
            <a:ext cx="2698595" cy="4648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351" y="3590949"/>
            <a:ext cx="2698595" cy="4648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9350" y="4181423"/>
            <a:ext cx="2698595" cy="4648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9350" y="4754148"/>
            <a:ext cx="2698595" cy="46487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69350" y="5327767"/>
            <a:ext cx="2698595" cy="4648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4787" y="5940789"/>
            <a:ext cx="2698595" cy="464871"/>
          </a:xfrm>
          <a:prstGeom prst="roundRect">
            <a:avLst/>
          </a:prstGeom>
          <a:solidFill>
            <a:srgbClr val="37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36240" y="3189512"/>
            <a:ext cx="822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0303" y="2699656"/>
            <a:ext cx="511223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concerned with the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information exchanged between two systems.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306422" y="3715319"/>
            <a:ext cx="0" cy="60033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1063" y="4342640"/>
            <a:ext cx="510334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Provided by Presentation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0326" y="1006617"/>
            <a:ext cx="5901474" cy="588134"/>
          </a:xfrm>
        </p:spPr>
        <p:txBody>
          <a:bodyPr/>
          <a:lstStyle/>
          <a:p>
            <a:r>
              <a:rPr lang="en-US" sz="36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Conti….</a:t>
            </a:r>
            <a:endParaRPr lang="en-US" sz="36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351" y="2394051"/>
            <a:ext cx="2698595" cy="46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9351" y="2992500"/>
            <a:ext cx="2698595" cy="4648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351" y="3590949"/>
            <a:ext cx="2698595" cy="4648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9350" y="4181423"/>
            <a:ext cx="2698595" cy="4648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9350" y="4754148"/>
            <a:ext cx="2698595" cy="46487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69350" y="5327767"/>
            <a:ext cx="2698595" cy="4648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4787" y="5940789"/>
            <a:ext cx="2698595" cy="464871"/>
          </a:xfrm>
          <a:prstGeom prst="roundRect">
            <a:avLst/>
          </a:prstGeom>
          <a:solidFill>
            <a:srgbClr val="37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27343" y="3823384"/>
            <a:ext cx="822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0303" y="3485447"/>
            <a:ext cx="511223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maintains,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interaction among communicating devices.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306421" y="4181423"/>
            <a:ext cx="0" cy="60033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54750" y="4818895"/>
            <a:ext cx="510334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provided by Session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9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7360" y="215015"/>
            <a:ext cx="5901474" cy="588134"/>
          </a:xfrm>
        </p:spPr>
        <p:txBody>
          <a:bodyPr/>
          <a:lstStyle/>
          <a:p>
            <a:r>
              <a:rPr lang="en-US" sz="36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Conti….</a:t>
            </a:r>
            <a:endParaRPr lang="en-US" sz="36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5850" y="1084233"/>
            <a:ext cx="2698595" cy="46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5850" y="1682682"/>
            <a:ext cx="2698595" cy="4648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5850" y="2281131"/>
            <a:ext cx="2698595" cy="4648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5849" y="2871605"/>
            <a:ext cx="2698595" cy="4648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5849" y="3444330"/>
            <a:ext cx="2698595" cy="46487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5849" y="4017949"/>
            <a:ext cx="2698595" cy="4648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1286" y="4630971"/>
            <a:ext cx="2698595" cy="464871"/>
          </a:xfrm>
          <a:prstGeom prst="roundRect">
            <a:avLst/>
          </a:prstGeom>
          <a:solidFill>
            <a:srgbClr val="37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31635" y="3103731"/>
            <a:ext cx="822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54595" y="2723494"/>
            <a:ext cx="511223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process to process delivery of the entire message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06265" y="3444330"/>
            <a:ext cx="0" cy="60033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54594" y="4017949"/>
            <a:ext cx="510334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provided by Transport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addressing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and Reassembly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Flow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97" y="-60501"/>
            <a:ext cx="5901474" cy="588134"/>
          </a:xfrm>
        </p:spPr>
        <p:txBody>
          <a:bodyPr/>
          <a:lstStyle/>
          <a:p>
            <a:r>
              <a:rPr lang="en-US" sz="36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Conti….</a:t>
            </a:r>
            <a:endParaRPr lang="en-US" sz="36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5850" y="812379"/>
            <a:ext cx="2698595" cy="46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5850" y="1410828"/>
            <a:ext cx="2698595" cy="4648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5850" y="2009277"/>
            <a:ext cx="2698595" cy="4648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5849" y="2599751"/>
            <a:ext cx="2698595" cy="4648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5849" y="3172476"/>
            <a:ext cx="2698595" cy="46487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5849" y="3746095"/>
            <a:ext cx="2698595" cy="4648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1286" y="4359117"/>
            <a:ext cx="2698595" cy="464871"/>
          </a:xfrm>
          <a:prstGeom prst="roundRect">
            <a:avLst/>
          </a:prstGeom>
          <a:solidFill>
            <a:srgbClr val="37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31633" y="3401863"/>
            <a:ext cx="822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45696" y="3064622"/>
            <a:ext cx="511223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delivery of data from the original source tot the destination network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06264" y="3809537"/>
            <a:ext cx="0" cy="60033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54593" y="4430916"/>
            <a:ext cx="510334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provided by Network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addressing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1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96" y="-217583"/>
            <a:ext cx="5901474" cy="588134"/>
          </a:xfrm>
        </p:spPr>
        <p:txBody>
          <a:bodyPr/>
          <a:lstStyle/>
          <a:p>
            <a:r>
              <a:rPr lang="en-US" sz="24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Conti….</a:t>
            </a:r>
            <a:endParaRPr lang="en-US" sz="24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5850" y="404606"/>
            <a:ext cx="2698595" cy="46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5850" y="1003055"/>
            <a:ext cx="2698595" cy="4648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5850" y="1601504"/>
            <a:ext cx="2698595" cy="4648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5849" y="2191978"/>
            <a:ext cx="2698595" cy="4648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5849" y="2764703"/>
            <a:ext cx="2698595" cy="46487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5849" y="3338322"/>
            <a:ext cx="2698595" cy="4648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1286" y="3951344"/>
            <a:ext cx="2698595" cy="464871"/>
          </a:xfrm>
          <a:prstGeom prst="roundRect">
            <a:avLst/>
          </a:prstGeom>
          <a:solidFill>
            <a:srgbClr val="37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22736" y="3525085"/>
            <a:ext cx="822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45696" y="3243458"/>
            <a:ext cx="511223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moving data(frames) from one node to another node.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390473" y="3951344"/>
            <a:ext cx="0" cy="60033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8802" y="4551679"/>
            <a:ext cx="510334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provided by Data Link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36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0CE401-796E-4493-905E-4DDA5AF62AB4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460</Words>
  <Application>Microsoft Office PowerPoint</Application>
  <PresentationFormat>On-screen Show (4:3)</PresentationFormat>
  <Paragraphs>142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Computer Networks</vt:lpstr>
      <vt:lpstr>OSI Model – Conti….</vt:lpstr>
      <vt:lpstr>Conti….</vt:lpstr>
      <vt:lpstr>Conti….</vt:lpstr>
      <vt:lpstr>Conti….</vt:lpstr>
      <vt:lpstr>Conti….</vt:lpstr>
      <vt:lpstr>Conti….</vt:lpstr>
      <vt:lpstr>Conti….</vt:lpstr>
      <vt:lpstr>Conti….</vt:lpstr>
      <vt:lpstr>Conti….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2022-07-05T04:44:34Z</dcterms:created>
  <dcterms:modified xsi:type="dcterms:W3CDTF">2022-07-27T05:50:04Z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