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56" r:id="rId5"/>
    <p:sldId id="299" r:id="rId6"/>
    <p:sldId id="300" r:id="rId7"/>
    <p:sldId id="301" r:id="rId8"/>
    <p:sldId id="302" r:id="rId9"/>
    <p:sldId id="303" r:id="rId10"/>
    <p:sldId id="30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CBFF"/>
    <a:srgbClr val="404040"/>
    <a:srgbClr val="C00000"/>
    <a:srgbClr val="0679EB"/>
    <a:srgbClr val="70AD47"/>
    <a:srgbClr val="FFC000"/>
    <a:srgbClr val="7030A0"/>
    <a:srgbClr val="0070C0"/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8415" autoAdjust="0"/>
  </p:normalViewPr>
  <p:slideViewPr>
    <p:cSldViewPr snapToGrid="0" showGuides="1">
      <p:cViewPr varScale="1">
        <p:scale>
          <a:sx n="89" d="100"/>
          <a:sy n="89" d="100"/>
        </p:scale>
        <p:origin x="1286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14" d="100"/>
        <a:sy n="114" d="100"/>
      </p:scale>
      <p:origin x="0" y="-1476"/>
    </p:cViewPr>
  </p:sorterViewPr>
  <p:notesViewPr>
    <p:cSldViewPr snapToGrid="0" showGuides="1">
      <p:cViewPr>
        <p:scale>
          <a:sx n="50" d="100"/>
          <a:sy n="50" d="100"/>
        </p:scale>
        <p:origin x="2640" y="3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8AFA8042-29A1-4486-A765-75526984061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08D8449A-A734-4B2E-9806-61303F24B60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249263-8DF9-4907-970E-1CFD040DC73A}" type="datetimeFigureOut">
              <a:rPr lang="en-US" smtClean="0"/>
              <a:t>8/16/2022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6605C2A-990C-4531-8CBF-BC3BEC0AF34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D7358FE-F7D5-4C85-B0FD-2394F7F8774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BAE485-B3C6-4830-BBC8-C6E008BDD69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6289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70B412-7BFF-46C7-AB5E-DE35F66C9933}" type="datetimeFigureOut">
              <a:rPr lang="en-US" noProof="0" smtClean="0"/>
              <a:t>8/16/2022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5ACE04-E13C-4837-B6DD-B388E7CAA05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504410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5ACE04-E13C-4837-B6DD-B388E7CAA05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232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08582E5-8FA2-4056-805F-EF36F706689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514725" y="2726873"/>
            <a:ext cx="5425168" cy="832077"/>
          </a:xfrm>
        </p:spPr>
        <p:txBody>
          <a:bodyPr anchor="b">
            <a:normAutofit/>
          </a:bodyPr>
          <a:lstStyle>
            <a:lvl1pPr algn="l">
              <a:defRPr sz="48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1C085D6F-874B-44F8-B241-51EF13CA9C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14725" y="3569380"/>
            <a:ext cx="5425168" cy="365125"/>
          </a:xfrm>
        </p:spPr>
        <p:txBody>
          <a:bodyPr lIns="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BDE5D2F-535D-4D7C-9BE1-84BFEC7A65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44FE9745-F60C-460D-851F-FB80E202E3DB}" type="datetime3">
              <a:rPr lang="en-US" noProof="0" smtClean="0"/>
              <a:t>16 August 2022</a:t>
            </a:fld>
            <a:endParaRPr lang="en-US" noProof="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64363625-95D4-4DF0-A1AA-D060728EC426}"/>
              </a:ext>
            </a:extLst>
          </p:cNvPr>
          <p:cNvCxnSpPr>
            <a:cxnSpLocks/>
          </p:cNvCxnSpPr>
          <p:nvPr userDrawn="1"/>
        </p:nvCxnSpPr>
        <p:spPr>
          <a:xfrm>
            <a:off x="3620860" y="4082142"/>
            <a:ext cx="1116466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ECBCF8A4-C2B4-4945-8D79-C9D46B7FBECB}"/>
              </a:ext>
            </a:extLst>
          </p:cNvPr>
          <p:cNvGrpSpPr/>
          <p:nvPr userDrawn="1"/>
        </p:nvGrpSpPr>
        <p:grpSpPr>
          <a:xfrm>
            <a:off x="3595105" y="2475188"/>
            <a:ext cx="561599" cy="134113"/>
            <a:chOff x="4827813" y="2534636"/>
            <a:chExt cx="996651" cy="178504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xmlns="" id="{479C2256-8A0F-4625-86F0-FB439F3EAD4E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noProof="0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xmlns="" id="{253CF488-6D31-4B63-A3C6-C4D838C23FCE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noProof="0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xmlns="" id="{E32985B6-7260-445A-A580-6993E0DEBFD9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 noProof="0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xmlns="" id="{3BC682E1-4E5D-4006-81EA-550DD98166E4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 noProof="0" dirty="0"/>
            </a:p>
          </p:txBody>
        </p:sp>
      </p:grp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xmlns="" id="{F0C7F772-E2DA-4B13-AC2E-28A0EE6D846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1"/>
            <a:ext cx="3318272" cy="6858000"/>
          </a:xfr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47953C80-71A5-4AA2-AEAD-21948D1AA6DC}"/>
              </a:ext>
            </a:extLst>
          </p:cNvPr>
          <p:cNvSpPr/>
          <p:nvPr userDrawn="1"/>
        </p:nvSpPr>
        <p:spPr>
          <a:xfrm>
            <a:off x="6466114" y="4408714"/>
            <a:ext cx="2473779" cy="329837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xmlns="" id="{9C4582D1-F710-4E2F-9868-CB89116D5932}"/>
              </a:ext>
            </a:extLst>
          </p:cNvPr>
          <p:cNvSpPr/>
          <p:nvPr userDrawn="1"/>
        </p:nvSpPr>
        <p:spPr>
          <a:xfrm>
            <a:off x="6227308" y="4184310"/>
            <a:ext cx="951140" cy="1268186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 dirty="0"/>
          </a:p>
        </p:txBody>
      </p:sp>
    </p:spTree>
    <p:extLst>
      <p:ext uri="{BB962C8B-B14F-4D97-AF65-F5344CB8AC3E}">
        <p14:creationId xmlns:p14="http://schemas.microsoft.com/office/powerpoint/2010/main" val="89945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xmlns="" id="{99564622-96D9-48C4-BB60-87F3F7C8E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14038" y="6463208"/>
            <a:ext cx="2057400" cy="249385"/>
          </a:xfrm>
        </p:spPr>
        <p:txBody>
          <a:bodyPr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48BB047D-A6CD-43AB-96F0-683C726B586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D9C089FD-3BC7-434F-810A-04F78AFC84D2}"/>
              </a:ext>
            </a:extLst>
          </p:cNvPr>
          <p:cNvCxnSpPr>
            <a:cxnSpLocks/>
          </p:cNvCxnSpPr>
          <p:nvPr userDrawn="1"/>
        </p:nvCxnSpPr>
        <p:spPr>
          <a:xfrm>
            <a:off x="-18041" y="1452565"/>
            <a:ext cx="1288373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EF7AC837-D78F-424C-9FDC-C3A445A5E0B6}"/>
              </a:ext>
            </a:extLst>
          </p:cNvPr>
          <p:cNvCxnSpPr>
            <a:cxnSpLocks/>
          </p:cNvCxnSpPr>
          <p:nvPr userDrawn="1"/>
        </p:nvCxnSpPr>
        <p:spPr>
          <a:xfrm>
            <a:off x="1353559" y="1452565"/>
            <a:ext cx="409301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6831C4EF-58CF-4AEC-9F81-CB38D946A457}"/>
              </a:ext>
            </a:extLst>
          </p:cNvPr>
          <p:cNvCxnSpPr>
            <a:cxnSpLocks/>
          </p:cNvCxnSpPr>
          <p:nvPr userDrawn="1"/>
        </p:nvCxnSpPr>
        <p:spPr>
          <a:xfrm flipV="1">
            <a:off x="1840831" y="1429120"/>
            <a:ext cx="7303169" cy="15383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EC7CCE55-AF4E-4245-BFBC-DEC36E1D4A47}"/>
              </a:ext>
            </a:extLst>
          </p:cNvPr>
          <p:cNvGrpSpPr/>
          <p:nvPr userDrawn="1"/>
        </p:nvGrpSpPr>
        <p:grpSpPr>
          <a:xfrm>
            <a:off x="272562" y="421046"/>
            <a:ext cx="561599" cy="134113"/>
            <a:chOff x="4827813" y="2534636"/>
            <a:chExt cx="996651" cy="178504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xmlns="" id="{A13A9D50-C6EA-F04C-BB84-891959D759F9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noProof="0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xmlns="" id="{2790B908-BCFE-FA4B-B5E3-36C62E088DE9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noProof="0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xmlns="" id="{C96D4A9D-D054-044B-8920-BE06A68ED267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 noProof="0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xmlns="" id="{843643B7-9DFD-8C46-881C-69B3D67CA91A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 noProof="0" dirty="0"/>
            </a:p>
          </p:txBody>
        </p:sp>
      </p:grpSp>
      <p:sp>
        <p:nvSpPr>
          <p:cNvPr id="15" name="Text Placeholder 2">
            <a:extLst>
              <a:ext uri="{FF2B5EF4-FFF2-40B4-BE49-F238E27FC236}">
                <a16:creationId xmlns:a16="http://schemas.microsoft.com/office/drawing/2014/main" xmlns="" id="{BE814D66-F00F-0D44-AD03-889FEE787EB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72562" y="1825625"/>
            <a:ext cx="859887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FF9B990C-5D9C-4A90-AC73-5889BC9F75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xmlns="" id="{44C85E5F-5B5E-48CC-8469-0263621D91FF}"/>
              </a:ext>
            </a:extLst>
          </p:cNvPr>
          <p:cNvSpPr/>
          <p:nvPr userDrawn="1"/>
        </p:nvSpPr>
        <p:spPr>
          <a:xfrm>
            <a:off x="3456119" y="4718683"/>
            <a:ext cx="2473779" cy="329837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xmlns="" id="{7EE4E300-6C8E-4262-BE1D-587C7B70E7ED}"/>
              </a:ext>
            </a:extLst>
          </p:cNvPr>
          <p:cNvSpPr/>
          <p:nvPr userDrawn="1"/>
        </p:nvSpPr>
        <p:spPr>
          <a:xfrm>
            <a:off x="3217314" y="4494279"/>
            <a:ext cx="951140" cy="1268186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 dirty="0"/>
          </a:p>
        </p:txBody>
      </p:sp>
    </p:spTree>
    <p:extLst>
      <p:ext uri="{BB962C8B-B14F-4D97-AF65-F5344CB8AC3E}">
        <p14:creationId xmlns:p14="http://schemas.microsoft.com/office/powerpoint/2010/main" val="3128970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92237E7-A574-47D2-9624-D12F47560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562" y="246186"/>
            <a:ext cx="8598876" cy="1037492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xmlns="" id="{99564622-96D9-48C4-BB60-87F3F7C8E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14038" y="6463208"/>
            <a:ext cx="2057400" cy="249385"/>
          </a:xfrm>
        </p:spPr>
        <p:txBody>
          <a:bodyPr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48BB047D-A6CD-43AB-96F0-683C726B586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D9C089FD-3BC7-434F-810A-04F78AFC84D2}"/>
              </a:ext>
            </a:extLst>
          </p:cNvPr>
          <p:cNvCxnSpPr>
            <a:cxnSpLocks/>
          </p:cNvCxnSpPr>
          <p:nvPr userDrawn="1"/>
        </p:nvCxnSpPr>
        <p:spPr>
          <a:xfrm>
            <a:off x="-18041" y="1452565"/>
            <a:ext cx="1288373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EF7AC837-D78F-424C-9FDC-C3A445A5E0B6}"/>
              </a:ext>
            </a:extLst>
          </p:cNvPr>
          <p:cNvCxnSpPr>
            <a:cxnSpLocks/>
          </p:cNvCxnSpPr>
          <p:nvPr userDrawn="1"/>
        </p:nvCxnSpPr>
        <p:spPr>
          <a:xfrm>
            <a:off x="1353559" y="1452565"/>
            <a:ext cx="409301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6831C4EF-58CF-4AEC-9F81-CB38D946A457}"/>
              </a:ext>
            </a:extLst>
          </p:cNvPr>
          <p:cNvCxnSpPr>
            <a:cxnSpLocks/>
          </p:cNvCxnSpPr>
          <p:nvPr userDrawn="1"/>
        </p:nvCxnSpPr>
        <p:spPr>
          <a:xfrm flipV="1">
            <a:off x="1840831" y="1429120"/>
            <a:ext cx="7303169" cy="15383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EC7CCE55-AF4E-4245-BFBC-DEC36E1D4A47}"/>
              </a:ext>
            </a:extLst>
          </p:cNvPr>
          <p:cNvGrpSpPr/>
          <p:nvPr userDrawn="1"/>
        </p:nvGrpSpPr>
        <p:grpSpPr>
          <a:xfrm>
            <a:off x="272562" y="421046"/>
            <a:ext cx="561599" cy="134113"/>
            <a:chOff x="4827813" y="2534636"/>
            <a:chExt cx="996651" cy="178504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xmlns="" id="{A13A9D50-C6EA-F04C-BB84-891959D759F9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noProof="0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xmlns="" id="{2790B908-BCFE-FA4B-B5E3-36C62E088DE9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noProof="0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xmlns="" id="{C96D4A9D-D054-044B-8920-BE06A68ED267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 noProof="0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xmlns="" id="{843643B7-9DFD-8C46-881C-69B3D67CA91A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 noProof="0" dirty="0"/>
            </a:p>
          </p:txBody>
        </p:sp>
      </p:grp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xmlns="" id="{6E22FA8C-3243-4716-A6BD-F37D6058FB4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760536" y="1825625"/>
            <a:ext cx="4110902" cy="435133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xmlns="" id="{8ABE3FD8-339C-4F75-876F-8347ADE67E9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272563" y="1825625"/>
            <a:ext cx="4110902" cy="435133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xmlns="" id="{E72FB389-5EA4-4084-B7A2-A4D0A43561F6}"/>
              </a:ext>
            </a:extLst>
          </p:cNvPr>
          <p:cNvSpPr/>
          <p:nvPr userDrawn="1"/>
        </p:nvSpPr>
        <p:spPr>
          <a:xfrm>
            <a:off x="3456119" y="4718683"/>
            <a:ext cx="2473779" cy="329837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xmlns="" id="{F7783FE1-0115-4345-89B2-C073569FB8EE}"/>
              </a:ext>
            </a:extLst>
          </p:cNvPr>
          <p:cNvSpPr/>
          <p:nvPr userDrawn="1"/>
        </p:nvSpPr>
        <p:spPr>
          <a:xfrm>
            <a:off x="3217314" y="4494279"/>
            <a:ext cx="951140" cy="1268186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 dirty="0"/>
          </a:p>
        </p:txBody>
      </p:sp>
    </p:spTree>
    <p:extLst>
      <p:ext uri="{BB962C8B-B14F-4D97-AF65-F5344CB8AC3E}">
        <p14:creationId xmlns:p14="http://schemas.microsoft.com/office/powerpoint/2010/main" val="12736614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92237E7-A574-47D2-9624-D12F47560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562" y="246186"/>
            <a:ext cx="8598876" cy="1037492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xmlns="" id="{99564622-96D9-48C4-BB60-87F3F7C8E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14038" y="6463208"/>
            <a:ext cx="2057400" cy="249385"/>
          </a:xfrm>
        </p:spPr>
        <p:txBody>
          <a:bodyPr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48BB047D-A6CD-43AB-96F0-683C726B586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D9C089FD-3BC7-434F-810A-04F78AFC84D2}"/>
              </a:ext>
            </a:extLst>
          </p:cNvPr>
          <p:cNvCxnSpPr>
            <a:cxnSpLocks/>
          </p:cNvCxnSpPr>
          <p:nvPr userDrawn="1"/>
        </p:nvCxnSpPr>
        <p:spPr>
          <a:xfrm>
            <a:off x="-18041" y="1452565"/>
            <a:ext cx="1288373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EF7AC837-D78F-424C-9FDC-C3A445A5E0B6}"/>
              </a:ext>
            </a:extLst>
          </p:cNvPr>
          <p:cNvCxnSpPr>
            <a:cxnSpLocks/>
          </p:cNvCxnSpPr>
          <p:nvPr userDrawn="1"/>
        </p:nvCxnSpPr>
        <p:spPr>
          <a:xfrm>
            <a:off x="1353559" y="1452565"/>
            <a:ext cx="409301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6831C4EF-58CF-4AEC-9F81-CB38D946A457}"/>
              </a:ext>
            </a:extLst>
          </p:cNvPr>
          <p:cNvCxnSpPr>
            <a:cxnSpLocks/>
          </p:cNvCxnSpPr>
          <p:nvPr userDrawn="1"/>
        </p:nvCxnSpPr>
        <p:spPr>
          <a:xfrm flipV="1">
            <a:off x="1840831" y="1429120"/>
            <a:ext cx="7303169" cy="15383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EC7CCE55-AF4E-4245-BFBC-DEC36E1D4A47}"/>
              </a:ext>
            </a:extLst>
          </p:cNvPr>
          <p:cNvGrpSpPr/>
          <p:nvPr userDrawn="1"/>
        </p:nvGrpSpPr>
        <p:grpSpPr>
          <a:xfrm>
            <a:off x="272562" y="421046"/>
            <a:ext cx="561599" cy="134113"/>
            <a:chOff x="4827813" y="2534636"/>
            <a:chExt cx="996651" cy="178504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xmlns="" id="{A13A9D50-C6EA-F04C-BB84-891959D759F9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noProof="0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xmlns="" id="{2790B908-BCFE-FA4B-B5E3-36C62E088DE9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noProof="0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xmlns="" id="{C96D4A9D-D054-044B-8920-BE06A68ED267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 noProof="0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xmlns="" id="{843643B7-9DFD-8C46-881C-69B3D67CA91A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 noProof="0" dirty="0"/>
            </a:p>
          </p:txBody>
        </p:sp>
      </p:grpSp>
      <p:sp>
        <p:nvSpPr>
          <p:cNvPr id="27" name="Text Placeholder 4">
            <a:extLst>
              <a:ext uri="{FF2B5EF4-FFF2-40B4-BE49-F238E27FC236}">
                <a16:creationId xmlns:a16="http://schemas.microsoft.com/office/drawing/2014/main" xmlns="" id="{9F73353B-C50B-4A8A-87CF-657C1EB8940F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760536" y="1681163"/>
            <a:ext cx="41109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xmlns="" id="{5EFF7F5E-3221-4390-9B17-D1944365BF12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760535" y="2586215"/>
            <a:ext cx="4110902" cy="360344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9506B516-77C1-431B-A8A5-68FA5D4B6D7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72562" y="1681163"/>
            <a:ext cx="41109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0" name="Content Placeholder 3">
            <a:extLst>
              <a:ext uri="{FF2B5EF4-FFF2-40B4-BE49-F238E27FC236}">
                <a16:creationId xmlns:a16="http://schemas.microsoft.com/office/drawing/2014/main" xmlns="" id="{860F1452-CAB9-4154-ADCC-9245E71D0D2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72562" y="2586215"/>
            <a:ext cx="4110902" cy="360344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xmlns="" id="{12892DF4-5A8A-4E92-A425-210ABE570F58}"/>
              </a:ext>
            </a:extLst>
          </p:cNvPr>
          <p:cNvSpPr/>
          <p:nvPr userDrawn="1"/>
        </p:nvSpPr>
        <p:spPr>
          <a:xfrm>
            <a:off x="3456119" y="4718683"/>
            <a:ext cx="2473779" cy="329837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xmlns="" id="{99AE2680-A46C-4B06-9ED9-53E617C1F174}"/>
              </a:ext>
            </a:extLst>
          </p:cNvPr>
          <p:cNvSpPr/>
          <p:nvPr userDrawn="1"/>
        </p:nvSpPr>
        <p:spPr>
          <a:xfrm>
            <a:off x="3217314" y="4494279"/>
            <a:ext cx="951140" cy="1268186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 dirty="0"/>
          </a:p>
        </p:txBody>
      </p:sp>
    </p:spTree>
    <p:extLst>
      <p:ext uri="{BB962C8B-B14F-4D97-AF65-F5344CB8AC3E}">
        <p14:creationId xmlns:p14="http://schemas.microsoft.com/office/powerpoint/2010/main" val="31552785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CD44E22-137C-4913-A29E-04F82EA8786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888" y="3794663"/>
            <a:ext cx="7886700" cy="823232"/>
          </a:xfrm>
        </p:spPr>
        <p:txBody>
          <a:bodyPr vert="horz" lIns="91440" tIns="45720" rIns="91440" bIns="45720" rtlCol="0" anchor="b">
            <a:noAutofit/>
          </a:bodyPr>
          <a:lstStyle>
            <a:lvl1pPr algn="ctr">
              <a:defRPr lang="en-IN" sz="3600" b="1" cap="all" baseline="0"/>
            </a:lvl1pPr>
          </a:lstStyle>
          <a:p>
            <a:pPr lvl="0"/>
            <a:r>
              <a:rPr lang="en-US" noProof="0"/>
              <a:t>TITLE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44139FA-A83B-432B-9C7C-26634F463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14038" y="6463208"/>
            <a:ext cx="2057400" cy="249385"/>
          </a:xfrm>
        </p:spPr>
        <p:txBody>
          <a:bodyPr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48BB047D-A6CD-43AB-96F0-683C726B586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D93E40EC-FFAE-4BC0-932E-60CC9A1785C0}"/>
              </a:ext>
            </a:extLst>
          </p:cNvPr>
          <p:cNvCxnSpPr>
            <a:cxnSpLocks/>
          </p:cNvCxnSpPr>
          <p:nvPr userDrawn="1"/>
        </p:nvCxnSpPr>
        <p:spPr>
          <a:xfrm>
            <a:off x="4013768" y="3748188"/>
            <a:ext cx="1116466" cy="0"/>
          </a:xfrm>
          <a:prstGeom prst="line">
            <a:avLst/>
          </a:prstGeom>
          <a:ln w="139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xmlns="" id="{65844635-8274-49B1-BBEC-354A0872E526}"/>
              </a:ext>
            </a:extLst>
          </p:cNvPr>
          <p:cNvGrpSpPr/>
          <p:nvPr userDrawn="1"/>
        </p:nvGrpSpPr>
        <p:grpSpPr>
          <a:xfrm>
            <a:off x="4291201" y="4594680"/>
            <a:ext cx="561599" cy="134113"/>
            <a:chOff x="4827813" y="2534636"/>
            <a:chExt cx="996651" cy="178504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xmlns="" id="{9754643C-5B30-4FC2-BFAC-4FD007AC9EC7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noProof="0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xmlns="" id="{23FDDB55-6BA5-4489-9E37-4A76254A5CD7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noProof="0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xmlns="" id="{DA023CF8-2471-40A5-B2EF-E9BF4DF2C0E1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 noProof="0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xmlns="" id="{F9B0428F-5D1A-4CD3-BDA2-9CA7F5141455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 noProof="0" dirty="0"/>
            </a:p>
          </p:txBody>
        </p:sp>
      </p:grpSp>
      <p:sp>
        <p:nvSpPr>
          <p:cNvPr id="13" name="Text Placeholder 3">
            <a:extLst>
              <a:ext uri="{FF2B5EF4-FFF2-40B4-BE49-F238E27FC236}">
                <a16:creationId xmlns:a16="http://schemas.microsoft.com/office/drawing/2014/main" xmlns="" id="{86E0573A-023B-4D1C-8224-56A5D0DDF379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4839680"/>
            <a:ext cx="7880747" cy="1305379"/>
          </a:xfrm>
        </p:spPr>
        <p:txBody>
          <a:bodyPr vert="horz" lIns="91440" tIns="45720" rIns="91440" bIns="45720" rtlCol="0">
            <a:noAutofit/>
          </a:bodyPr>
          <a:lstStyle>
            <a:lvl1pPr marL="0" indent="0" algn="ctr">
              <a:buNone/>
              <a:defRPr lang="en-US" b="0" cap="none" baseline="0"/>
            </a:lvl1pPr>
          </a:lstStyle>
          <a:p>
            <a:pPr marL="228600" lvl="0" indent="-228600" algn="ctr">
              <a:lnSpc>
                <a:spcPct val="100000"/>
              </a:lnSpc>
            </a:pPr>
            <a:r>
              <a:rPr lang="en-US" noProof="0"/>
              <a:t>Edit Master text styles</a:t>
            </a:r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xmlns="" id="{12087456-C0E8-4AA6-81E8-996CEC037E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2"/>
            <a:ext cx="9144000" cy="3713017"/>
          </a:xfr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000" dirty="0"/>
            </a:lvl1pPr>
          </a:lstStyle>
          <a:p>
            <a:pPr marL="0" lvl="0" indent="0" algn="ctr">
              <a:buNone/>
            </a:pPr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211921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92237E7-A574-47D2-9624-D12F4756051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2562" y="246186"/>
            <a:ext cx="2404696" cy="1037492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Title here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xmlns="" id="{99564622-96D9-48C4-BB60-87F3F7C8E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14038" y="6463208"/>
            <a:ext cx="2057400" cy="249385"/>
          </a:xfrm>
        </p:spPr>
        <p:txBody>
          <a:bodyPr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48BB047D-A6CD-43AB-96F0-683C726B586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A6A27954-3A0E-430B-AD48-05A3F3278D70}"/>
              </a:ext>
            </a:extLst>
          </p:cNvPr>
          <p:cNvGrpSpPr/>
          <p:nvPr userDrawn="1"/>
        </p:nvGrpSpPr>
        <p:grpSpPr>
          <a:xfrm>
            <a:off x="-18042" y="1452565"/>
            <a:ext cx="2538920" cy="134113"/>
            <a:chOff x="-24055" y="1452565"/>
            <a:chExt cx="2374534" cy="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xmlns="" id="{D9C089FD-3BC7-434F-810A-04F78AFC84D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24055" y="1452565"/>
              <a:ext cx="1717831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xmlns="" id="{EF7AC837-D78F-424C-9FDC-C3A445A5E0B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804745" y="1452565"/>
              <a:ext cx="54573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Oval 24">
            <a:extLst>
              <a:ext uri="{FF2B5EF4-FFF2-40B4-BE49-F238E27FC236}">
                <a16:creationId xmlns:a16="http://schemas.microsoft.com/office/drawing/2014/main" xmlns="" id="{3F366940-FB5E-4B76-8829-80C14F137B3A}"/>
              </a:ext>
            </a:extLst>
          </p:cNvPr>
          <p:cNvSpPr/>
          <p:nvPr userDrawn="1"/>
        </p:nvSpPr>
        <p:spPr>
          <a:xfrm>
            <a:off x="7688545" y="555158"/>
            <a:ext cx="2473779" cy="3298372"/>
          </a:xfrm>
          <a:prstGeom prst="ellipse">
            <a:avLst/>
          </a:prstGeom>
          <a:noFill/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xmlns="" id="{75486FFB-46EF-4E74-BFFF-7ED054DB0D9C}"/>
              </a:ext>
            </a:extLst>
          </p:cNvPr>
          <p:cNvSpPr/>
          <p:nvPr userDrawn="1"/>
        </p:nvSpPr>
        <p:spPr>
          <a:xfrm>
            <a:off x="7449739" y="330754"/>
            <a:ext cx="951140" cy="1268186"/>
          </a:xfrm>
          <a:prstGeom prst="ellipse">
            <a:avLst/>
          </a:prstGeom>
          <a:noFill/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xmlns="" id="{6D35CCD2-B73F-944C-B572-7FBFC7DE22E4}"/>
              </a:ext>
            </a:extLst>
          </p:cNvPr>
          <p:cNvGrpSpPr/>
          <p:nvPr userDrawn="1"/>
        </p:nvGrpSpPr>
        <p:grpSpPr>
          <a:xfrm>
            <a:off x="272562" y="421046"/>
            <a:ext cx="561599" cy="134113"/>
            <a:chOff x="4827813" y="2534636"/>
            <a:chExt cx="996651" cy="178504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xmlns="" id="{9D8F78D8-558F-3540-A5F4-B1AD8942B341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noProof="0" dirty="0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xmlns="" id="{3F8F621A-F298-2B48-B7E0-8D9BEE8AA763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noProof="0" dirty="0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xmlns="" id="{C17A3A3B-82AE-0A46-AE32-9B111F975BDB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 noProof="0" dirty="0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xmlns="" id="{DF206CE3-6B94-C340-8BA3-A2A4E407E499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 noProof="0" dirty="0"/>
            </a:p>
          </p:txBody>
        </p:sp>
      </p:grpSp>
      <p:sp>
        <p:nvSpPr>
          <p:cNvPr id="30" name="Text Placeholder 3">
            <a:extLst>
              <a:ext uri="{FF2B5EF4-FFF2-40B4-BE49-F238E27FC236}">
                <a16:creationId xmlns:a16="http://schemas.microsoft.com/office/drawing/2014/main" xmlns="" id="{1B247C0B-04BA-4D5C-A41D-AEA60217241B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272562" y="2057400"/>
            <a:ext cx="240469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xmlns="" id="{194C619D-34F6-4A29-857A-D7600721872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916063" y="246187"/>
            <a:ext cx="5600478" cy="561486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951759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92237E7-A574-47D2-9624-D12F47560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562" y="246186"/>
            <a:ext cx="8598876" cy="1037492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xmlns="" id="{99564622-96D9-48C4-BB60-87F3F7C8E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14038" y="6463208"/>
            <a:ext cx="2057400" cy="249385"/>
          </a:xfrm>
        </p:spPr>
        <p:txBody>
          <a:bodyPr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48BB047D-A6CD-43AB-96F0-683C726B586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D9C089FD-3BC7-434F-810A-04F78AFC84D2}"/>
              </a:ext>
            </a:extLst>
          </p:cNvPr>
          <p:cNvCxnSpPr>
            <a:cxnSpLocks/>
          </p:cNvCxnSpPr>
          <p:nvPr userDrawn="1"/>
        </p:nvCxnSpPr>
        <p:spPr>
          <a:xfrm>
            <a:off x="-18041" y="1452565"/>
            <a:ext cx="1288373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EF7AC837-D78F-424C-9FDC-C3A445A5E0B6}"/>
              </a:ext>
            </a:extLst>
          </p:cNvPr>
          <p:cNvCxnSpPr>
            <a:cxnSpLocks/>
          </p:cNvCxnSpPr>
          <p:nvPr userDrawn="1"/>
        </p:nvCxnSpPr>
        <p:spPr>
          <a:xfrm>
            <a:off x="1353559" y="1452565"/>
            <a:ext cx="409301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6831C4EF-58CF-4AEC-9F81-CB38D946A457}"/>
              </a:ext>
            </a:extLst>
          </p:cNvPr>
          <p:cNvCxnSpPr>
            <a:cxnSpLocks/>
          </p:cNvCxnSpPr>
          <p:nvPr userDrawn="1"/>
        </p:nvCxnSpPr>
        <p:spPr>
          <a:xfrm flipV="1">
            <a:off x="1840831" y="1429120"/>
            <a:ext cx="7303169" cy="15383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EC7CCE55-AF4E-4245-BFBC-DEC36E1D4A47}"/>
              </a:ext>
            </a:extLst>
          </p:cNvPr>
          <p:cNvGrpSpPr/>
          <p:nvPr userDrawn="1"/>
        </p:nvGrpSpPr>
        <p:grpSpPr>
          <a:xfrm>
            <a:off x="272562" y="421046"/>
            <a:ext cx="561599" cy="134113"/>
            <a:chOff x="4827813" y="2534636"/>
            <a:chExt cx="996651" cy="178504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xmlns="" id="{A13A9D50-C6EA-F04C-BB84-891959D759F9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noProof="0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xmlns="" id="{2790B908-BCFE-FA4B-B5E3-36C62E088DE9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noProof="0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xmlns="" id="{C96D4A9D-D054-044B-8920-BE06A68ED267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 noProof="0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xmlns="" id="{843643B7-9DFD-8C46-881C-69B3D67CA91A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 noProof="0" dirty="0"/>
            </a:p>
          </p:txBody>
        </p:sp>
      </p:grpSp>
      <p:sp>
        <p:nvSpPr>
          <p:cNvPr id="13" name="Oval 12">
            <a:extLst>
              <a:ext uri="{FF2B5EF4-FFF2-40B4-BE49-F238E27FC236}">
                <a16:creationId xmlns:a16="http://schemas.microsoft.com/office/drawing/2014/main" xmlns="" id="{82D9D565-739D-4898-97BD-79EB8C7F91EC}"/>
              </a:ext>
            </a:extLst>
          </p:cNvPr>
          <p:cNvSpPr/>
          <p:nvPr userDrawn="1"/>
        </p:nvSpPr>
        <p:spPr>
          <a:xfrm>
            <a:off x="3456119" y="4718683"/>
            <a:ext cx="2473779" cy="329837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xmlns="" id="{620FADA3-E777-489C-976D-0B0C4FD31310}"/>
              </a:ext>
            </a:extLst>
          </p:cNvPr>
          <p:cNvSpPr/>
          <p:nvPr userDrawn="1"/>
        </p:nvSpPr>
        <p:spPr>
          <a:xfrm>
            <a:off x="3217314" y="4494279"/>
            <a:ext cx="951140" cy="1268186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 dirty="0"/>
          </a:p>
        </p:txBody>
      </p:sp>
    </p:spTree>
    <p:extLst>
      <p:ext uri="{BB962C8B-B14F-4D97-AF65-F5344CB8AC3E}">
        <p14:creationId xmlns:p14="http://schemas.microsoft.com/office/powerpoint/2010/main" val="24365147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xmlns="" id="{99564622-96D9-48C4-BB60-87F3F7C8E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14038" y="6463208"/>
            <a:ext cx="2057400" cy="249385"/>
          </a:xfrm>
        </p:spPr>
        <p:txBody>
          <a:bodyPr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48BB047D-A6CD-43AB-96F0-683C726B586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8DCE8039-0D05-4A75-878A-907B8D44B9E7}"/>
              </a:ext>
            </a:extLst>
          </p:cNvPr>
          <p:cNvGrpSpPr/>
          <p:nvPr userDrawn="1"/>
        </p:nvGrpSpPr>
        <p:grpSpPr>
          <a:xfrm>
            <a:off x="272562" y="421046"/>
            <a:ext cx="561599" cy="134113"/>
            <a:chOff x="4827813" y="2534636"/>
            <a:chExt cx="996651" cy="178504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xmlns="" id="{C1402252-45E8-45B3-BA5E-DFA33A45474E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noProof="0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xmlns="" id="{1300C883-1ACE-4AF3-9875-792A769588D5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noProof="0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xmlns="" id="{E75483D7-E612-43D2-9B0E-C69356C160DA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 noProof="0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xmlns="" id="{F279C5F2-4C7F-4470-A44F-E8AD69AC9FA0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875061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and 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BC16441-0F1F-453B-BACF-543CEDE2A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1323" y="1046163"/>
            <a:ext cx="4084027" cy="1114784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1EC9302-80D9-4A88-8591-DE2D4BA1F91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431322" y="2506663"/>
            <a:ext cx="4084028" cy="3454523"/>
          </a:xfrm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buClr>
                <a:schemeClr val="accent1"/>
              </a:buClr>
              <a:defRPr sz="1800"/>
            </a:lvl1pPr>
            <a:lvl2pPr>
              <a:lnSpc>
                <a:spcPct val="100000"/>
              </a:lnSpc>
              <a:buClr>
                <a:schemeClr val="accent1"/>
              </a:buClr>
              <a:defRPr sz="1600"/>
            </a:lvl2pPr>
            <a:lvl3pPr>
              <a:lnSpc>
                <a:spcPct val="100000"/>
              </a:lnSpc>
              <a:buClr>
                <a:schemeClr val="accent1"/>
              </a:buClr>
              <a:defRPr sz="1400"/>
            </a:lvl3pPr>
            <a:lvl4pPr>
              <a:lnSpc>
                <a:spcPct val="100000"/>
              </a:lnSpc>
              <a:buClr>
                <a:schemeClr val="accent1"/>
              </a:buClr>
              <a:defRPr sz="1200"/>
            </a:lvl4pPr>
            <a:lvl5pPr>
              <a:lnSpc>
                <a:spcPct val="100000"/>
              </a:lnSpc>
              <a:buClr>
                <a:schemeClr val="accent1"/>
              </a:buClr>
              <a:defRPr sz="12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2C89B828-B338-413C-B008-0A8566F48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14038" y="6463208"/>
            <a:ext cx="2057400" cy="249385"/>
          </a:xfrm>
        </p:spPr>
        <p:txBody>
          <a:bodyPr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48BB047D-A6CD-43AB-96F0-683C726B586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Content Placeholder 16">
            <a:extLst>
              <a:ext uri="{FF2B5EF4-FFF2-40B4-BE49-F238E27FC236}">
                <a16:creationId xmlns:a16="http://schemas.microsoft.com/office/drawing/2014/main" xmlns="" id="{6AEAE6ED-58FA-4039-939A-E4032520CB3C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272563" y="6462714"/>
            <a:ext cx="1696640" cy="249237"/>
          </a:xfrm>
        </p:spPr>
        <p:txBody>
          <a:bodyPr>
            <a:noAutofit/>
          </a:bodyPr>
          <a:lstStyle>
            <a:lvl1pPr marL="0" indent="0">
              <a:buNone/>
              <a:defRPr sz="1400" b="1" cap="all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Your company name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xmlns="" id="{4502AABE-45EB-48A5-AD25-47BD8B79DF6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1784" y="1"/>
            <a:ext cx="3907631" cy="5961063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8888A4FD-81F4-4588-9E6D-70E57577D8BF}"/>
              </a:ext>
            </a:extLst>
          </p:cNvPr>
          <p:cNvCxnSpPr>
            <a:cxnSpLocks/>
          </p:cNvCxnSpPr>
          <p:nvPr userDrawn="1"/>
        </p:nvCxnSpPr>
        <p:spPr>
          <a:xfrm>
            <a:off x="4259416" y="2286312"/>
            <a:ext cx="1288373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4CF1D2ED-7B25-4251-BF07-47FBAA534810}"/>
              </a:ext>
            </a:extLst>
          </p:cNvPr>
          <p:cNvGrpSpPr/>
          <p:nvPr userDrawn="1"/>
        </p:nvGrpSpPr>
        <p:grpSpPr>
          <a:xfrm>
            <a:off x="8309839" y="421046"/>
            <a:ext cx="561599" cy="134113"/>
            <a:chOff x="4827813" y="2534636"/>
            <a:chExt cx="996651" cy="178504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xmlns="" id="{E397537E-DF51-4990-9447-2DAE98ABC683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noProof="0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xmlns="" id="{3E99CAB5-81F4-4EA8-8B36-4A70C59861FD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noProof="0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xmlns="" id="{16AADF9A-A507-4453-8CE3-3F78BB303FA4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 noProof="0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xmlns="" id="{C33AA69F-C4B8-479C-9F0F-69C184D0611F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 noProof="0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xmlns="" id="{8725921A-0ED5-431E-899C-28A6920B5029}"/>
              </a:ext>
            </a:extLst>
          </p:cNvPr>
          <p:cNvSpPr/>
          <p:nvPr userDrawn="1"/>
        </p:nvSpPr>
        <p:spPr>
          <a:xfrm>
            <a:off x="7529498" y="896815"/>
            <a:ext cx="2473779" cy="329837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xmlns="" id="{EE8B169A-8A2F-4425-A9A1-1B828428B434}"/>
              </a:ext>
            </a:extLst>
          </p:cNvPr>
          <p:cNvSpPr/>
          <p:nvPr userDrawn="1"/>
        </p:nvSpPr>
        <p:spPr>
          <a:xfrm>
            <a:off x="7290692" y="672411"/>
            <a:ext cx="951140" cy="1268186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43B45974-F6C7-40D3-9399-E05FA19C565E}"/>
              </a:ext>
            </a:extLst>
          </p:cNvPr>
          <p:cNvCxnSpPr>
            <a:cxnSpLocks/>
          </p:cNvCxnSpPr>
          <p:nvPr userDrawn="1"/>
        </p:nvCxnSpPr>
        <p:spPr>
          <a:xfrm>
            <a:off x="5631015" y="2286312"/>
            <a:ext cx="409301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1847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and Three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BC16441-0F1F-453B-BACF-543CEDE2A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562" y="1046163"/>
            <a:ext cx="4084027" cy="1114784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1EC9302-80D9-4A88-8591-DE2D4BA1F91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72562" y="2506663"/>
            <a:ext cx="4084028" cy="3454523"/>
          </a:xfrm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2C89B828-B338-413C-B008-0A8566F48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14038" y="6463208"/>
            <a:ext cx="2057400" cy="249385"/>
          </a:xfrm>
        </p:spPr>
        <p:txBody>
          <a:bodyPr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48BB047D-A6CD-43AB-96F0-683C726B586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Content Placeholder 16">
            <a:extLst>
              <a:ext uri="{FF2B5EF4-FFF2-40B4-BE49-F238E27FC236}">
                <a16:creationId xmlns:a16="http://schemas.microsoft.com/office/drawing/2014/main" xmlns="" id="{6AEAE6ED-58FA-4039-939A-E4032520CB3C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272563" y="6462714"/>
            <a:ext cx="1696640" cy="249237"/>
          </a:xfrm>
        </p:spPr>
        <p:txBody>
          <a:bodyPr>
            <a:noAutofit/>
          </a:bodyPr>
          <a:lstStyle>
            <a:lvl1pPr marL="0" indent="0">
              <a:buNone/>
              <a:defRPr sz="1400" b="1" cap="all" baseline="0">
                <a:solidFill>
                  <a:schemeClr val="accent3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Your company name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xmlns="" id="{4502AABE-45EB-48A5-AD25-47BD8B79DF6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439816" y="1"/>
            <a:ext cx="2572806" cy="4091942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8888A4FD-81F4-4588-9E6D-70E57577D8BF}"/>
              </a:ext>
            </a:extLst>
          </p:cNvPr>
          <p:cNvCxnSpPr>
            <a:cxnSpLocks/>
          </p:cNvCxnSpPr>
          <p:nvPr userDrawn="1"/>
        </p:nvCxnSpPr>
        <p:spPr>
          <a:xfrm>
            <a:off x="-18041" y="2286312"/>
            <a:ext cx="1288373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4CF1D2ED-7B25-4251-BF07-47FBAA534810}"/>
              </a:ext>
            </a:extLst>
          </p:cNvPr>
          <p:cNvGrpSpPr/>
          <p:nvPr userDrawn="1"/>
        </p:nvGrpSpPr>
        <p:grpSpPr>
          <a:xfrm>
            <a:off x="272562" y="421046"/>
            <a:ext cx="561599" cy="134113"/>
            <a:chOff x="4827813" y="2534636"/>
            <a:chExt cx="996651" cy="178504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xmlns="" id="{E397537E-DF51-4990-9447-2DAE98ABC683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noProof="0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xmlns="" id="{3E99CAB5-81F4-4EA8-8B36-4A70C59861FD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noProof="0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xmlns="" id="{16AADF9A-A507-4453-8CE3-3F78BB303FA4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 noProof="0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xmlns="" id="{C33AA69F-C4B8-479C-9F0F-69C184D0611F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 noProof="0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xmlns="" id="{8725921A-0ED5-431E-899C-28A6920B5029}"/>
              </a:ext>
            </a:extLst>
          </p:cNvPr>
          <p:cNvSpPr/>
          <p:nvPr userDrawn="1"/>
        </p:nvSpPr>
        <p:spPr>
          <a:xfrm>
            <a:off x="3456119" y="4718683"/>
            <a:ext cx="2473779" cy="329837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xmlns="" id="{EE8B169A-8A2F-4425-A9A1-1B828428B434}"/>
              </a:ext>
            </a:extLst>
          </p:cNvPr>
          <p:cNvSpPr/>
          <p:nvPr userDrawn="1"/>
        </p:nvSpPr>
        <p:spPr>
          <a:xfrm>
            <a:off x="3217314" y="4494279"/>
            <a:ext cx="951140" cy="1268186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43B45974-F6C7-40D3-9399-E05FA19C565E}"/>
              </a:ext>
            </a:extLst>
          </p:cNvPr>
          <p:cNvCxnSpPr>
            <a:cxnSpLocks/>
          </p:cNvCxnSpPr>
          <p:nvPr userDrawn="1"/>
        </p:nvCxnSpPr>
        <p:spPr>
          <a:xfrm>
            <a:off x="1353559" y="2286312"/>
            <a:ext cx="409301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Picture Placeholder 9">
            <a:extLst>
              <a:ext uri="{FF2B5EF4-FFF2-40B4-BE49-F238E27FC236}">
                <a16:creationId xmlns:a16="http://schemas.microsoft.com/office/drawing/2014/main" xmlns="" id="{63A2A33D-4D91-454D-A35B-6DA97069EC3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156639" y="555158"/>
            <a:ext cx="1987361" cy="4298197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1" name="Picture Placeholder 9">
            <a:extLst>
              <a:ext uri="{FF2B5EF4-FFF2-40B4-BE49-F238E27FC236}">
                <a16:creationId xmlns:a16="http://schemas.microsoft.com/office/drawing/2014/main" xmlns="" id="{7EC67FB7-777C-473E-95B8-585AA8E6640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439816" y="4289111"/>
            <a:ext cx="2572805" cy="1672075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4058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Image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CD44E22-137C-4913-A29E-04F82EA8786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888" y="3794663"/>
            <a:ext cx="7886700" cy="823232"/>
          </a:xfrm>
        </p:spPr>
        <p:txBody>
          <a:bodyPr vert="horz" lIns="91440" tIns="45720" rIns="91440" bIns="45720" rtlCol="0" anchor="b">
            <a:noAutofit/>
          </a:bodyPr>
          <a:lstStyle>
            <a:lvl1pPr algn="ctr">
              <a:defRPr lang="en-IN" sz="3600" b="1" cap="all" baseline="0"/>
            </a:lvl1pPr>
          </a:lstStyle>
          <a:p>
            <a:pPr lvl="0"/>
            <a:r>
              <a:rPr lang="en-US" noProof="0"/>
              <a:t>TITLE 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E8BFC94-FFEC-4290-AC27-760323F21BA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3888" y="4839692"/>
            <a:ext cx="7886700" cy="1305379"/>
          </a:xfrm>
        </p:spPr>
        <p:txBody>
          <a:bodyPr vert="horz" lIns="91440" tIns="45720" rIns="91440" bIns="45720"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lang="en-US" sz="1800" b="0" cap="none" baseline="0" dirty="0" smtClean="0"/>
            </a:lvl1pPr>
          </a:lstStyle>
          <a:p>
            <a:pPr marL="228600" lvl="0" indent="-228600"/>
            <a:r>
              <a:rPr lang="en-US" noProof="0"/>
              <a:t>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44139FA-A83B-432B-9C7C-26634F463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14038" y="6463208"/>
            <a:ext cx="2057400" cy="249385"/>
          </a:xfrm>
        </p:spPr>
        <p:txBody>
          <a:bodyPr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48BB047D-A6CD-43AB-96F0-683C726B586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xmlns="" id="{A7389277-B3D3-4AEE-8BE0-0559A739698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3713018"/>
          </a:xfrm>
          <a:solidFill>
            <a:schemeClr val="bg1">
              <a:lumMod val="8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D93E40EC-FFAE-4BC0-932E-60CC9A1785C0}"/>
              </a:ext>
            </a:extLst>
          </p:cNvPr>
          <p:cNvCxnSpPr>
            <a:cxnSpLocks/>
          </p:cNvCxnSpPr>
          <p:nvPr userDrawn="1"/>
        </p:nvCxnSpPr>
        <p:spPr>
          <a:xfrm>
            <a:off x="4013768" y="3748188"/>
            <a:ext cx="1116466" cy="0"/>
          </a:xfrm>
          <a:prstGeom prst="line">
            <a:avLst/>
          </a:prstGeom>
          <a:ln w="139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xmlns="" id="{B34A1799-63F2-4B23-A188-7BAB23FB821F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272563" y="6462714"/>
            <a:ext cx="1696640" cy="249237"/>
          </a:xfrm>
        </p:spPr>
        <p:txBody>
          <a:bodyPr>
            <a:noAutofit/>
          </a:bodyPr>
          <a:lstStyle>
            <a:lvl1pPr marL="0" indent="0">
              <a:buNone/>
              <a:defRPr sz="1400" b="1" cap="all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Your company name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xmlns="" id="{65844635-8274-49B1-BBEC-354A0872E526}"/>
              </a:ext>
            </a:extLst>
          </p:cNvPr>
          <p:cNvGrpSpPr/>
          <p:nvPr userDrawn="1"/>
        </p:nvGrpSpPr>
        <p:grpSpPr>
          <a:xfrm>
            <a:off x="4291201" y="4594680"/>
            <a:ext cx="561599" cy="134113"/>
            <a:chOff x="4827813" y="2534636"/>
            <a:chExt cx="996651" cy="178504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xmlns="" id="{9754643C-5B30-4FC2-BFAC-4FD007AC9EC7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noProof="0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xmlns="" id="{23FDDB55-6BA5-4489-9E37-4A76254A5CD7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noProof="0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xmlns="" id="{DA023CF8-2471-40A5-B2EF-E9BF4DF2C0E1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 noProof="0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xmlns="" id="{F9B0428F-5D1A-4CD3-BDA2-9CA7F5141455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4278063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92237E7-A574-47D2-9624-D12F4756051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2562" y="246186"/>
            <a:ext cx="2404696" cy="1037492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Title 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12D9B6D-CE43-4FB1-87C0-D3565E73024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060739" y="2426275"/>
            <a:ext cx="2256326" cy="601087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249D73CD-EB11-4ED6-80CF-B68320D57E91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060739" y="3097703"/>
            <a:ext cx="2256326" cy="3091961"/>
          </a:xfrm>
        </p:spPr>
        <p:txBody>
          <a:bodyPr lIns="0" tIns="0" rIns="0" bIns="0">
            <a:no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xmlns="" id="{99564622-96D9-48C4-BB60-87F3F7C8E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14038" y="6463208"/>
            <a:ext cx="2057400" cy="249385"/>
          </a:xfrm>
        </p:spPr>
        <p:txBody>
          <a:bodyPr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48BB047D-A6CD-43AB-96F0-683C726B586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1" name="Content Placeholder 16">
            <a:extLst>
              <a:ext uri="{FF2B5EF4-FFF2-40B4-BE49-F238E27FC236}">
                <a16:creationId xmlns:a16="http://schemas.microsoft.com/office/drawing/2014/main" xmlns="" id="{57889B18-CC7E-47A7-B83B-45D7871D298A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272563" y="6462714"/>
            <a:ext cx="1696640" cy="249237"/>
          </a:xfrm>
        </p:spPr>
        <p:txBody>
          <a:bodyPr>
            <a:noAutofit/>
          </a:bodyPr>
          <a:lstStyle>
            <a:lvl1pPr marL="0" indent="0">
              <a:buNone/>
              <a:defRPr sz="1400" b="1" cap="all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Your company name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A6A27954-3A0E-430B-AD48-05A3F3278D70}"/>
              </a:ext>
            </a:extLst>
          </p:cNvPr>
          <p:cNvGrpSpPr/>
          <p:nvPr userDrawn="1"/>
        </p:nvGrpSpPr>
        <p:grpSpPr>
          <a:xfrm>
            <a:off x="-18042" y="1452565"/>
            <a:ext cx="2538920" cy="134113"/>
            <a:chOff x="-24055" y="1452565"/>
            <a:chExt cx="2374534" cy="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xmlns="" id="{D9C089FD-3BC7-434F-810A-04F78AFC84D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24055" y="1452565"/>
              <a:ext cx="1717831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xmlns="" id="{EF7AC837-D78F-424C-9FDC-C3A445A5E0B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804745" y="1452565"/>
              <a:ext cx="545734" cy="0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6831C4EF-58CF-4AEC-9F81-CB38D946A457}"/>
              </a:ext>
            </a:extLst>
          </p:cNvPr>
          <p:cNvCxnSpPr>
            <a:cxnSpLocks/>
          </p:cNvCxnSpPr>
          <p:nvPr userDrawn="1"/>
        </p:nvCxnSpPr>
        <p:spPr>
          <a:xfrm flipV="1">
            <a:off x="2729617" y="421046"/>
            <a:ext cx="0" cy="5768619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2">
            <a:extLst>
              <a:ext uri="{FF2B5EF4-FFF2-40B4-BE49-F238E27FC236}">
                <a16:creationId xmlns:a16="http://schemas.microsoft.com/office/drawing/2014/main" xmlns="" id="{A09F60F9-61AE-4464-B369-1CF86DB708DA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902936" y="2426275"/>
            <a:ext cx="2256326" cy="601087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xmlns="" id="{124CEF01-2C7C-4568-8A45-5F5A058ECFC1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5902936" y="3097703"/>
            <a:ext cx="2256326" cy="3091961"/>
          </a:xfrm>
        </p:spPr>
        <p:txBody>
          <a:bodyPr lIns="0" tIns="0" rIns="0" bIns="0">
            <a:no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xmlns="" id="{BAF86618-E012-4E70-91E3-A72E71C63E64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3060740" y="1676296"/>
            <a:ext cx="440949" cy="587932"/>
          </a:xfrm>
          <a:noFill/>
        </p:spPr>
        <p:txBody>
          <a:bodyPr anchor="ctr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Icon Here</a:t>
            </a:r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xmlns="" id="{4FF378B9-734E-4C43-836C-CB80566DDB15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5901006" y="1676296"/>
            <a:ext cx="440949" cy="587932"/>
          </a:xfrm>
          <a:noFill/>
        </p:spPr>
        <p:txBody>
          <a:bodyPr anchor="ctr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Icon Here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xmlns="" id="{3F366940-FB5E-4B76-8829-80C14F137B3A}"/>
              </a:ext>
            </a:extLst>
          </p:cNvPr>
          <p:cNvSpPr/>
          <p:nvPr userDrawn="1"/>
        </p:nvSpPr>
        <p:spPr>
          <a:xfrm>
            <a:off x="7688545" y="555158"/>
            <a:ext cx="2473779" cy="3298372"/>
          </a:xfrm>
          <a:prstGeom prst="ellipse">
            <a:avLst/>
          </a:prstGeom>
          <a:noFill/>
          <a:ln w="31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xmlns="" id="{75486FFB-46EF-4E74-BFFF-7ED054DB0D9C}"/>
              </a:ext>
            </a:extLst>
          </p:cNvPr>
          <p:cNvSpPr/>
          <p:nvPr userDrawn="1"/>
        </p:nvSpPr>
        <p:spPr>
          <a:xfrm>
            <a:off x="7449739" y="330754"/>
            <a:ext cx="951140" cy="1268186"/>
          </a:xfrm>
          <a:prstGeom prst="ellipse">
            <a:avLst/>
          </a:prstGeom>
          <a:noFill/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 dirty="0"/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76F2CCF2-293A-49CA-B2A9-134BB5DEF98E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3060739" y="480157"/>
            <a:ext cx="5208422" cy="823912"/>
          </a:xfrm>
        </p:spPr>
        <p:txBody>
          <a:bodyPr lIns="0" tIns="0" rIns="0" bIns="0" anchor="ctr">
            <a:noAutofit/>
          </a:bodyPr>
          <a:lstStyle>
            <a:lvl1pPr marL="0" indent="0">
              <a:buNone/>
              <a:defRPr sz="20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xmlns="" id="{6D35CCD2-B73F-944C-B572-7FBFC7DE22E4}"/>
              </a:ext>
            </a:extLst>
          </p:cNvPr>
          <p:cNvGrpSpPr/>
          <p:nvPr userDrawn="1"/>
        </p:nvGrpSpPr>
        <p:grpSpPr>
          <a:xfrm>
            <a:off x="272562" y="421046"/>
            <a:ext cx="561599" cy="134113"/>
            <a:chOff x="4827813" y="2534636"/>
            <a:chExt cx="996651" cy="178504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xmlns="" id="{9D8F78D8-558F-3540-A5F4-B1AD8942B341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noProof="0" dirty="0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xmlns="" id="{3F8F621A-F298-2B48-B7E0-8D9BEE8AA763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noProof="0" dirty="0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xmlns="" id="{C17A3A3B-82AE-0A46-AE32-9B111F975BDB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 noProof="0" dirty="0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xmlns="" id="{DF206CE3-6B94-C340-8BA3-A2A4E407E499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219051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Image Vertical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xmlns="" id="{A7389277-B3D3-4AEE-8BE0-0559A739698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987367" y="0"/>
            <a:ext cx="5156633" cy="6858000"/>
          </a:xfrm>
          <a:solidFill>
            <a:schemeClr val="bg1">
              <a:lumMod val="8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9536DA47-61AF-4CF1-8DF3-3721934D13E3}"/>
              </a:ext>
            </a:extLst>
          </p:cNvPr>
          <p:cNvSpPr/>
          <p:nvPr userDrawn="1"/>
        </p:nvSpPr>
        <p:spPr>
          <a:xfrm>
            <a:off x="0" y="1"/>
            <a:ext cx="3987366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056FD760-FBDC-4410-A039-469F7931D3A3}"/>
              </a:ext>
            </a:extLst>
          </p:cNvPr>
          <p:cNvSpPr/>
          <p:nvPr userDrawn="1"/>
        </p:nvSpPr>
        <p:spPr>
          <a:xfrm>
            <a:off x="623887" y="1723293"/>
            <a:ext cx="3980435" cy="37455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BCD44E22-137C-4913-A29E-04F82EA8786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8488" y="1087908"/>
            <a:ext cx="3351524" cy="1444275"/>
          </a:xfrm>
        </p:spPr>
        <p:txBody>
          <a:bodyPr vert="horz" lIns="91440" tIns="792000" rIns="91440" bIns="45720" rtlCol="0" anchor="t">
            <a:noAutofit/>
          </a:bodyPr>
          <a:lstStyle>
            <a:lvl1pPr algn="l">
              <a:defRPr lang="en-IN" sz="3600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TITLE 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E8BFC94-FFEC-4290-AC27-760323F21BA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76533" y="2552612"/>
            <a:ext cx="3073334" cy="1992819"/>
          </a:xfrm>
        </p:spPr>
        <p:txBody>
          <a:bodyPr vert="horz" lIns="91440" tIns="45720" rIns="91440" bIns="45720" rtlCol="0"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sz="1800" b="0" cap="none" baseline="0" dirty="0" smtClean="0">
                <a:solidFill>
                  <a:schemeClr val="bg1"/>
                </a:solidFill>
              </a:defRPr>
            </a:lvl1pPr>
          </a:lstStyle>
          <a:p>
            <a:pPr marL="228600" lvl="0" indent="-228600"/>
            <a:r>
              <a:rPr lang="en-US" noProof="0"/>
              <a:t>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44139FA-A83B-432B-9C7C-26634F463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14038" y="6463208"/>
            <a:ext cx="2057400" cy="249385"/>
          </a:xfrm>
        </p:spPr>
        <p:txBody>
          <a:bodyPr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48BB047D-A6CD-43AB-96F0-683C726B586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D93E40EC-FFAE-4BC0-932E-60CC9A1785C0}"/>
              </a:ext>
            </a:extLst>
          </p:cNvPr>
          <p:cNvCxnSpPr>
            <a:cxnSpLocks/>
          </p:cNvCxnSpPr>
          <p:nvPr userDrawn="1"/>
        </p:nvCxnSpPr>
        <p:spPr>
          <a:xfrm>
            <a:off x="341244" y="1620451"/>
            <a:ext cx="1116466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xmlns="" id="{B34A1799-63F2-4B23-A188-7BAB23FB821F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272563" y="6462714"/>
            <a:ext cx="1696640" cy="249237"/>
          </a:xfrm>
        </p:spPr>
        <p:txBody>
          <a:bodyPr>
            <a:noAutofit/>
          </a:bodyPr>
          <a:lstStyle>
            <a:lvl1pPr marL="0" indent="0">
              <a:buNone/>
              <a:defRPr sz="1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Your company name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C5F2EA84-5150-479B-86D5-F4BAE1263488}"/>
              </a:ext>
            </a:extLst>
          </p:cNvPr>
          <p:cNvGrpSpPr/>
          <p:nvPr userDrawn="1"/>
        </p:nvGrpSpPr>
        <p:grpSpPr>
          <a:xfrm flipH="1">
            <a:off x="848197" y="4803540"/>
            <a:ext cx="2712584" cy="3522776"/>
            <a:chOff x="2555621" y="3917613"/>
            <a:chExt cx="3616779" cy="3522776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xmlns="" id="{C0699C4B-8D8E-47E2-A0C5-D71C25ABAC72}"/>
                </a:ext>
              </a:extLst>
            </p:cNvPr>
            <p:cNvSpPr/>
            <p:nvPr userDrawn="1"/>
          </p:nvSpPr>
          <p:spPr>
            <a:xfrm>
              <a:off x="2874028" y="4142017"/>
              <a:ext cx="3298372" cy="3298372"/>
            </a:xfrm>
            <a:prstGeom prst="ellipse">
              <a:avLst/>
            </a:prstGeom>
            <a:noFill/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noProof="0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xmlns="" id="{2F607AB9-31A7-4B79-9AFE-0DFDB792E20C}"/>
                </a:ext>
              </a:extLst>
            </p:cNvPr>
            <p:cNvSpPr/>
            <p:nvPr userDrawn="1"/>
          </p:nvSpPr>
          <p:spPr>
            <a:xfrm>
              <a:off x="2555621" y="3917613"/>
              <a:ext cx="1268186" cy="1268186"/>
            </a:xfrm>
            <a:prstGeom prst="ellipse">
              <a:avLst/>
            </a:prstGeom>
            <a:noFill/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1941749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33CABAC-B403-4354-A27F-4C38B08C1D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34664" y="2704121"/>
            <a:ext cx="4917186" cy="750278"/>
          </a:xfrm>
        </p:spPr>
        <p:txBody>
          <a:bodyPr/>
          <a:lstStyle>
            <a:lvl1pPr>
              <a:defRPr lang="en-US" sz="4800" b="1" kern="1200" cap="all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noProof="0"/>
              <a:t>Thank You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BDE5D2F-535D-4D7C-9BE1-84BFEC7A65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BD488D31-11E6-4415-8A10-1C3D167F5630}" type="datetime3">
              <a:rPr lang="en-US" noProof="0" smtClean="0"/>
              <a:t>16 August 2022</a:t>
            </a:fld>
            <a:endParaRPr lang="en-US" noProof="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64363625-95D4-4DF0-A1AA-D060728EC426}"/>
              </a:ext>
            </a:extLst>
          </p:cNvPr>
          <p:cNvCxnSpPr>
            <a:cxnSpLocks/>
          </p:cNvCxnSpPr>
          <p:nvPr userDrawn="1"/>
        </p:nvCxnSpPr>
        <p:spPr>
          <a:xfrm>
            <a:off x="3620860" y="3760408"/>
            <a:ext cx="1116466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xmlns="" id="{F0C7F772-E2DA-4B13-AC2E-28A0EE6D846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1"/>
            <a:ext cx="3318272" cy="6858000"/>
          </a:xfr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47953C80-71A5-4AA2-AEAD-21948D1AA6DC}"/>
              </a:ext>
            </a:extLst>
          </p:cNvPr>
          <p:cNvSpPr/>
          <p:nvPr userDrawn="1"/>
        </p:nvSpPr>
        <p:spPr>
          <a:xfrm>
            <a:off x="6466114" y="4408714"/>
            <a:ext cx="2473779" cy="329837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xmlns="" id="{9C4582D1-F710-4E2F-9868-CB89116D5932}"/>
              </a:ext>
            </a:extLst>
          </p:cNvPr>
          <p:cNvSpPr/>
          <p:nvPr userDrawn="1"/>
        </p:nvSpPr>
        <p:spPr>
          <a:xfrm>
            <a:off x="6227308" y="4184310"/>
            <a:ext cx="951140" cy="1268186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 dirty="0"/>
          </a:p>
        </p:txBody>
      </p:sp>
      <p:pic>
        <p:nvPicPr>
          <p:cNvPr id="23" name="Graphic 22" descr="Envelope">
            <a:extLst>
              <a:ext uri="{FF2B5EF4-FFF2-40B4-BE49-F238E27FC236}">
                <a16:creationId xmlns:a16="http://schemas.microsoft.com/office/drawing/2014/main" xmlns="" id="{3C32C7E5-809C-4E12-8962-1B868951E67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3626102" y="4029040"/>
            <a:ext cx="351924" cy="469232"/>
          </a:xfrm>
          <a:prstGeom prst="rect">
            <a:avLst/>
          </a:prstGeom>
        </p:spPr>
      </p:pic>
      <p:sp>
        <p:nvSpPr>
          <p:cNvPr id="34" name="Subtitle 2">
            <a:extLst>
              <a:ext uri="{FF2B5EF4-FFF2-40B4-BE49-F238E27FC236}">
                <a16:creationId xmlns:a16="http://schemas.microsoft.com/office/drawing/2014/main" xmlns="" id="{31AD270F-1692-4526-B979-6B5945A20D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55107" y="4126311"/>
            <a:ext cx="2730359" cy="433938"/>
          </a:xfrm>
        </p:spPr>
        <p:txBody>
          <a:bodyPr>
            <a:normAutofit/>
          </a:bodyPr>
          <a:lstStyle>
            <a:lvl1pPr marL="0" indent="0" algn="l">
              <a:buNone/>
              <a:defRPr sz="1800" b="0" cap="none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39" name="Content Placeholder 38">
            <a:extLst>
              <a:ext uri="{FF2B5EF4-FFF2-40B4-BE49-F238E27FC236}">
                <a16:creationId xmlns:a16="http://schemas.microsoft.com/office/drawing/2014/main" xmlns="" id="{382940E6-7963-411F-B35A-57121171A98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056460" y="4836222"/>
            <a:ext cx="2729006" cy="45393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800" b="0" cap="none" baseline="0" dirty="0" smtClean="0"/>
            </a:lvl1pPr>
            <a:lvl2pPr>
              <a:defRPr lang="en-US" sz="2000" dirty="0" smtClean="0"/>
            </a:lvl2pPr>
            <a:lvl3pPr>
              <a:defRPr lang="en-US" sz="1800" dirty="0" smtClean="0"/>
            </a:lvl3pPr>
            <a:lvl4pPr>
              <a:defRPr lang="en-US" sz="1600" dirty="0" smtClean="0"/>
            </a:lvl4pPr>
            <a:lvl5pPr>
              <a:defRPr lang="en-IN" sz="1600" dirty="0"/>
            </a:lvl5pPr>
          </a:lstStyle>
          <a:p>
            <a:pPr marL="228600" lvl="0" indent="-228600"/>
            <a:r>
              <a:rPr lang="en-US" noProof="0"/>
              <a:t>Edit Master text styles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xmlns="" id="{1F8FC2D7-B114-3444-8684-995FC4D6D459}"/>
              </a:ext>
            </a:extLst>
          </p:cNvPr>
          <p:cNvGrpSpPr/>
          <p:nvPr userDrawn="1"/>
        </p:nvGrpSpPr>
        <p:grpSpPr>
          <a:xfrm>
            <a:off x="3595105" y="2475188"/>
            <a:ext cx="561599" cy="134113"/>
            <a:chOff x="4827813" y="2534636"/>
            <a:chExt cx="996651" cy="178504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xmlns="" id="{CEE45073-ED8E-0544-85FA-9AF5A478417E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noProof="0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xmlns="" id="{B8BAF06E-A8A8-484C-8F6C-E42EDC46BBCB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noProof="0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xmlns="" id="{586EB62D-13C7-6E43-9D98-B706D2B9ADDF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 noProof="0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xmlns="" id="{35CF3453-ED5A-024D-8815-C08EFA13D1A6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 noProof="0" dirty="0"/>
            </a:p>
          </p:txBody>
        </p:sp>
      </p:grpSp>
      <p:pic>
        <p:nvPicPr>
          <p:cNvPr id="3" name="Graphic 2" descr="Link">
            <a:extLst>
              <a:ext uri="{FF2B5EF4-FFF2-40B4-BE49-F238E27FC236}">
                <a16:creationId xmlns:a16="http://schemas.microsoft.com/office/drawing/2014/main" xmlns="" id="{16E3F5A0-978F-8D46-BBFB-19A7F7883D9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3590364" y="4809678"/>
            <a:ext cx="406561" cy="542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35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08582E5-8FA2-4056-805F-EF36F706689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514725" y="2726873"/>
            <a:ext cx="5425168" cy="832077"/>
          </a:xfrm>
        </p:spPr>
        <p:txBody>
          <a:bodyPr anchor="b">
            <a:normAutofit/>
          </a:bodyPr>
          <a:lstStyle>
            <a:lvl1pPr algn="l">
              <a:defRPr sz="48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1C085D6F-874B-44F8-B241-51EF13CA9C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14725" y="3569380"/>
            <a:ext cx="5425168" cy="365125"/>
          </a:xfrm>
        </p:spPr>
        <p:txBody>
          <a:bodyPr lIns="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BDE5D2F-535D-4D7C-9BE1-84BFEC7A65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B84A76AE-EF64-45F3-B8C7-FC580EDADCA6}" type="datetime3">
              <a:rPr lang="en-US" noProof="0" smtClean="0"/>
              <a:t>16 August 2022</a:t>
            </a:fld>
            <a:endParaRPr lang="en-US" noProof="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64363625-95D4-4DF0-A1AA-D060728EC426}"/>
              </a:ext>
            </a:extLst>
          </p:cNvPr>
          <p:cNvCxnSpPr>
            <a:cxnSpLocks/>
          </p:cNvCxnSpPr>
          <p:nvPr userDrawn="1"/>
        </p:nvCxnSpPr>
        <p:spPr>
          <a:xfrm>
            <a:off x="3620860" y="4082142"/>
            <a:ext cx="1116466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ECBCF8A4-C2B4-4945-8D79-C9D46B7FBECB}"/>
              </a:ext>
            </a:extLst>
          </p:cNvPr>
          <p:cNvGrpSpPr/>
          <p:nvPr userDrawn="1"/>
        </p:nvGrpSpPr>
        <p:grpSpPr>
          <a:xfrm>
            <a:off x="3595105" y="2475188"/>
            <a:ext cx="561599" cy="134113"/>
            <a:chOff x="4827813" y="2534636"/>
            <a:chExt cx="996651" cy="178504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xmlns="" id="{479C2256-8A0F-4625-86F0-FB439F3EAD4E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noProof="0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xmlns="" id="{253CF488-6D31-4B63-A3C6-C4D838C23FCE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noProof="0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xmlns="" id="{E32985B6-7260-445A-A580-6993E0DEBFD9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 noProof="0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xmlns="" id="{3BC682E1-4E5D-4006-81EA-550DD98166E4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 noProof="0" dirty="0"/>
            </a:p>
          </p:txBody>
        </p:sp>
      </p:grp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47953C80-71A5-4AA2-AEAD-21948D1AA6DC}"/>
              </a:ext>
            </a:extLst>
          </p:cNvPr>
          <p:cNvSpPr/>
          <p:nvPr userDrawn="1"/>
        </p:nvSpPr>
        <p:spPr>
          <a:xfrm>
            <a:off x="6466114" y="4408714"/>
            <a:ext cx="2473779" cy="329837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xmlns="" id="{9C4582D1-F710-4E2F-9868-CB89116D5932}"/>
              </a:ext>
            </a:extLst>
          </p:cNvPr>
          <p:cNvSpPr/>
          <p:nvPr userDrawn="1"/>
        </p:nvSpPr>
        <p:spPr>
          <a:xfrm>
            <a:off x="6227308" y="4184310"/>
            <a:ext cx="951140" cy="1268186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25F8A1A8-E078-4836-ABD1-CD4E75BBF58F}"/>
              </a:ext>
            </a:extLst>
          </p:cNvPr>
          <p:cNvSpPr/>
          <p:nvPr userDrawn="1"/>
        </p:nvSpPr>
        <p:spPr>
          <a:xfrm>
            <a:off x="1" y="1"/>
            <a:ext cx="3318272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 dirty="0"/>
          </a:p>
        </p:txBody>
      </p:sp>
    </p:spTree>
    <p:extLst>
      <p:ext uri="{BB962C8B-B14F-4D97-AF65-F5344CB8AC3E}">
        <p14:creationId xmlns:p14="http://schemas.microsoft.com/office/powerpoint/2010/main" val="2961775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2C89B828-B338-413C-B008-0A8566F48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14038" y="6463208"/>
            <a:ext cx="2057400" cy="249385"/>
          </a:xfrm>
        </p:spPr>
        <p:txBody>
          <a:bodyPr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48BB047D-A6CD-43AB-96F0-683C726B586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8888A4FD-81F4-4588-9E6D-70E57577D8BF}"/>
              </a:ext>
            </a:extLst>
          </p:cNvPr>
          <p:cNvCxnSpPr>
            <a:cxnSpLocks/>
          </p:cNvCxnSpPr>
          <p:nvPr userDrawn="1"/>
        </p:nvCxnSpPr>
        <p:spPr>
          <a:xfrm>
            <a:off x="4259416" y="2286312"/>
            <a:ext cx="1288373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4CF1D2ED-7B25-4251-BF07-47FBAA534810}"/>
              </a:ext>
            </a:extLst>
          </p:cNvPr>
          <p:cNvGrpSpPr/>
          <p:nvPr userDrawn="1"/>
        </p:nvGrpSpPr>
        <p:grpSpPr>
          <a:xfrm>
            <a:off x="8309839" y="421046"/>
            <a:ext cx="561599" cy="134113"/>
            <a:chOff x="4827813" y="2534636"/>
            <a:chExt cx="996651" cy="178504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xmlns="" id="{E397537E-DF51-4990-9447-2DAE98ABC683}"/>
                </a:ext>
              </a:extLst>
            </p:cNvPr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noProof="0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xmlns="" id="{3E99CAB5-81F4-4EA8-8B36-4A70C59861FD}"/>
                </a:ext>
              </a:extLst>
            </p:cNvPr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noProof="0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xmlns="" id="{16AADF9A-A507-4453-8CE3-3F78BB303FA4}"/>
                </a:ext>
              </a:extLst>
            </p:cNvPr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 noProof="0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xmlns="" id="{C33AA69F-C4B8-479C-9F0F-69C184D0611F}"/>
                </a:ext>
              </a:extLst>
            </p:cNvPr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800" noProof="0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xmlns="" id="{8725921A-0ED5-431E-899C-28A6920B5029}"/>
              </a:ext>
            </a:extLst>
          </p:cNvPr>
          <p:cNvSpPr/>
          <p:nvPr userDrawn="1"/>
        </p:nvSpPr>
        <p:spPr>
          <a:xfrm>
            <a:off x="7529498" y="896815"/>
            <a:ext cx="2473779" cy="3298372"/>
          </a:xfrm>
          <a:prstGeom prst="ellipse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xmlns="" id="{EE8B169A-8A2F-4425-A9A1-1B828428B434}"/>
              </a:ext>
            </a:extLst>
          </p:cNvPr>
          <p:cNvSpPr/>
          <p:nvPr userDrawn="1"/>
        </p:nvSpPr>
        <p:spPr>
          <a:xfrm>
            <a:off x="7290692" y="672411"/>
            <a:ext cx="951140" cy="1268186"/>
          </a:xfrm>
          <a:prstGeom prst="ellipse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43B45974-F6C7-40D3-9399-E05FA19C565E}"/>
              </a:ext>
            </a:extLst>
          </p:cNvPr>
          <p:cNvCxnSpPr>
            <a:cxnSpLocks/>
          </p:cNvCxnSpPr>
          <p:nvPr userDrawn="1"/>
        </p:nvCxnSpPr>
        <p:spPr>
          <a:xfrm>
            <a:off x="5631015" y="2286312"/>
            <a:ext cx="409301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9A55704E-D515-4774-90C6-5F887DDAE55E}"/>
              </a:ext>
            </a:extLst>
          </p:cNvPr>
          <p:cNvSpPr/>
          <p:nvPr userDrawn="1"/>
        </p:nvSpPr>
        <p:spPr>
          <a:xfrm>
            <a:off x="351783" y="1"/>
            <a:ext cx="3907632" cy="596106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noProof="0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xmlns="" id="{84878778-0299-471F-A4C9-D0C1E82ED8D2}"/>
              </a:ext>
            </a:extLst>
          </p:cNvPr>
          <p:cNvCxnSpPr>
            <a:cxnSpLocks/>
          </p:cNvCxnSpPr>
          <p:nvPr userDrawn="1"/>
        </p:nvCxnSpPr>
        <p:spPr>
          <a:xfrm>
            <a:off x="751310" y="1290512"/>
            <a:ext cx="1116466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E39D1C78-6110-4052-8455-7E7893F7F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599" y="1276858"/>
            <a:ext cx="3073334" cy="1255325"/>
          </a:xfrm>
        </p:spPr>
        <p:txBody>
          <a:bodyPr/>
          <a:lstStyle>
            <a:lvl1pPr>
              <a:defRPr lang="en-US" sz="3600" b="1" kern="1200" cap="all" baseline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E3405997-7AE2-4C6E-8A7D-735F58A49D1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6600" y="2620652"/>
            <a:ext cx="3073334" cy="1933681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b="0" cap="none" baseline="0">
                <a:solidFill>
                  <a:schemeClr val="bg1"/>
                </a:solidFill>
              </a:defRPr>
            </a:lvl1pPr>
          </a:lstStyle>
          <a:p>
            <a:pPr lvl="0">
              <a:lnSpc>
                <a:spcPct val="100000"/>
              </a:lnSpc>
              <a:buNone/>
            </a:pPr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31533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640D79E1-5F46-41CA-85E7-44C2A6C62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562" y="365126"/>
            <a:ext cx="8598876" cy="918553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7B0B511-05FD-459E-AC79-A87540961F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2562" y="1825625"/>
            <a:ext cx="859887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C32B635-1E22-483C-94B9-F587908DE6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DB98321-594C-4030-A2B0-3492F77EE0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14038" y="6463207"/>
            <a:ext cx="2057400" cy="2582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48BB047D-A6CD-43AB-96F0-683C726B586B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53652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51" r:id="rId4"/>
    <p:sldLayoutId id="2147483662" r:id="rId5"/>
    <p:sldLayoutId id="2147483660" r:id="rId6"/>
    <p:sldLayoutId id="2147483663" r:id="rId7"/>
    <p:sldLayoutId id="2147483667" r:id="rId8"/>
    <p:sldLayoutId id="2147483668" r:id="rId9"/>
    <p:sldLayoutId id="2147483666" r:id="rId10"/>
    <p:sldLayoutId id="2147483669" r:id="rId11"/>
    <p:sldLayoutId id="2147483670" r:id="rId12"/>
    <p:sldLayoutId id="2147483671" r:id="rId13"/>
    <p:sldLayoutId id="2147483672" r:id="rId14"/>
    <p:sldLayoutId id="2147483664" r:id="rId15"/>
    <p:sldLayoutId id="2147483665" r:id="rId1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30359CD-8DFF-4AF2-B957-630ED2A60E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14725" y="2726873"/>
            <a:ext cx="5425168" cy="119021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Computer </a:t>
            </a:r>
            <a:r>
              <a:rPr lang="en-US" dirty="0" smtClean="0"/>
              <a:t>Networks</a:t>
            </a:r>
            <a:br>
              <a:rPr lang="en-US" dirty="0" smtClean="0"/>
            </a:br>
            <a:r>
              <a:rPr lang="en-US" dirty="0" smtClean="0"/>
              <a:t>Module 2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F1DF7D53-1D50-48D8-B3B4-B9632324B2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54625" y="5750573"/>
            <a:ext cx="2290271" cy="804052"/>
          </a:xfrm>
        </p:spPr>
        <p:txBody>
          <a:bodyPr>
            <a:noAutofit/>
          </a:bodyPr>
          <a:lstStyle/>
          <a:p>
            <a:pPr algn="ctr"/>
            <a:r>
              <a:rPr lang="en-US" sz="20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</a:p>
          <a:p>
            <a:pPr algn="ctr"/>
            <a:r>
              <a:rPr lang="en-US" sz="20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Dr. Kanchan </a:t>
            </a:r>
            <a:r>
              <a:rPr lang="en-US" sz="2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0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hende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07" r="25807"/>
          <a:stretch>
            <a:fillRect/>
          </a:stretch>
        </p:blipFill>
        <p:spPr>
          <a:xfrm>
            <a:off x="-1524000" y="0"/>
            <a:ext cx="4737219" cy="6858000"/>
          </a:xfrm>
        </p:spPr>
      </p:pic>
    </p:spTree>
    <p:extLst>
      <p:ext uri="{BB962C8B-B14F-4D97-AF65-F5344CB8AC3E}">
        <p14:creationId xmlns:p14="http://schemas.microsoft.com/office/powerpoint/2010/main" val="2064406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B047D-A6CD-43AB-96F0-683C726B586B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err="1" smtClean="0"/>
              <a:t>SoCS</a:t>
            </a:r>
            <a:r>
              <a:rPr lang="en-US" dirty="0" smtClean="0"/>
              <a:t>, MIT-WPU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80863" y="2394051"/>
            <a:ext cx="7679275" cy="464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69351" y="2394051"/>
            <a:ext cx="2698595" cy="4648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 Layer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169351" y="2992500"/>
            <a:ext cx="2698595" cy="464871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Presentation Layer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169351" y="3590949"/>
            <a:ext cx="2698595" cy="464871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Session Layer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169350" y="4181423"/>
            <a:ext cx="2698595" cy="464871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Transport Layer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169350" y="4754148"/>
            <a:ext cx="2698595" cy="464871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Network Layer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169350" y="5327767"/>
            <a:ext cx="2698595" cy="464871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Link Layer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164787" y="5940789"/>
            <a:ext cx="2698595" cy="464871"/>
          </a:xfrm>
          <a:prstGeom prst="roundRect">
            <a:avLst/>
          </a:prstGeom>
          <a:solidFill>
            <a:srgbClr val="37CB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Physical Layer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2979458" y="2626486"/>
            <a:ext cx="1103971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120499" y="2441820"/>
            <a:ext cx="49370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FTAM, Mail Services and Directory Services.</a:t>
            </a:r>
            <a:endParaRPr lang="en-US" sz="1600" dirty="0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3016529" y="3224934"/>
            <a:ext cx="1103971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2979457" y="3787079"/>
            <a:ext cx="1103971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2979457" y="4399358"/>
            <a:ext cx="1103971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2979456" y="4986582"/>
            <a:ext cx="1103971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3016528" y="5560201"/>
            <a:ext cx="1103971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2979455" y="6169111"/>
            <a:ext cx="1103971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083426" y="3604718"/>
            <a:ext cx="35870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Dialog control and Synchronization.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083426" y="3039859"/>
            <a:ext cx="48625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Translation, Encryption and Compression. 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058577" y="4132049"/>
            <a:ext cx="49122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Port Addressing, Segmentation and Reassembly, Connection Control, Flow Control and Error Control</a:t>
            </a:r>
            <a:endParaRPr lang="en-US" sz="1600" b="1" dirty="0">
              <a:solidFill>
                <a:srgbClr val="0070C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083426" y="4843879"/>
            <a:ext cx="35870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Logical Addressing and Routing. </a:t>
            </a:r>
            <a:endParaRPr lang="en-US" sz="1600" dirty="0"/>
          </a:p>
        </p:txBody>
      </p:sp>
      <p:sp>
        <p:nvSpPr>
          <p:cNvPr id="27" name="TextBox 26"/>
          <p:cNvSpPr txBox="1"/>
          <p:nvPr/>
        </p:nvSpPr>
        <p:spPr>
          <a:xfrm>
            <a:off x="4083426" y="5299238"/>
            <a:ext cx="49508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Framing, Physical Addressing, Flow Control, Error Control, and Access Control. </a:t>
            </a:r>
            <a:endParaRPr lang="en-US" sz="1600" dirty="0"/>
          </a:p>
        </p:txBody>
      </p:sp>
      <p:sp>
        <p:nvSpPr>
          <p:cNvPr id="28" name="TextBox 27"/>
          <p:cNvSpPr txBox="1"/>
          <p:nvPr/>
        </p:nvSpPr>
        <p:spPr>
          <a:xfrm>
            <a:off x="4058577" y="5914740"/>
            <a:ext cx="493700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Physical characteristics of the media, Representation </a:t>
            </a:r>
            <a:r>
              <a:rPr lang="en-US" sz="1600" dirty="0" err="1"/>
              <a:t>og</a:t>
            </a:r>
            <a:r>
              <a:rPr lang="en-US" sz="1600" dirty="0"/>
              <a:t> bits, Data rate, Synchronization of bits, Line configuration, Physical topology and Transmission mode</a:t>
            </a:r>
            <a:r>
              <a:rPr lang="en-US" dirty="0" smtClean="0"/>
              <a:t>. 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23115" y="989525"/>
            <a:ext cx="5901474" cy="588134"/>
          </a:xfrm>
        </p:spPr>
        <p:txBody>
          <a:bodyPr/>
          <a:lstStyle/>
          <a:p>
            <a:r>
              <a:rPr lang="en-US" sz="2000" b="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OSI Model – </a:t>
            </a:r>
            <a:r>
              <a:rPr lang="en-US" sz="2000" b="0" i="1" cap="none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Conti….</a:t>
            </a:r>
            <a:endParaRPr lang="en-US" sz="2000" b="0" i="1" cap="none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161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3" grpId="0"/>
      <p:bldP spid="24" grpId="0"/>
      <p:bldP spid="25" grpId="0"/>
      <p:bldP spid="26" grpId="0"/>
      <p:bldP spid="27" grpId="0"/>
      <p:bldP spid="2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err="1" smtClean="0"/>
              <a:t>SoCS</a:t>
            </a:r>
            <a:r>
              <a:rPr lang="en-US" dirty="0" smtClean="0"/>
              <a:t>, MIT-WPU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316052" y="860823"/>
            <a:ext cx="6101697" cy="588134"/>
          </a:xfrm>
        </p:spPr>
        <p:txBody>
          <a:bodyPr/>
          <a:lstStyle/>
          <a:p>
            <a:pPr algn="r"/>
            <a:r>
              <a:rPr lang="en-US" sz="2800" cap="none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Working of the OSI reference model</a:t>
            </a:r>
            <a:endParaRPr lang="en-US" sz="2800" cap="none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849" y="1766589"/>
            <a:ext cx="7255572" cy="4696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090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err="1" smtClean="0"/>
              <a:t>SoCS</a:t>
            </a:r>
            <a:r>
              <a:rPr lang="en-US" dirty="0" smtClean="0"/>
              <a:t>, MIT-WPU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316052" y="860823"/>
            <a:ext cx="6101697" cy="588134"/>
          </a:xfrm>
        </p:spPr>
        <p:txBody>
          <a:bodyPr/>
          <a:lstStyle/>
          <a:p>
            <a:r>
              <a:rPr lang="en-US" sz="2800" i="1" cap="none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Conti….</a:t>
            </a:r>
            <a:endParaRPr lang="en-US" sz="2800" i="1" cap="none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912" y="1615898"/>
            <a:ext cx="6708138" cy="4776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9793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err="1" smtClean="0"/>
              <a:t>SoCS</a:t>
            </a:r>
            <a:r>
              <a:rPr lang="en-US" dirty="0" smtClean="0"/>
              <a:t>, MIT-WPU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7129" y="1046163"/>
            <a:ext cx="7558221" cy="885187"/>
          </a:xfrm>
        </p:spPr>
        <p:txBody>
          <a:bodyPr/>
          <a:lstStyle/>
          <a:p>
            <a:pPr algn="ctr"/>
            <a:r>
              <a:rPr lang="en-US" sz="2800" cap="none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OSI Reference Model </a:t>
            </a:r>
            <a:r>
              <a:rPr lang="en-US" sz="2800" cap="none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vs</a:t>
            </a:r>
            <a:r>
              <a:rPr lang="en-US" sz="2800" cap="none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TCP/IP </a:t>
            </a:r>
            <a:r>
              <a:rPr lang="en-US" sz="2800" cap="none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 Model</a:t>
            </a:r>
            <a:endParaRPr lang="en-US" sz="2800" cap="none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034" y="2523866"/>
            <a:ext cx="7595417" cy="3774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5306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err="1" smtClean="0"/>
              <a:t>SoCS</a:t>
            </a:r>
            <a:r>
              <a:rPr lang="en-US" dirty="0" smtClean="0"/>
              <a:t>, MIT-WPU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7129" y="1046163"/>
            <a:ext cx="7558221" cy="885187"/>
          </a:xfrm>
        </p:spPr>
        <p:txBody>
          <a:bodyPr/>
          <a:lstStyle/>
          <a:p>
            <a:pPr algn="ctr"/>
            <a:r>
              <a:rPr lang="en-US" sz="2800" cap="none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TCP/IP </a:t>
            </a:r>
            <a:r>
              <a:rPr lang="en-US" sz="2800" cap="none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 Model</a:t>
            </a:r>
            <a:endParaRPr lang="en-US" sz="2800" cap="none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69351" y="2394051"/>
            <a:ext cx="2598563" cy="11523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 Layer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164787" y="3773310"/>
            <a:ext cx="2698595" cy="753916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Transport Layer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164787" y="4678242"/>
            <a:ext cx="2698595" cy="75327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Internet</a:t>
            </a:r>
            <a:r>
              <a:rPr lang="en-US" dirty="0" smtClean="0"/>
              <a:t> </a:t>
            </a:r>
            <a:r>
              <a:rPr lang="en-US" dirty="0" smtClean="0"/>
              <a:t>Layer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164787" y="5615271"/>
            <a:ext cx="2698595" cy="790389"/>
          </a:xfrm>
          <a:prstGeom prst="roundRect">
            <a:avLst/>
          </a:prstGeom>
          <a:solidFill>
            <a:srgbClr val="37CB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Network Access Layer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2861597" y="2940089"/>
            <a:ext cx="1103971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2909331" y="4191445"/>
            <a:ext cx="1103971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2908136" y="5071022"/>
            <a:ext cx="1103971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2908136" y="6004688"/>
            <a:ext cx="1103971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4059252" y="2588773"/>
            <a:ext cx="39908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/>
              <a:t>Represents data to the user, plus encoding and dialog control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059252" y="3868280"/>
            <a:ext cx="39908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/>
              <a:t>Supports communication between diverse devices across diverse networks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059252" y="4747856"/>
            <a:ext cx="39908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/>
              <a:t>Determines the best path through the network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059252" y="5687299"/>
            <a:ext cx="39908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/>
              <a:t>Controls the hardware devices and media that make up the network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2567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5" grpId="0"/>
      <p:bldP spid="16" grpId="0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err="1" smtClean="0"/>
              <a:t>SoCS</a:t>
            </a:r>
            <a:r>
              <a:rPr lang="en-US" dirty="0" smtClean="0"/>
              <a:t>, MIT-WPU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7129" y="1046163"/>
            <a:ext cx="7558221" cy="885187"/>
          </a:xfrm>
        </p:spPr>
        <p:txBody>
          <a:bodyPr/>
          <a:lstStyle/>
          <a:p>
            <a:pPr algn="ctr"/>
            <a:r>
              <a:rPr lang="en-US" sz="2800" cap="none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TCP/IP </a:t>
            </a:r>
            <a:r>
              <a:rPr lang="en-US" sz="2800" cap="none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 Model</a:t>
            </a:r>
            <a:endParaRPr lang="en-US" sz="2800" cap="none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690" y="2439975"/>
            <a:ext cx="7841660" cy="3909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6425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7030A0"/>
      </a:accent1>
      <a:accent2>
        <a:srgbClr val="404040"/>
      </a:accent2>
      <a:accent3>
        <a:srgbClr val="7F7F7F"/>
      </a:accent3>
      <a:accent4>
        <a:srgbClr val="C7A2E3"/>
      </a:accent4>
      <a:accent5>
        <a:srgbClr val="48A1FA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6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33468121_Coastal presentation_RVA_v5" id="{5B652A6C-03CB-4457-ADFC-1C5BB6605FEF}" vid="{F00112C4-F9F0-4BD0-BC95-5242C8B0F7A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30CE401-796E-4493-905E-4DDA5AF62AB4}">
  <ds:schemaRefs>
    <ds:schemaRef ds:uri="http://purl.org/dc/terms/"/>
    <ds:schemaRef ds:uri="http://schemas.openxmlformats.org/package/2006/metadata/core-properties"/>
    <ds:schemaRef ds:uri="16c05727-aa75-4e4a-9b5f-8a80a1165891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71af3243-3dd4-4a8d-8c0d-dd76da1f02a5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0D46D58D-B27D-4B23-AEA1-AE974AB6221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2949B46-24C4-420B-AB49-DDC88FEB99B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Coastal presentation</Template>
  <TotalTime>0</TotalTime>
  <Words>194</Words>
  <Application>Microsoft Office PowerPoint</Application>
  <PresentationFormat>On-screen Show (4:3)</PresentationFormat>
  <Paragraphs>39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Times New Roman</vt:lpstr>
      <vt:lpstr>Office Theme</vt:lpstr>
      <vt:lpstr>Computer Networks Module 2</vt:lpstr>
      <vt:lpstr>OSI Model – Conti….</vt:lpstr>
      <vt:lpstr>Working of the OSI reference model</vt:lpstr>
      <vt:lpstr>Conti….</vt:lpstr>
      <vt:lpstr>OSI Reference Model vs TCP/IP Reference Model</vt:lpstr>
      <vt:lpstr>TCP/IP Reference Model</vt:lpstr>
      <vt:lpstr>TCP/IP Reference Model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2022-07-05T04:44:34Z</dcterms:created>
  <dcterms:modified xsi:type="dcterms:W3CDTF">2022-08-16T04:05:16Z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