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  <a:srgbClr val="70AD47"/>
    <a:srgbClr val="404040"/>
    <a:srgbClr val="C00000"/>
    <a:srgbClr val="0679EB"/>
    <a:srgbClr val="FFC000"/>
    <a:srgbClr val="7030A0"/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54" d="100"/>
          <a:sy n="54" d="100"/>
        </p:scale>
        <p:origin x="34" y="6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9/16/2022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16 September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16 September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16 September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9728" y="1556100"/>
            <a:ext cx="5425168" cy="21869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Module 3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Physical Layer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38355" y="574592"/>
            <a:ext cx="3863340" cy="5435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Media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59" y="1344588"/>
            <a:ext cx="4697876" cy="5026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Left Arrow Callout 7"/>
          <p:cNvSpPr/>
          <p:nvPr/>
        </p:nvSpPr>
        <p:spPr>
          <a:xfrm>
            <a:off x="6134100" y="1539240"/>
            <a:ext cx="2567940" cy="731520"/>
          </a:xfrm>
          <a:prstGeom prst="leftArrowCallou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Signals Copper cable 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Arrow Callout 9"/>
          <p:cNvSpPr/>
          <p:nvPr/>
        </p:nvSpPr>
        <p:spPr>
          <a:xfrm>
            <a:off x="6134100" y="2853349"/>
            <a:ext cx="2567940" cy="731520"/>
          </a:xfrm>
          <a:prstGeom prst="leftArrowCallou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pulses Fiber Optic cable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6134100" y="4925989"/>
            <a:ext cx="2567940" cy="731520"/>
          </a:xfrm>
          <a:prstGeom prst="leftArrowCallou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 signals Wireless</a:t>
            </a:r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0883" y="2542317"/>
            <a:ext cx="739446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Modes : Parallel Transmission, Serial Transmission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data transmission : Line coding schemes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data transmission : Types of digital-to-analog conversion, Types of analog-to-analog modulation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Devices : Repeaters, Hubs- active hub Passive 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Principles of Physical Layer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37" y="2596591"/>
            <a:ext cx="4823091" cy="34849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77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90" y="259951"/>
            <a:ext cx="1452785" cy="398076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3" y="1192156"/>
            <a:ext cx="8709067" cy="52705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92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721" y="1387995"/>
            <a:ext cx="6433600" cy="398076"/>
          </a:xfrm>
        </p:spPr>
        <p:txBody>
          <a:bodyPr/>
          <a:lstStyle/>
          <a:p>
            <a:pPr algn="ctr"/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– Data and Signals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1147" y="2577568"/>
            <a:ext cx="31735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Signals 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8129" y="3861274"/>
            <a:ext cx="2392823" cy="11280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/ Destination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34691" y="4336989"/>
            <a:ext cx="1264777" cy="2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36326" y="3861274"/>
            <a:ext cx="1539668" cy="11280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912265" y="4336989"/>
            <a:ext cx="1264777" cy="2991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14487" y="3861274"/>
            <a:ext cx="1539668" cy="1128045"/>
          </a:xfrm>
          <a:prstGeom prst="round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7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792" y="1358084"/>
            <a:ext cx="1452785" cy="3980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92" y="2340015"/>
            <a:ext cx="73944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Principles of Physical Layer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major functions of the physical layer is to move data in the form of electromagnetic signals across a transmission medium.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usable to a person or an application are not in a form that can be transmitted over a network.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image must first be changed to a form that transmission media can accept.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transmitted, data must be transformed to electromagnetic signals.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6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40811" y="1477708"/>
            <a:ext cx="1452785" cy="3980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2333" y="2496548"/>
            <a:ext cx="70897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function that represents the variation of a physical quantity with respect to time.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Variation in </a:t>
            </a:r>
            <a:r>
              <a:rPr lang="en-US" sz="2000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of a city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24 hours.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Signals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 </a:t>
            </a:r>
          </a:p>
          <a:p>
            <a:pPr marL="1371600" lvl="2" indent="-457200" algn="just">
              <a:lnSpc>
                <a:spcPct val="150000"/>
              </a:lnSpc>
              <a:buAutoNum type="arabicPeriod"/>
            </a:pPr>
            <a:r>
              <a:rPr lang="en-US" sz="20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</a:t>
            </a:r>
            <a:endParaRPr lang="en-US" sz="2000" b="1" dirty="0">
              <a:solidFill>
                <a:srgbClr val="70AD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7051" y="1573176"/>
            <a:ext cx="1452785" cy="3980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2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623" y="2506296"/>
            <a:ext cx="63771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Signals</a:t>
            </a:r>
          </a:p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signal that can be any value in the defined range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real-life signals are analog in nature.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nalog vs. Digital - learn.sparkfun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04" y="4312568"/>
            <a:ext cx="4428641" cy="1851978"/>
          </a:xfrm>
          <a:prstGeom prst="rect">
            <a:avLst/>
          </a:prstGeom>
          <a:solidFill>
            <a:schemeClr val="bg1"/>
          </a:solidFill>
          <a:ln w="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590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7051" y="1573176"/>
            <a:ext cx="1452785" cy="3980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2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792" y="2215397"/>
            <a:ext cx="7394467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5623" y="2506296"/>
            <a:ext cx="72216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Digital Signals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signal that can take on of the finite values at any given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digital signals, we discretize both time and magnitude.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2050" name="Picture 2" descr="Digital signal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52" y="4067258"/>
            <a:ext cx="4076587" cy="252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303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Computer Networks Module 3 Physical Layer</vt:lpstr>
      <vt:lpstr>Module 3</vt:lpstr>
      <vt:lpstr>Fundamental Principles of Physical Layer</vt:lpstr>
      <vt:lpstr>Conti…</vt:lpstr>
      <vt:lpstr>Physical Layer – Data and Signals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2022-09-16T04:27:24Z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