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 cap="none"/>
              <a:t>6. Introduction to weka Tool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581192" y="1909050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59689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Introduction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Installation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Loading data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File formats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Preprocessing the data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Run learned classifiers</a:t>
            </a:r>
            <a:endParaRPr b="1" i="1"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81192" y="1909050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59689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Introduction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Installation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Loading data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File formats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Preprocessing the data</a:t>
            </a:r>
            <a:endParaRPr b="1" i="1" sz="1800">
              <a:solidFill>
                <a:srgbClr val="00B050"/>
              </a:solidFill>
            </a:endParaRPr>
          </a:p>
          <a:p>
            <a:pPr indent="-306000" lvl="0" marL="306000" marR="59689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b="1" i="1" lang="en-US" sz="1800">
                <a:solidFill>
                  <a:srgbClr val="00B050"/>
                </a:solidFill>
              </a:rPr>
              <a:t>Run learned classifiers</a:t>
            </a:r>
            <a:endParaRPr b="1" i="1"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