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1733705" y="2985025"/>
            <a:ext cx="896614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 Warehousing &amp; Data Mining</a:t>
            </a:r>
            <a:endParaRPr b="1"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4011305" y="631540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/>
          <p:nvPr/>
        </p:nvSpPr>
        <p:spPr>
          <a:xfrm>
            <a:off x="-2" y="0"/>
            <a:ext cx="10385947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5. Data Mining Techniques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Classification: Definition of Classification, Decision tree Induction: Information gain, Issues: Over-fitting, tree pruning methods,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Bayesian Classification: Bayes Theorem, Naïve Bayes classifier, Bayesian Networks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1" sz="3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ata Mining - Classification &amp;amp; Prediction" id="153" name="Google Shape;15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3395284"/>
            <a:ext cx="7185150" cy="284165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/>
          <p:nvPr/>
        </p:nvSpPr>
        <p:spPr>
          <a:xfrm>
            <a:off x="-2" y="0"/>
            <a:ext cx="10385947" cy="4647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6. Introduction to Weka Tool</a:t>
            </a:r>
            <a:endParaRPr/>
          </a:p>
          <a:p>
            <a:pPr indent="0" lvl="0" marL="0" marR="5968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 i="1" sz="3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968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Installation</a:t>
            </a:r>
            <a:endParaRPr b="1" i="1" sz="3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968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Loading data</a:t>
            </a:r>
            <a:endParaRPr b="1" i="1" sz="3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968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File formats</a:t>
            </a:r>
            <a:endParaRPr b="1" i="1" sz="3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968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Preprocessing the data</a:t>
            </a:r>
            <a:endParaRPr b="1" i="1" sz="3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968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Run learned classifiers</a:t>
            </a:r>
            <a:endParaRPr b="1" i="1" sz="3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1" sz="3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i0.wp.com/ediscoverytoday.com/wp-content/uploads/2021/04/2021InternetMinute.png?resize=378%2C421&amp;ssl=1"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2699" y="591900"/>
            <a:ext cx="7410734" cy="529445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i="1"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Need for Data Mining</a:t>
            </a:r>
            <a:endParaRPr b="1" i="1" sz="32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559102" y="1347621"/>
            <a:ext cx="7711440" cy="5008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/>
              <a:t>Data perspective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Noto Sans Symbols"/>
              <a:buChar char="✔"/>
            </a:pPr>
            <a:r>
              <a:rPr b="1" lang="en-US" sz="3600">
                <a:solidFill>
                  <a:srgbClr val="7030A0"/>
                </a:solidFill>
              </a:rPr>
              <a:t>Explosive growth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Noto Sans Symbols"/>
              <a:buChar char="✔"/>
            </a:pPr>
            <a:r>
              <a:rPr b="1" lang="en-US" sz="3600">
                <a:solidFill>
                  <a:srgbClr val="7030A0"/>
                </a:solidFill>
              </a:rPr>
              <a:t>Abundant sources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Noto Sans Symbols"/>
              <a:buChar char="✔"/>
            </a:pPr>
            <a:r>
              <a:rPr b="1" lang="en-US" sz="3600">
                <a:solidFill>
                  <a:srgbClr val="7030A0"/>
                </a:solidFill>
              </a:rPr>
              <a:t>Lack of knowledge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Noto Sans Symbols"/>
              <a:buChar char="✔"/>
            </a:pPr>
            <a:r>
              <a:rPr b="1" lang="en-US" sz="3600">
                <a:solidFill>
                  <a:srgbClr val="7030A0"/>
                </a:solidFill>
              </a:rPr>
              <a:t>Availability of computing power</a:t>
            </a:r>
            <a:endParaRPr/>
          </a:p>
        </p:txBody>
      </p:sp>
      <p:sp>
        <p:nvSpPr>
          <p:cNvPr id="105" name="Google Shape;10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Mining Tutorial - Javatpoint" id="110" name="Google Shape;1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3958" y="728820"/>
            <a:ext cx="8202304" cy="563786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/>
          <p:nvPr/>
        </p:nvSpPr>
        <p:spPr>
          <a:xfrm>
            <a:off x="693759" y="235404"/>
            <a:ext cx="31412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perspective</a:t>
            </a:r>
            <a:endParaRPr/>
          </a:p>
        </p:txBody>
      </p:sp>
      <p:sp>
        <p:nvSpPr>
          <p:cNvPr id="112" name="Google Shape;11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3788902" y="2480059"/>
            <a:ext cx="763427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Overview of Syllabus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-1" y="0"/>
            <a:ext cx="7724634" cy="5601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1. Introduction to Data Mining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44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Basic concepts of data mining,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Types of Data to be mined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Stages of the Data Mining Process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Data Mining Techniques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Knowledge Discovery in Databases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Data Mining Issues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Applications of Data mining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researchgate.net/profile/Shylaja_s/publication/320921133/figure/fig2/AS:558293976182784@1510119064112/Stages-for-Knowledge-Discovery-process.ppm" id="124" name="Google Shape;124;p18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6888649" y="1436913"/>
            <a:ext cx="5303351" cy="416462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>
            <a:off x="-2" y="0"/>
            <a:ext cx="10385947" cy="4370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2. Introduction to Data Warehouse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Data Warehouse and DBMS Architecture of Data Warehouse, Multidimensional data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Concepts of OLAP and Data Cube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OLAP operations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Dimensional Data Modelling- Star, Snow flake schemas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3027" y="3389522"/>
            <a:ext cx="6867133" cy="314938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/>
          <p:nvPr/>
        </p:nvSpPr>
        <p:spPr>
          <a:xfrm>
            <a:off x="-2" y="0"/>
            <a:ext cx="10385947" cy="6309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3. Data pre-processing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Need Data pre-processing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Attributes and Data types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Statistical descriptions of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Handling missing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Data sampling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Data Integration and transformation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Data reduction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Discretization and generating concept hierarchies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1" sz="3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ata Preprocessing Steps. | Download Scientific Diagram" id="139" name="Google Shape;13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1593" y="614149"/>
            <a:ext cx="4648426" cy="414892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/>
          <p:nvPr/>
        </p:nvSpPr>
        <p:spPr>
          <a:xfrm>
            <a:off x="-2" y="0"/>
            <a:ext cx="10385947" cy="2985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4. Data Mining Techniques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Association Rule Mining: Basic idea: item sets, Frequent Item-sets, Association Rule Mining, Generating item sets and rules efficiently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1" sz="3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DERSTANDING ASSOCIATION RULE » TechValue Trends" id="146" name="Google Shape;14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2310" y="2742655"/>
            <a:ext cx="5163438" cy="353531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