
<file path=[Content_Types].xml><?xml version="1.0" encoding="utf-8"?>
<Types xmlns="http://schemas.openxmlformats.org/package/2006/content-types">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9144000"/>
  <p:notesSz cx="6858000" cy="9144000"/>
  <p:embeddedFontLst>
    <p:embeddedFont>
      <p:font typeface="Constantia"/>
      <p:regular r:id="rId48"/>
      <p:bold r:id="rId49"/>
      <p:italic r:id="rId50"/>
      <p:boldItalic r:id="rId51"/>
    </p:embeddedFont>
    <p:embeddedFont>
      <p:font typeface="Tahoma"/>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4" roundtripDataSignature="AMtx7mhojxj4qq4PX6vh/l9/VxaUAp5Q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2EE4DA-25C7-4B4C-BF7F-79E8787E483F}">
  <a:tblStyle styleId="{ED2EE4DA-25C7-4B4C-BF7F-79E8787E483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onstantia-regular.fntdata"/><Relationship Id="rId47" Type="http://schemas.openxmlformats.org/officeDocument/2006/relationships/slide" Target="slides/slide41.xml"/><Relationship Id="rId49" Type="http://schemas.openxmlformats.org/officeDocument/2006/relationships/font" Target="fonts/Constanti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Constantia-boldItalic.fntdata"/><Relationship Id="rId50" Type="http://schemas.openxmlformats.org/officeDocument/2006/relationships/font" Target="fonts/Constantia-italic.fntdata"/><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1" name="Google Shape;65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2" name="Google Shape;65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Talk about what are primitive/inbuilt types and their default values and why they cannot fit into the Object Oriented model per se.</a:t>
            </a:r>
            <a:endParaRPr/>
          </a:p>
          <a:p>
            <a:pPr indent="0" lvl="0" marL="0" rtl="0" algn="l">
              <a:spcBef>
                <a:spcPts val="0"/>
              </a:spcBef>
              <a:spcAft>
                <a:spcPts val="0"/>
              </a:spcAft>
              <a:buNone/>
            </a:pPr>
            <a:r>
              <a:rPr lang="en-US"/>
              <a:t>Talk about language provided – String, Date.</a:t>
            </a:r>
            <a:endParaRPr/>
          </a:p>
          <a:p>
            <a:pPr indent="0" lvl="0" marL="0" rtl="0" algn="l">
              <a:spcBef>
                <a:spcPts val="0"/>
              </a:spcBef>
              <a:spcAft>
                <a:spcPts val="0"/>
              </a:spcAft>
              <a:buNone/>
            </a:pPr>
            <a:r>
              <a:rPr lang="en-US"/>
              <a:t>Also talk about User Data Type – Class/Enum.</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8" name="Google Shape;65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None/>
            </a:pPr>
            <a:r>
              <a:rPr lang="en-US"/>
              <a:t>Corresponding to all the primitive type there is a wrapper class defined </a:t>
            </a:r>
            <a:endParaRPr/>
          </a:p>
          <a:p>
            <a:pPr indent="-228600" lvl="0" marL="228600" rtl="0" algn="l">
              <a:spcBef>
                <a:spcPts val="0"/>
              </a:spcBef>
              <a:spcAft>
                <a:spcPts val="0"/>
              </a:spcAft>
              <a:buNone/>
            </a:pPr>
            <a:r>
              <a:rPr lang="en-US"/>
              <a:t>Why wrapper Classes?</a:t>
            </a:r>
            <a:endParaRPr/>
          </a:p>
          <a:p>
            <a:pPr indent="-228600" lvl="0" marL="228600" rtl="0" algn="l">
              <a:spcBef>
                <a:spcPts val="0"/>
              </a:spcBef>
              <a:spcAft>
                <a:spcPts val="0"/>
              </a:spcAft>
              <a:buClr>
                <a:schemeClr val="dk1"/>
              </a:buClr>
              <a:buSzPts val="1200"/>
              <a:buFont typeface="Calibri"/>
              <a:buAutoNum type="arabicPeriod"/>
            </a:pPr>
            <a:r>
              <a:rPr lang="en-US"/>
              <a:t>It is not possible to simply re-declare a primitive variable to be an object. </a:t>
            </a:r>
            <a:endParaRPr/>
          </a:p>
          <a:p>
            <a:pPr indent="-228600" lvl="0" marL="228600" rtl="0" algn="l">
              <a:spcBef>
                <a:spcPts val="0"/>
              </a:spcBef>
              <a:spcAft>
                <a:spcPts val="0"/>
              </a:spcAft>
              <a:buNone/>
            </a:pPr>
            <a:r>
              <a:rPr lang="en-US"/>
              <a:t>2. These classes provide useful methods for manipulating primitive data values and objects </a:t>
            </a:r>
            <a:endParaRPr/>
          </a:p>
          <a:p>
            <a:pPr indent="-228600" lvl="0" marL="228600" rtl="0" algn="l">
              <a:spcBef>
                <a:spcPts val="0"/>
              </a:spcBef>
              <a:spcAft>
                <a:spcPts val="0"/>
              </a:spcAft>
              <a:buNone/>
            </a:pPr>
            <a:r>
              <a:rPr lang="en-US"/>
              <a:t>E.g. Integer count = new Integer(25); </a:t>
            </a:r>
            <a:endParaRPr/>
          </a:p>
          <a:p>
            <a:pPr indent="-228600" lvl="0" marL="228600" rtl="0" algn="l">
              <a:spcBef>
                <a:spcPts val="0"/>
              </a:spcBef>
              <a:spcAft>
                <a:spcPts val="0"/>
              </a:spcAft>
              <a:buClr>
                <a:schemeClr val="dk1"/>
              </a:buClr>
              <a:buSzPts val="1200"/>
              <a:buFont typeface="Calibri"/>
              <a:buAutoNum type="alphaLcParenR"/>
            </a:pPr>
            <a:r>
              <a:rPr lang="en-US"/>
              <a:t>The Integer class provides methods to extract this value as a </a:t>
            </a:r>
            <a:r>
              <a:rPr i="1" lang="en-US"/>
              <a:t>byte</a:t>
            </a:r>
            <a:r>
              <a:rPr lang="en-US"/>
              <a:t>, </a:t>
            </a:r>
            <a:r>
              <a:rPr i="1" lang="en-US"/>
              <a:t>short</a:t>
            </a:r>
            <a:r>
              <a:rPr lang="en-US"/>
              <a:t>, or </a:t>
            </a:r>
            <a:r>
              <a:rPr i="1" lang="en-US"/>
              <a:t>int</a:t>
            </a:r>
            <a:r>
              <a:rPr lang="en-US"/>
              <a:t> value. </a:t>
            </a:r>
            <a:endParaRPr/>
          </a:p>
          <a:p>
            <a:pPr indent="-228600" lvl="0" marL="228600" rtl="0" algn="l">
              <a:spcBef>
                <a:spcPts val="0"/>
              </a:spcBef>
              <a:spcAft>
                <a:spcPts val="0"/>
              </a:spcAft>
              <a:buClr>
                <a:schemeClr val="dk1"/>
              </a:buClr>
              <a:buSzPts val="1200"/>
              <a:buFont typeface="Calibri"/>
              <a:buAutoNum type="alphaLcParenR"/>
            </a:pPr>
            <a:r>
              <a:rPr lang="en-US"/>
              <a:t>the Integer class also provided an opportunity for the Java language to define a number of additional </a:t>
            </a:r>
            <a:r>
              <a:rPr i="1" lang="en-US"/>
              <a:t>static</a:t>
            </a:r>
            <a:r>
              <a:rPr lang="en-US"/>
              <a:t> methods </a:t>
            </a:r>
            <a:endParaRPr/>
          </a:p>
          <a:p>
            <a:pPr indent="-228600" lvl="0" marL="228600" rtl="0" algn="l">
              <a:spcBef>
                <a:spcPts val="0"/>
              </a:spcBef>
              <a:spcAft>
                <a:spcPts val="0"/>
              </a:spcAft>
              <a:buNone/>
            </a:pPr>
            <a:r>
              <a:rPr b="1" lang="en-US"/>
              <a:t>Strings:</a:t>
            </a:r>
            <a:r>
              <a:rPr lang="en-US"/>
              <a:t> Explain that Strings are constant; their values cannot be changed after they are created. </a:t>
            </a:r>
            <a:endParaRPr/>
          </a:p>
          <a:p>
            <a:pPr indent="-228600" lvl="0" marL="228600" rtl="0" algn="l">
              <a:spcBef>
                <a:spcPts val="0"/>
              </a:spcBef>
              <a:spcAft>
                <a:spcPts val="0"/>
              </a:spcAft>
              <a:buNone/>
            </a:pPr>
            <a:r>
              <a:rPr b="1" lang="en-US"/>
              <a:t>StringBuffer </a:t>
            </a:r>
            <a:r>
              <a:rPr lang="en-US"/>
              <a:t>supports mutable strings and String concatenation is implemented through the StringBuffer class and its append method.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3"/>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3"/>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3"/>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5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0" name="Google Shape;80;p52"/>
          <p:cNvSpPr/>
          <p:nvPr/>
        </p:nvSpPr>
        <p:spPr>
          <a:xfrm flipH="1" rot="-10380000">
            <a:off x="8004135"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1" name="Google Shape;81;p52"/>
          <p:cNvSpPr txBox="1"/>
          <p:nvPr>
            <p:ph type="title"/>
          </p:nvPr>
        </p:nvSpPr>
        <p:spPr>
          <a:xfrm>
            <a:off x="609600" y="1176997"/>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52"/>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2"/>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2"/>
          <p:cNvSpPr txBox="1"/>
          <p:nvPr>
            <p:ph idx="12" type="sldNum"/>
          </p:nvPr>
        </p:nvSpPr>
        <p:spPr>
          <a:xfrm>
            <a:off x="8077200" y="6356351"/>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5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87" name="Google Shape;87;p52"/>
          <p:cNvSpPr/>
          <p:nvPr/>
        </p:nvSpPr>
        <p:spPr>
          <a:xfrm flipH="1" rot="10800000">
            <a:off x="-9526" y="5816601"/>
            <a:ext cx="9163051"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8" name="Google Shape;88;p52"/>
          <p:cNvSpPr/>
          <p:nvPr/>
        </p:nvSpPr>
        <p:spPr>
          <a:xfrm flipH="1" rot="10800000">
            <a:off x="4381501" y="6219826"/>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5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53"/>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3"/>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3"/>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54"/>
          <p:cNvSpPr txBox="1"/>
          <p:nvPr>
            <p:ph type="title"/>
          </p:nvPr>
        </p:nvSpPr>
        <p:spPr>
          <a:xfrm rot="5400000">
            <a:off x="5052219" y="2491584"/>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4"/>
          <p:cNvSpPr txBox="1"/>
          <p:nvPr>
            <p:ph idx="1" type="body"/>
          </p:nvPr>
        </p:nvSpPr>
        <p:spPr>
          <a:xfrm rot="5400000">
            <a:off x="861219" y="510383"/>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8" name="Google Shape;98;p54"/>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4"/>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44"/>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4"/>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4"/>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1" name="Shape 31"/>
        <p:cNvGrpSpPr/>
        <p:nvPr/>
      </p:nvGrpSpPr>
      <p:grpSpPr>
        <a:xfrm>
          <a:off x="0" y="0"/>
          <a:ext cx="0" cy="0"/>
          <a:chOff x="0" y="0"/>
          <a:chExt cx="0" cy="0"/>
        </a:xfrm>
      </p:grpSpPr>
      <p:sp>
        <p:nvSpPr>
          <p:cNvPr id="32" name="Google Shape;32;p45"/>
          <p:cNvSpPr txBox="1"/>
          <p:nvPr>
            <p:ph type="title"/>
          </p:nvPr>
        </p:nvSpPr>
        <p:spPr>
          <a:xfrm>
            <a:off x="574675" y="304800"/>
            <a:ext cx="8001000" cy="1216025"/>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5"/>
          <p:cNvSpPr txBox="1"/>
          <p:nvPr>
            <p:ph idx="1" type="body"/>
          </p:nvPr>
        </p:nvSpPr>
        <p:spPr>
          <a:xfrm>
            <a:off x="566738" y="1752600"/>
            <a:ext cx="3924300" cy="42672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 name="Google Shape;34;p45"/>
          <p:cNvSpPr txBox="1"/>
          <p:nvPr>
            <p:ph idx="2" type="body"/>
          </p:nvPr>
        </p:nvSpPr>
        <p:spPr>
          <a:xfrm>
            <a:off x="4643438" y="1752600"/>
            <a:ext cx="3924300" cy="20574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45"/>
          <p:cNvSpPr txBox="1"/>
          <p:nvPr>
            <p:ph idx="3" type="body"/>
          </p:nvPr>
        </p:nvSpPr>
        <p:spPr>
          <a:xfrm>
            <a:off x="4643438" y="3962400"/>
            <a:ext cx="3924300" cy="20574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5"/>
          <p:cNvSpPr txBox="1"/>
          <p:nvPr>
            <p:ph idx="10" type="dt"/>
          </p:nvPr>
        </p:nvSpPr>
        <p:spPr>
          <a:xfrm>
            <a:off x="609600" y="6245225"/>
            <a:ext cx="1981200" cy="476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5"/>
          <p:cNvSpPr txBox="1"/>
          <p:nvPr>
            <p:ph idx="11" type="ftr"/>
          </p:nvPr>
        </p:nvSpPr>
        <p:spPr>
          <a:xfrm>
            <a:off x="3124200" y="6245225"/>
            <a:ext cx="2895600" cy="476250"/>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2" type="sldNum"/>
          </p:nvPr>
        </p:nvSpPr>
        <p:spPr>
          <a:xfrm>
            <a:off x="6553200" y="6245225"/>
            <a:ext cx="1981200" cy="476250"/>
          </a:xfrm>
          <a:prstGeom prst="rect">
            <a:avLst/>
          </a:prstGeom>
          <a:noFill/>
          <a:ln>
            <a:noFill/>
          </a:ln>
        </p:spPr>
        <p:txBody>
          <a:bodyPr anchorCtr="0" anchor="b" bIns="0" lIns="0" spcFirstLastPara="1" rIns="0" wrap="square" tIns="0">
            <a:noAutofit/>
          </a:bodyPr>
          <a:lstStyle>
            <a:lvl1pPr indent="0" lvl="0" marL="0" algn="r">
              <a:spcBef>
                <a:spcPts val="0"/>
              </a:spcBef>
              <a:buNone/>
              <a:defRPr sz="1200">
                <a:solidFill>
                  <a:srgbClr val="035C75"/>
                </a:solidFill>
                <a:latin typeface="Constantia"/>
                <a:ea typeface="Constantia"/>
                <a:cs typeface="Constantia"/>
                <a:sym typeface="Constantia"/>
              </a:defRPr>
            </a:lvl1pPr>
            <a:lvl2pPr indent="0" lvl="1" marL="0" algn="r">
              <a:spcBef>
                <a:spcPts val="0"/>
              </a:spcBef>
              <a:buNone/>
              <a:defRPr sz="1200">
                <a:solidFill>
                  <a:srgbClr val="035C75"/>
                </a:solidFill>
                <a:latin typeface="Constantia"/>
                <a:ea typeface="Constantia"/>
                <a:cs typeface="Constantia"/>
                <a:sym typeface="Constantia"/>
              </a:defRPr>
            </a:lvl2pPr>
            <a:lvl3pPr indent="0" lvl="2" marL="0" algn="r">
              <a:spcBef>
                <a:spcPts val="0"/>
              </a:spcBef>
              <a:buNone/>
              <a:defRPr sz="1200">
                <a:solidFill>
                  <a:srgbClr val="035C75"/>
                </a:solidFill>
                <a:latin typeface="Constantia"/>
                <a:ea typeface="Constantia"/>
                <a:cs typeface="Constantia"/>
                <a:sym typeface="Constantia"/>
              </a:defRPr>
            </a:lvl3pPr>
            <a:lvl4pPr indent="0" lvl="3" marL="0" algn="r">
              <a:spcBef>
                <a:spcPts val="0"/>
              </a:spcBef>
              <a:buNone/>
              <a:defRPr sz="1200">
                <a:solidFill>
                  <a:srgbClr val="035C75"/>
                </a:solidFill>
                <a:latin typeface="Constantia"/>
                <a:ea typeface="Constantia"/>
                <a:cs typeface="Constantia"/>
                <a:sym typeface="Constantia"/>
              </a:defRPr>
            </a:lvl4pPr>
            <a:lvl5pPr indent="0" lvl="4" marL="0" algn="r">
              <a:spcBef>
                <a:spcPts val="0"/>
              </a:spcBef>
              <a:buNone/>
              <a:defRPr sz="1200">
                <a:solidFill>
                  <a:srgbClr val="035C75"/>
                </a:solidFill>
                <a:latin typeface="Constantia"/>
                <a:ea typeface="Constantia"/>
                <a:cs typeface="Constantia"/>
                <a:sym typeface="Constantia"/>
              </a:defRPr>
            </a:lvl5pPr>
            <a:lvl6pPr indent="0" lvl="5" marL="0" algn="r">
              <a:spcBef>
                <a:spcPts val="0"/>
              </a:spcBef>
              <a:buNone/>
              <a:defRPr sz="1200">
                <a:solidFill>
                  <a:srgbClr val="035C75"/>
                </a:solidFill>
                <a:latin typeface="Constantia"/>
                <a:ea typeface="Constantia"/>
                <a:cs typeface="Constantia"/>
                <a:sym typeface="Constantia"/>
              </a:defRPr>
            </a:lvl6pPr>
            <a:lvl7pPr indent="0" lvl="6" marL="0" algn="r">
              <a:spcBef>
                <a:spcPts val="0"/>
              </a:spcBef>
              <a:buNone/>
              <a:defRPr sz="1200">
                <a:solidFill>
                  <a:srgbClr val="035C75"/>
                </a:solidFill>
                <a:latin typeface="Constantia"/>
                <a:ea typeface="Constantia"/>
                <a:cs typeface="Constantia"/>
                <a:sym typeface="Constantia"/>
              </a:defRPr>
            </a:lvl7pPr>
            <a:lvl8pPr indent="0" lvl="7" marL="0" algn="r">
              <a:spcBef>
                <a:spcPts val="0"/>
              </a:spcBef>
              <a:buNone/>
              <a:defRPr sz="1200">
                <a:solidFill>
                  <a:srgbClr val="035C75"/>
                </a:solidFill>
                <a:latin typeface="Constantia"/>
                <a:ea typeface="Constantia"/>
                <a:cs typeface="Constantia"/>
                <a:sym typeface="Constantia"/>
              </a:defRPr>
            </a:lvl8pPr>
            <a:lvl9pPr indent="0" lvl="8" marL="0" algn="r">
              <a:spcBef>
                <a:spcPts val="0"/>
              </a:spcBef>
              <a:buNone/>
              <a:defRPr sz="1200">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46"/>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6"/>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6"/>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3" name="Shape 43"/>
        <p:cNvGrpSpPr/>
        <p:nvPr/>
      </p:nvGrpSpPr>
      <p:grpSpPr>
        <a:xfrm>
          <a:off x="0" y="0"/>
          <a:ext cx="0" cy="0"/>
          <a:chOff x="0" y="0"/>
          <a:chExt cx="0" cy="0"/>
        </a:xfrm>
      </p:grpSpPr>
      <p:sp>
        <p:nvSpPr>
          <p:cNvPr id="44" name="Google Shape;44;p47"/>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7"/>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6" name="Google Shape;46;p47"/>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7"/>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7"/>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49" name="Shape 49"/>
        <p:cNvGrpSpPr/>
        <p:nvPr/>
      </p:nvGrpSpPr>
      <p:grpSpPr>
        <a:xfrm>
          <a:off x="0" y="0"/>
          <a:ext cx="0" cy="0"/>
          <a:chOff x="0" y="0"/>
          <a:chExt cx="0" cy="0"/>
        </a:xfrm>
      </p:grpSpPr>
      <p:sp>
        <p:nvSpPr>
          <p:cNvPr id="50" name="Google Shape;50;p48"/>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8"/>
          <p:cNvSpPr txBox="1"/>
          <p:nvPr>
            <p:ph idx="1" type="body"/>
          </p:nvPr>
        </p:nvSpPr>
        <p:spPr>
          <a:xfrm>
            <a:off x="530352" y="2704665"/>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48"/>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8"/>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8"/>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4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9"/>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8" name="Google Shape;58;p49"/>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49"/>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9"/>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9"/>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5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0"/>
          <p:cNvSpPr txBox="1"/>
          <p:nvPr>
            <p:ph idx="1" type="body"/>
          </p:nvPr>
        </p:nvSpPr>
        <p:spPr>
          <a:xfrm>
            <a:off x="457201"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50"/>
          <p:cNvSpPr txBox="1"/>
          <p:nvPr>
            <p:ph idx="2" type="body"/>
          </p:nvPr>
        </p:nvSpPr>
        <p:spPr>
          <a:xfrm>
            <a:off x="4645026" y="1859758"/>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50"/>
          <p:cNvSpPr txBox="1"/>
          <p:nvPr>
            <p:ph idx="3" type="body"/>
          </p:nvPr>
        </p:nvSpPr>
        <p:spPr>
          <a:xfrm>
            <a:off x="457201" y="2514601"/>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50"/>
          <p:cNvSpPr txBox="1"/>
          <p:nvPr>
            <p:ph idx="4" type="body"/>
          </p:nvPr>
        </p:nvSpPr>
        <p:spPr>
          <a:xfrm>
            <a:off x="4645026" y="2514601"/>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8" name="Google Shape;68;p50"/>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0"/>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0"/>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5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4" name="Google Shape;74;p51"/>
          <p:cNvSpPr txBox="1"/>
          <p:nvPr>
            <p:ph idx="2" type="body"/>
          </p:nvPr>
        </p:nvSpPr>
        <p:spPr>
          <a:xfrm>
            <a:off x="3575050" y="1676400"/>
            <a:ext cx="5111751"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51"/>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1"/>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1"/>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42"/>
          <p:cNvSpPr/>
          <p:nvPr/>
        </p:nvSpPr>
        <p:spPr>
          <a:xfrm>
            <a:off x="-9526" y="-7144"/>
            <a:ext cx="9163051"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1" name="Google Shape;11;p42"/>
          <p:cNvSpPr/>
          <p:nvPr/>
        </p:nvSpPr>
        <p:spPr>
          <a:xfrm>
            <a:off x="4381501"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2" name="Google Shape;12;p4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42"/>
          <p:cNvSpPr txBox="1"/>
          <p:nvPr>
            <p:ph idx="10" type="dt"/>
          </p:nvPr>
        </p:nvSpPr>
        <p:spPr>
          <a:xfrm>
            <a:off x="457200" y="6356351"/>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42"/>
          <p:cNvSpPr txBox="1"/>
          <p:nvPr>
            <p:ph idx="11" type="ftr"/>
          </p:nvPr>
        </p:nvSpPr>
        <p:spPr>
          <a:xfrm>
            <a:off x="2667000" y="6356351"/>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42"/>
          <p:cNvSpPr txBox="1"/>
          <p:nvPr>
            <p:ph idx="12" type="sldNum"/>
          </p:nvPr>
        </p:nvSpPr>
        <p:spPr>
          <a:xfrm>
            <a:off x="7924800" y="6356351"/>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035C75"/>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035C75"/>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035C75"/>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035C75"/>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035C75"/>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035C75"/>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035C75"/>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035C75"/>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42"/>
          <p:cNvGrpSpPr/>
          <p:nvPr/>
        </p:nvGrpSpPr>
        <p:grpSpPr>
          <a:xfrm>
            <a:off x="-29294" y="-16113"/>
            <a:ext cx="9198255" cy="1086266"/>
            <a:chOff x="-29322" y="-1971"/>
            <a:chExt cx="9198255" cy="1086266"/>
          </a:xfrm>
        </p:grpSpPr>
        <p:sp>
          <p:nvSpPr>
            <p:cNvPr id="18" name="Google Shape;18;p42"/>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9" name="Google Shape;19;p42"/>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ownload.oracle.com/javase/6/docs/api/index.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4.png"/><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title"/>
          </p:nvPr>
        </p:nvSpPr>
        <p:spPr>
          <a:xfrm>
            <a:off x="785786" y="928671"/>
            <a:ext cx="7977215" cy="918418"/>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5400"/>
              <a:buFont typeface="Arial"/>
              <a:buNone/>
            </a:pP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r>
              <a:rPr lang="en-US" sz="5400">
                <a:latin typeface="Arial"/>
                <a:ea typeface="Arial"/>
                <a:cs typeface="Arial"/>
                <a:sym typeface="Arial"/>
              </a:rPr>
              <a:t>Programming in Java</a:t>
            </a:r>
            <a:endParaRPr/>
          </a:p>
        </p:txBody>
      </p:sp>
      <p:sp>
        <p:nvSpPr>
          <p:cNvPr id="106" name="Google Shape;106;p1"/>
          <p:cNvSpPr txBox="1"/>
          <p:nvPr>
            <p:ph idx="4294967295" type="body"/>
          </p:nvPr>
        </p:nvSpPr>
        <p:spPr>
          <a:xfrm>
            <a:off x="1000101" y="1935164"/>
            <a:ext cx="7229500" cy="4389437"/>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a:p>
            <a:pPr indent="-274320" lvl="0" marL="274320" rtl="0" algn="ctr">
              <a:spcBef>
                <a:spcPts val="520"/>
              </a:spcBef>
              <a:spcAft>
                <a:spcPts val="0"/>
              </a:spcAft>
              <a:buSzPts val="2470"/>
              <a:buNone/>
            </a:pPr>
            <a:r>
              <a:rPr lang="en-US">
                <a:latin typeface="Arial"/>
                <a:ea typeface="Arial"/>
                <a:cs typeface="Arial"/>
                <a:sym typeface="Arial"/>
              </a:rPr>
              <a:t>Course:BCA201B</a:t>
            </a:r>
            <a:endParaRPr/>
          </a:p>
          <a:p>
            <a:pPr indent="-274320" lvl="0" marL="274320" rtl="0" algn="ctr">
              <a:spcBef>
                <a:spcPts val="520"/>
              </a:spcBef>
              <a:spcAft>
                <a:spcPts val="0"/>
              </a:spcAft>
              <a:buSzPts val="2470"/>
              <a:buNone/>
            </a:pPr>
            <a:r>
              <a:rPr lang="en-US">
                <a:latin typeface="Arial"/>
                <a:ea typeface="Arial"/>
                <a:cs typeface="Arial"/>
                <a:sym typeface="Arial"/>
              </a:rPr>
              <a:t>SYBCA SEM-IV</a:t>
            </a:r>
            <a:endParaRPr/>
          </a:p>
          <a:p>
            <a:pPr indent="-274320" lvl="0" marL="274320" rtl="0" algn="ctr">
              <a:spcBef>
                <a:spcPts val="520"/>
              </a:spcBef>
              <a:spcAft>
                <a:spcPts val="0"/>
              </a:spcAft>
              <a:buSzPts val="2470"/>
              <a:buNone/>
            </a:pPr>
            <a:r>
              <a:t/>
            </a:r>
            <a:endParaRPr>
              <a:latin typeface="Arial"/>
              <a:ea typeface="Arial"/>
              <a:cs typeface="Arial"/>
              <a:sym typeface="Arial"/>
            </a:endParaRPr>
          </a:p>
          <a:p>
            <a:pPr indent="-274320" lvl="0" marL="274320" rtl="0" algn="ctr">
              <a:spcBef>
                <a:spcPts val="520"/>
              </a:spcBef>
              <a:spcAft>
                <a:spcPts val="0"/>
              </a:spcAft>
              <a:buSzPts val="2470"/>
              <a:buNone/>
            </a:pPr>
            <a:r>
              <a:t/>
            </a:r>
            <a:endParaRPr>
              <a:latin typeface="Arial"/>
              <a:ea typeface="Arial"/>
              <a:cs typeface="Arial"/>
              <a:sym typeface="Arial"/>
            </a:endParaRPr>
          </a:p>
          <a:p>
            <a:pPr indent="-274320" lvl="0" marL="274320" rtl="0" algn="ctr">
              <a:spcBef>
                <a:spcPts val="520"/>
              </a:spcBef>
              <a:spcAft>
                <a:spcPts val="0"/>
              </a:spcAft>
              <a:buSzPts val="2470"/>
              <a:buNone/>
            </a:pPr>
            <a:r>
              <a:rPr lang="en-US">
                <a:latin typeface="Arial"/>
                <a:ea typeface="Arial"/>
                <a:cs typeface="Arial"/>
                <a:sym typeface="Arial"/>
              </a:rPr>
              <a:t>by</a:t>
            </a:r>
            <a:endParaRPr/>
          </a:p>
          <a:p>
            <a:pPr indent="-274320" lvl="0" marL="274320" rtl="0" algn="ctr">
              <a:spcBef>
                <a:spcPts val="520"/>
              </a:spcBef>
              <a:spcAft>
                <a:spcPts val="0"/>
              </a:spcAft>
              <a:buSzPts val="2470"/>
              <a:buNone/>
            </a:pPr>
            <a:r>
              <a:rPr lang="en-US">
                <a:latin typeface="Arial"/>
                <a:ea typeface="Arial"/>
                <a:cs typeface="Arial"/>
                <a:sym typeface="Arial"/>
              </a:rPr>
              <a:t>Prof. Punam Chaudhari</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type="title"/>
          </p:nvPr>
        </p:nvSpPr>
        <p:spPr>
          <a:xfrm>
            <a:off x="2133600" y="274638"/>
            <a:ext cx="6800088" cy="1143000"/>
          </a:xfrm>
          <a:prstGeom prst="rect">
            <a:avLst/>
          </a:prstGeom>
          <a:noFill/>
          <a:ln>
            <a:noFill/>
          </a:ln>
        </p:spPr>
        <p:txBody>
          <a:bodyPr anchorCtr="0" anchor="b" bIns="44450" lIns="90475" spcFirstLastPara="1" rIns="90475" wrap="square" tIns="44450">
            <a:normAutofit/>
          </a:bodyPr>
          <a:lstStyle/>
          <a:p>
            <a:pPr indent="0" lvl="0" marL="0" rtl="0" algn="l">
              <a:spcBef>
                <a:spcPts val="0"/>
              </a:spcBef>
              <a:spcAft>
                <a:spcPts val="0"/>
              </a:spcAft>
              <a:buClr>
                <a:schemeClr val="dk2"/>
              </a:buClr>
              <a:buSzPts val="5000"/>
              <a:buFont typeface="Calibri"/>
              <a:buNone/>
            </a:pPr>
            <a:r>
              <a:rPr lang="en-US"/>
              <a:t>Java Virtual Machine</a:t>
            </a:r>
            <a:endParaRPr/>
          </a:p>
        </p:txBody>
      </p:sp>
      <p:sp>
        <p:nvSpPr>
          <p:cNvPr id="161" name="Google Shape;161;p10"/>
          <p:cNvSpPr txBox="1"/>
          <p:nvPr>
            <p:ph idx="1" type="body"/>
          </p:nvPr>
        </p:nvSpPr>
        <p:spPr>
          <a:xfrm>
            <a:off x="1066800" y="1828800"/>
            <a:ext cx="7467600" cy="3879850"/>
          </a:xfrm>
          <a:prstGeom prst="rect">
            <a:avLst/>
          </a:prstGeom>
          <a:noFill/>
          <a:ln>
            <a:noFill/>
          </a:ln>
        </p:spPr>
        <p:txBody>
          <a:bodyPr anchorCtr="0" anchor="t" bIns="44450" lIns="90475" spcFirstLastPara="1" rIns="90475" wrap="square" tIns="44450">
            <a:normAutofit fontScale="92500"/>
          </a:bodyPr>
          <a:lstStyle/>
          <a:p>
            <a:pPr indent="-274320" lvl="0" marL="274320" rtl="0" algn="l">
              <a:lnSpc>
                <a:spcPct val="150000"/>
              </a:lnSpc>
              <a:spcBef>
                <a:spcPts val="0"/>
              </a:spcBef>
              <a:spcAft>
                <a:spcPts val="0"/>
              </a:spcAft>
              <a:buSzPct val="95000"/>
              <a:buFont typeface="Noto Sans Symbols"/>
              <a:buChar char="❑"/>
            </a:pPr>
            <a:r>
              <a:rPr lang="en-US" sz="2400">
                <a:latin typeface="Arial"/>
                <a:ea typeface="Arial"/>
                <a:cs typeface="Arial"/>
                <a:sym typeface="Arial"/>
              </a:rPr>
              <a:t>The .class files generated by the compiler are not executable binaries</a:t>
            </a:r>
            <a:endParaRPr/>
          </a:p>
          <a:p>
            <a:pPr indent="-246888" lvl="1" marL="640080" rtl="0" algn="l">
              <a:lnSpc>
                <a:spcPct val="150000"/>
              </a:lnSpc>
              <a:spcBef>
                <a:spcPts val="444"/>
              </a:spcBef>
              <a:spcAft>
                <a:spcPts val="0"/>
              </a:spcAft>
              <a:buSzPct val="85000"/>
              <a:buFont typeface="Noto Sans Symbols"/>
              <a:buChar char="❑"/>
            </a:pPr>
            <a:r>
              <a:rPr lang="en-US">
                <a:latin typeface="Arial"/>
                <a:ea typeface="Arial"/>
                <a:cs typeface="Arial"/>
                <a:sym typeface="Arial"/>
              </a:rPr>
              <a:t>so Java combines compilation and interpretation</a:t>
            </a:r>
            <a:endParaRPr/>
          </a:p>
          <a:p>
            <a:pPr indent="-274320" lvl="0" marL="274320" rtl="0" algn="l">
              <a:lnSpc>
                <a:spcPct val="150000"/>
              </a:lnSpc>
              <a:spcBef>
                <a:spcPts val="444"/>
              </a:spcBef>
              <a:spcAft>
                <a:spcPts val="0"/>
              </a:spcAft>
              <a:buSzPct val="95000"/>
              <a:buFont typeface="Noto Sans Symbols"/>
              <a:buChar char="❑"/>
            </a:pPr>
            <a:r>
              <a:rPr lang="en-US" sz="2400">
                <a:latin typeface="Arial"/>
                <a:ea typeface="Arial"/>
                <a:cs typeface="Arial"/>
                <a:sym typeface="Arial"/>
              </a:rPr>
              <a:t>Instead, they contain “byte-codes” to be executed by the Java Virtual Machine</a:t>
            </a:r>
            <a:endParaRPr/>
          </a:p>
          <a:p>
            <a:pPr indent="-274320" lvl="0" marL="274320" rtl="0" algn="l">
              <a:lnSpc>
                <a:spcPct val="150000"/>
              </a:lnSpc>
              <a:spcBef>
                <a:spcPts val="444"/>
              </a:spcBef>
              <a:spcAft>
                <a:spcPts val="0"/>
              </a:spcAft>
              <a:buSzPct val="95000"/>
              <a:buFont typeface="Noto Sans Symbols"/>
              <a:buChar char="❑"/>
            </a:pPr>
            <a:r>
              <a:rPr lang="en-US" sz="2400">
                <a:latin typeface="Arial"/>
                <a:ea typeface="Arial"/>
                <a:cs typeface="Arial"/>
                <a:sym typeface="Arial"/>
              </a:rPr>
              <a:t>This approach provides platform independence, and greater security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1600200" y="0"/>
            <a:ext cx="6858000" cy="12192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Characteristics of Java</a:t>
            </a:r>
            <a:endParaRPr/>
          </a:p>
        </p:txBody>
      </p:sp>
      <p:sp>
        <p:nvSpPr>
          <p:cNvPr id="167" name="Google Shape;167;p11"/>
          <p:cNvSpPr txBox="1"/>
          <p:nvPr>
            <p:ph idx="1" type="body"/>
          </p:nvPr>
        </p:nvSpPr>
        <p:spPr>
          <a:xfrm>
            <a:off x="1524000" y="1371600"/>
            <a:ext cx="6934200" cy="4572000"/>
          </a:xfrm>
          <a:prstGeom prst="rect">
            <a:avLst/>
          </a:prstGeom>
          <a:noFill/>
          <a:ln>
            <a:noFill/>
          </a:ln>
        </p:spPr>
        <p:txBody>
          <a:bodyPr anchorCtr="0" anchor="t" bIns="45700" lIns="91425" spcFirstLastPara="1" rIns="91425" wrap="square" tIns="45700">
            <a:normAutofit fontScale="85000" lnSpcReduction="20000"/>
          </a:bodyPr>
          <a:lstStyle/>
          <a:p>
            <a:pPr indent="-79470" lvl="0" marL="274320" rtl="0" algn="l">
              <a:lnSpc>
                <a:spcPct val="90000"/>
              </a:lnSpc>
              <a:spcBef>
                <a:spcPts val="0"/>
              </a:spcBef>
              <a:spcAft>
                <a:spcPts val="0"/>
              </a:spcAft>
              <a:buSzPct val="95000"/>
              <a:buFont typeface="Noto Sans Symbols"/>
              <a:buNone/>
            </a:pPr>
            <a:r>
              <a:t/>
            </a:r>
            <a:endParaRPr baseline="30000" sz="3800"/>
          </a:p>
          <a:p>
            <a:pPr indent="-274319" lvl="0" marL="274320" rtl="0" algn="l">
              <a:lnSpc>
                <a:spcPct val="90000"/>
              </a:lnSpc>
              <a:spcBef>
                <a:spcPts val="646"/>
              </a:spcBef>
              <a:spcAft>
                <a:spcPts val="0"/>
              </a:spcAft>
              <a:buSzPct val="95000"/>
              <a:buFont typeface="Noto Sans Symbols"/>
              <a:buChar char="▪"/>
            </a:pPr>
            <a:r>
              <a:rPr baseline="30000" lang="en-US" sz="3800"/>
              <a:t>Java is simple</a:t>
            </a:r>
            <a:endParaRPr/>
          </a:p>
          <a:p>
            <a:pPr indent="-274319" lvl="0" marL="274320" rtl="0" algn="l">
              <a:lnSpc>
                <a:spcPct val="90000"/>
              </a:lnSpc>
              <a:spcBef>
                <a:spcPts val="1615"/>
              </a:spcBef>
              <a:spcAft>
                <a:spcPts val="0"/>
              </a:spcAft>
              <a:buSzPct val="95000"/>
              <a:buFont typeface="Noto Sans Symbols"/>
              <a:buChar char="▪"/>
            </a:pPr>
            <a:r>
              <a:rPr baseline="30000" lang="en-US" sz="3800"/>
              <a:t>Java is object-oriented</a:t>
            </a:r>
            <a:endParaRPr/>
          </a:p>
          <a:p>
            <a:pPr indent="-274319" lvl="0" marL="274320" rtl="0" algn="l">
              <a:lnSpc>
                <a:spcPct val="90000"/>
              </a:lnSpc>
              <a:spcBef>
                <a:spcPts val="1615"/>
              </a:spcBef>
              <a:spcAft>
                <a:spcPts val="0"/>
              </a:spcAft>
              <a:buSzPct val="95000"/>
              <a:buFont typeface="Noto Sans Symbols"/>
              <a:buChar char="▪"/>
            </a:pPr>
            <a:r>
              <a:rPr baseline="30000" lang="en-US" sz="3800"/>
              <a:t>Java is distributed</a:t>
            </a:r>
            <a:endParaRPr/>
          </a:p>
          <a:p>
            <a:pPr indent="-274319" lvl="0" marL="274320" rtl="0" algn="l">
              <a:lnSpc>
                <a:spcPct val="90000"/>
              </a:lnSpc>
              <a:spcBef>
                <a:spcPts val="1615"/>
              </a:spcBef>
              <a:spcAft>
                <a:spcPts val="0"/>
              </a:spcAft>
              <a:buSzPct val="95000"/>
              <a:buFont typeface="Noto Sans Symbols"/>
              <a:buChar char="▪"/>
            </a:pPr>
            <a:r>
              <a:rPr baseline="30000" lang="en-US" sz="3800"/>
              <a:t>Java is interpreted</a:t>
            </a:r>
            <a:endParaRPr/>
          </a:p>
          <a:p>
            <a:pPr indent="-274319" lvl="0" marL="274320" rtl="0" algn="l">
              <a:lnSpc>
                <a:spcPct val="90000"/>
              </a:lnSpc>
              <a:spcBef>
                <a:spcPts val="1615"/>
              </a:spcBef>
              <a:spcAft>
                <a:spcPts val="0"/>
              </a:spcAft>
              <a:buSzPct val="95000"/>
              <a:buFont typeface="Noto Sans Symbols"/>
              <a:buChar char="▪"/>
            </a:pPr>
            <a:r>
              <a:rPr baseline="30000" lang="en-US" sz="3800"/>
              <a:t>Java is robust</a:t>
            </a:r>
            <a:endParaRPr/>
          </a:p>
          <a:p>
            <a:pPr indent="-274319" lvl="0" marL="274320" rtl="0" algn="l">
              <a:lnSpc>
                <a:spcPct val="90000"/>
              </a:lnSpc>
              <a:spcBef>
                <a:spcPts val="1615"/>
              </a:spcBef>
              <a:spcAft>
                <a:spcPts val="0"/>
              </a:spcAft>
              <a:buSzPct val="95000"/>
              <a:buFont typeface="Noto Sans Symbols"/>
              <a:buChar char="▪"/>
            </a:pPr>
            <a:r>
              <a:rPr baseline="30000" lang="en-US" sz="3800"/>
              <a:t>Java is secure</a:t>
            </a:r>
            <a:endParaRPr/>
          </a:p>
          <a:p>
            <a:pPr indent="-274319" lvl="0" marL="274320" rtl="0" algn="l">
              <a:lnSpc>
                <a:spcPct val="90000"/>
              </a:lnSpc>
              <a:spcBef>
                <a:spcPts val="1615"/>
              </a:spcBef>
              <a:spcAft>
                <a:spcPts val="0"/>
              </a:spcAft>
              <a:buSzPct val="95000"/>
              <a:buFont typeface="Noto Sans Symbols"/>
              <a:buChar char="▪"/>
            </a:pPr>
            <a:r>
              <a:rPr baseline="30000" lang="en-US" sz="3800"/>
              <a:t>Java is architecture-neutral</a:t>
            </a:r>
            <a:endParaRPr/>
          </a:p>
          <a:p>
            <a:pPr indent="-274319" lvl="0" marL="274320" rtl="0" algn="l">
              <a:lnSpc>
                <a:spcPct val="90000"/>
              </a:lnSpc>
              <a:spcBef>
                <a:spcPts val="1615"/>
              </a:spcBef>
              <a:spcAft>
                <a:spcPts val="0"/>
              </a:spcAft>
              <a:buSzPct val="95000"/>
              <a:buFont typeface="Noto Sans Symbols"/>
              <a:buChar char="▪"/>
            </a:pPr>
            <a:r>
              <a:rPr baseline="30000" lang="en-US" sz="3800"/>
              <a:t>Java is portable</a:t>
            </a:r>
            <a:endParaRPr/>
          </a:p>
          <a:p>
            <a:pPr indent="-274319" lvl="0" marL="274320" rtl="0" algn="l">
              <a:lnSpc>
                <a:spcPct val="90000"/>
              </a:lnSpc>
              <a:spcBef>
                <a:spcPts val="1615"/>
              </a:spcBef>
              <a:spcAft>
                <a:spcPts val="0"/>
              </a:spcAft>
              <a:buSzPct val="95000"/>
              <a:buFont typeface="Noto Sans Symbols"/>
              <a:buChar char="▪"/>
            </a:pPr>
            <a:r>
              <a:rPr baseline="30000" lang="en-US" sz="3800"/>
              <a:t>Java’s performance</a:t>
            </a:r>
            <a:endParaRPr/>
          </a:p>
          <a:p>
            <a:pPr indent="-274319" lvl="0" marL="274320" rtl="0" algn="l">
              <a:lnSpc>
                <a:spcPct val="90000"/>
              </a:lnSpc>
              <a:spcBef>
                <a:spcPts val="1615"/>
              </a:spcBef>
              <a:spcAft>
                <a:spcPts val="0"/>
              </a:spcAft>
              <a:buSzPct val="95000"/>
              <a:buFont typeface="Noto Sans Symbols"/>
              <a:buChar char="▪"/>
            </a:pPr>
            <a:r>
              <a:rPr baseline="30000" lang="en-US" sz="3800"/>
              <a:t>Java is multithreaded</a:t>
            </a:r>
            <a:endParaRPr/>
          </a:p>
          <a:p>
            <a:pPr indent="-274319" lvl="0" marL="274320" rtl="0" algn="l">
              <a:lnSpc>
                <a:spcPct val="90000"/>
              </a:lnSpc>
              <a:spcBef>
                <a:spcPts val="1615"/>
              </a:spcBef>
              <a:spcAft>
                <a:spcPts val="0"/>
              </a:spcAft>
              <a:buSzPct val="95000"/>
              <a:buFont typeface="Noto Sans Symbols"/>
              <a:buChar char="▪"/>
            </a:pPr>
            <a:r>
              <a:rPr baseline="30000" lang="en-US" sz="3800"/>
              <a:t>Java is dynamic</a:t>
            </a:r>
            <a:endParaRPr/>
          </a:p>
          <a:p>
            <a:pPr indent="-246888" lvl="1" marL="640080" rtl="0" algn="l">
              <a:lnSpc>
                <a:spcPct val="90000"/>
              </a:lnSpc>
              <a:spcBef>
                <a:spcPts val="374"/>
              </a:spcBef>
              <a:spcAft>
                <a:spcPts val="0"/>
              </a:spcAft>
              <a:buSzPct val="85000"/>
              <a:buFont typeface="Noto Sans Symbols"/>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accent2"/>
              </a:buClr>
              <a:buSzPts val="5000"/>
              <a:buFont typeface="Calibri"/>
              <a:buNone/>
            </a:pPr>
            <a:r>
              <a:rPr lang="en-US">
                <a:solidFill>
                  <a:schemeClr val="accent2"/>
                </a:solidFill>
              </a:rPr>
              <a:t>Cont…</a:t>
            </a:r>
            <a:endParaRPr/>
          </a:p>
        </p:txBody>
      </p:sp>
      <p:sp>
        <p:nvSpPr>
          <p:cNvPr id="173" name="Google Shape;173;p1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50" lvl="0" marL="274320" rtl="0" algn="l">
              <a:lnSpc>
                <a:spcPct val="90000"/>
              </a:lnSpc>
              <a:spcBef>
                <a:spcPts val="0"/>
              </a:spcBef>
              <a:spcAft>
                <a:spcPts val="0"/>
              </a:spcAft>
              <a:buSzPct val="95000"/>
              <a:buFont typeface="Noto Sans Symbols"/>
              <a:buChar char="❑"/>
            </a:pPr>
            <a:r>
              <a:rPr b="1" lang="en-US" sz="3500">
                <a:solidFill>
                  <a:schemeClr val="folHlink"/>
                </a:solidFill>
                <a:latin typeface="Arial"/>
                <a:ea typeface="Arial"/>
                <a:cs typeface="Arial"/>
                <a:sym typeface="Arial"/>
              </a:rPr>
              <a:t>Familiar, Simple &amp; small</a:t>
            </a:r>
            <a:endParaRPr/>
          </a:p>
          <a:p>
            <a:pPr indent="-274320" lvl="0" marL="274320" rtl="0" algn="l">
              <a:lnSpc>
                <a:spcPct val="90000"/>
              </a:lnSpc>
              <a:spcBef>
                <a:spcPts val="647"/>
              </a:spcBef>
              <a:spcAft>
                <a:spcPts val="0"/>
              </a:spcAft>
              <a:buSzPct val="95000"/>
              <a:buNone/>
            </a:pPr>
            <a:r>
              <a:t/>
            </a:r>
            <a:endParaRPr b="1" sz="3500">
              <a:solidFill>
                <a:schemeClr val="folHlink"/>
              </a:solidFill>
              <a:latin typeface="Arial"/>
              <a:ea typeface="Arial"/>
              <a:cs typeface="Arial"/>
              <a:sym typeface="Arial"/>
            </a:endParaRPr>
          </a:p>
          <a:p>
            <a:pPr indent="-246915" lvl="1" marL="640080" rtl="0" algn="l">
              <a:spcBef>
                <a:spcPts val="809"/>
              </a:spcBef>
              <a:spcAft>
                <a:spcPts val="0"/>
              </a:spcAft>
              <a:buSzPct val="85000"/>
              <a:buFont typeface="Noto Sans Symbols"/>
              <a:buChar char="❑"/>
            </a:pPr>
            <a:r>
              <a:rPr lang="en-US" sz="3500">
                <a:latin typeface="Arial"/>
                <a:ea typeface="Arial"/>
                <a:cs typeface="Arial"/>
                <a:sym typeface="Arial"/>
              </a:rPr>
              <a:t>Java does not use  Preprocessor header files, goto statement and many others</a:t>
            </a:r>
            <a:endParaRPr/>
          </a:p>
          <a:p>
            <a:pPr indent="-246915" lvl="1" marL="640080" rtl="0" algn="l">
              <a:spcBef>
                <a:spcPts val="809"/>
              </a:spcBef>
              <a:spcAft>
                <a:spcPts val="0"/>
              </a:spcAft>
              <a:buSzPct val="85000"/>
              <a:buFont typeface="Noto Sans Symbols"/>
              <a:buChar char="❑"/>
            </a:pPr>
            <a:r>
              <a:rPr lang="en-US" sz="3500">
                <a:latin typeface="Arial"/>
                <a:ea typeface="Arial"/>
                <a:cs typeface="Arial"/>
                <a:sym typeface="Arial"/>
              </a:rPr>
              <a:t>no pointers</a:t>
            </a:r>
            <a:endParaRPr/>
          </a:p>
          <a:p>
            <a:pPr indent="-246915" lvl="1" marL="640080" rtl="0" algn="l">
              <a:spcBef>
                <a:spcPts val="809"/>
              </a:spcBef>
              <a:spcAft>
                <a:spcPts val="0"/>
              </a:spcAft>
              <a:buSzPct val="85000"/>
              <a:buFont typeface="Noto Sans Symbols"/>
              <a:buChar char="❑"/>
            </a:pPr>
            <a:r>
              <a:rPr lang="en-US" sz="3500">
                <a:latin typeface="Arial"/>
                <a:ea typeface="Arial"/>
                <a:cs typeface="Arial"/>
                <a:sym typeface="Arial"/>
              </a:rPr>
              <a:t>automatic garbage collection</a:t>
            </a:r>
            <a:endParaRPr/>
          </a:p>
          <a:p>
            <a:pPr indent="-246915" lvl="1" marL="640080" rtl="0" algn="l">
              <a:spcBef>
                <a:spcPts val="809"/>
              </a:spcBef>
              <a:spcAft>
                <a:spcPts val="0"/>
              </a:spcAft>
              <a:buSzPct val="85000"/>
              <a:buFont typeface="Noto Sans Symbols"/>
              <a:buChar char="❑"/>
            </a:pPr>
            <a:r>
              <a:rPr lang="en-US" sz="3500">
                <a:latin typeface="Arial"/>
                <a:ea typeface="Arial"/>
                <a:cs typeface="Arial"/>
                <a:sym typeface="Arial"/>
              </a:rPr>
              <a:t>rich pre-defined class library </a:t>
            </a:r>
            <a:r>
              <a:rPr lang="en-US" sz="3500" u="sng">
                <a:solidFill>
                  <a:schemeClr val="hlink"/>
                </a:solidFill>
                <a:latin typeface="Arial"/>
                <a:ea typeface="Arial"/>
                <a:cs typeface="Arial"/>
                <a:sym typeface="Arial"/>
                <a:hlinkClick r:id="rId3"/>
              </a:rPr>
              <a:t>http://download.oracle.com/javase/6/docs/api/index.html</a:t>
            </a:r>
            <a:endParaRPr sz="3500">
              <a:latin typeface="Arial"/>
              <a:ea typeface="Arial"/>
              <a:cs typeface="Arial"/>
              <a:sym typeface="Arial"/>
            </a:endParaRPr>
          </a:p>
          <a:p>
            <a:pPr indent="-246888" lvl="1" marL="640080" rtl="0" algn="l">
              <a:spcBef>
                <a:spcPts val="370"/>
              </a:spcBef>
              <a:spcAft>
                <a:spcPts val="0"/>
              </a:spcAft>
              <a:buSzPct val="85000"/>
              <a:buFont typeface="Noto Sans Symbols"/>
              <a:buNone/>
            </a:pPr>
            <a:r>
              <a:t/>
            </a:r>
            <a:endParaRPr sz="1600"/>
          </a:p>
          <a:p>
            <a:pPr indent="-246888" lvl="1" marL="640080" rtl="0" algn="l">
              <a:spcBef>
                <a:spcPts val="370"/>
              </a:spcBef>
              <a:spcAft>
                <a:spcPts val="0"/>
              </a:spcAft>
              <a:buSzPct val="85000"/>
              <a:buFont typeface="Noto Sans Symbols"/>
              <a:buNone/>
            </a:pPr>
            <a:r>
              <a:t/>
            </a:r>
            <a:endParaRPr sz="1600"/>
          </a:p>
          <a:p>
            <a:pPr indent="-129238" lvl="0" marL="274320" rtl="0" algn="l">
              <a:spcBef>
                <a:spcPts val="481"/>
              </a:spcBef>
              <a:spcAft>
                <a:spcPts val="0"/>
              </a:spcAft>
              <a:buSzPct val="95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accent2"/>
              </a:buClr>
              <a:buSzPts val="5000"/>
              <a:buFont typeface="Calibri"/>
              <a:buNone/>
            </a:pPr>
            <a:r>
              <a:rPr lang="en-US">
                <a:solidFill>
                  <a:schemeClr val="accent2"/>
                </a:solidFill>
              </a:rPr>
              <a:t>Cont…</a:t>
            </a:r>
            <a:endParaRPr/>
          </a:p>
        </p:txBody>
      </p:sp>
      <p:sp>
        <p:nvSpPr>
          <p:cNvPr id="179" name="Google Shape;179;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95000"/>
              <a:buFont typeface="Noto Sans Symbols"/>
              <a:buChar char="❑"/>
            </a:pPr>
            <a:r>
              <a:rPr lang="en-US">
                <a:solidFill>
                  <a:schemeClr val="folHlink"/>
                </a:solidFill>
              </a:rPr>
              <a:t> </a:t>
            </a:r>
            <a:r>
              <a:rPr lang="en-US" sz="3500">
                <a:solidFill>
                  <a:schemeClr val="folHlink"/>
                </a:solidFill>
                <a:latin typeface="Arial"/>
                <a:ea typeface="Arial"/>
                <a:cs typeface="Arial"/>
                <a:sym typeface="Arial"/>
              </a:rPr>
              <a:t>Object-Oriented</a:t>
            </a:r>
            <a:endParaRPr/>
          </a:p>
          <a:p>
            <a:pPr indent="-246888" lvl="1" marL="640080" rtl="0" algn="l">
              <a:lnSpc>
                <a:spcPct val="150000"/>
              </a:lnSpc>
              <a:spcBef>
                <a:spcPts val="601"/>
              </a:spcBef>
              <a:spcAft>
                <a:spcPts val="0"/>
              </a:spcAft>
              <a:buSzPct val="85000"/>
              <a:buFont typeface="Noto Sans Symbols"/>
              <a:buChar char="❑"/>
            </a:pPr>
            <a:r>
              <a:rPr lang="en-US" sz="2600">
                <a:latin typeface="Arial"/>
                <a:ea typeface="Arial"/>
                <a:cs typeface="Arial"/>
                <a:sym typeface="Arial"/>
              </a:rPr>
              <a:t>focus on the data (objects) and methods manipulating the data</a:t>
            </a:r>
            <a:endParaRPr/>
          </a:p>
          <a:p>
            <a:pPr indent="-246888" lvl="1" marL="640080" rtl="0" algn="l">
              <a:lnSpc>
                <a:spcPct val="150000"/>
              </a:lnSpc>
              <a:spcBef>
                <a:spcPts val="601"/>
              </a:spcBef>
              <a:spcAft>
                <a:spcPts val="0"/>
              </a:spcAft>
              <a:buSzPct val="85000"/>
              <a:buFont typeface="Noto Sans Symbols"/>
              <a:buChar char="❑"/>
            </a:pPr>
            <a:r>
              <a:rPr lang="en-US" sz="2600">
                <a:latin typeface="Arial"/>
                <a:ea typeface="Arial"/>
                <a:cs typeface="Arial"/>
                <a:sym typeface="Arial"/>
              </a:rPr>
              <a:t>Almost every thing in Java is Object.</a:t>
            </a:r>
            <a:endParaRPr/>
          </a:p>
          <a:p>
            <a:pPr indent="-246888" lvl="1" marL="640080" rtl="0" algn="l">
              <a:lnSpc>
                <a:spcPct val="150000"/>
              </a:lnSpc>
              <a:spcBef>
                <a:spcPts val="601"/>
              </a:spcBef>
              <a:spcAft>
                <a:spcPts val="0"/>
              </a:spcAft>
              <a:buSzPct val="85000"/>
              <a:buFont typeface="Noto Sans Symbols"/>
              <a:buChar char="❑"/>
            </a:pPr>
            <a:r>
              <a:rPr lang="en-US" sz="2600">
                <a:latin typeface="Arial"/>
                <a:ea typeface="Arial"/>
                <a:cs typeface="Arial"/>
                <a:sym typeface="Arial"/>
              </a:rPr>
              <a:t>all functions are associated with objects</a:t>
            </a:r>
            <a:endParaRPr/>
          </a:p>
          <a:p>
            <a:pPr indent="-246888" lvl="1" marL="640080" rtl="0" algn="l">
              <a:lnSpc>
                <a:spcPct val="150000"/>
              </a:lnSpc>
              <a:spcBef>
                <a:spcPts val="601"/>
              </a:spcBef>
              <a:spcAft>
                <a:spcPts val="0"/>
              </a:spcAft>
              <a:buSzPct val="85000"/>
              <a:buFont typeface="Noto Sans Symbols"/>
              <a:buChar char="❑"/>
            </a:pPr>
            <a:r>
              <a:rPr lang="en-US" sz="2600">
                <a:latin typeface="Arial"/>
                <a:ea typeface="Arial"/>
                <a:cs typeface="Arial"/>
                <a:sym typeface="Arial"/>
              </a:rPr>
              <a:t>almost all datatypes are objects (files, strings, etc.)</a:t>
            </a:r>
            <a:endParaRPr/>
          </a:p>
          <a:p>
            <a:pPr indent="-246888" lvl="1" marL="640080" rtl="0" algn="l">
              <a:lnSpc>
                <a:spcPct val="150000"/>
              </a:lnSpc>
              <a:spcBef>
                <a:spcPts val="601"/>
              </a:spcBef>
              <a:spcAft>
                <a:spcPts val="0"/>
              </a:spcAft>
              <a:buSzPct val="85000"/>
              <a:buFont typeface="Noto Sans Symbols"/>
              <a:buChar char="❑"/>
            </a:pPr>
            <a:r>
              <a:rPr lang="en-US" sz="2600">
                <a:latin typeface="Arial"/>
                <a:ea typeface="Arial"/>
                <a:cs typeface="Arial"/>
                <a:sym typeface="Arial"/>
              </a:rPr>
              <a:t>potentially better code organization and reuse</a:t>
            </a:r>
            <a:endParaRPr/>
          </a:p>
          <a:p>
            <a:pPr indent="-274320" lvl="0" marL="274320" rtl="0" algn="l">
              <a:spcBef>
                <a:spcPts val="481"/>
              </a:spcBef>
              <a:spcAft>
                <a:spcPts val="0"/>
              </a:spcAft>
              <a:buSzPct val="95000"/>
              <a:buFont typeface="Noto Sans Symbols"/>
              <a:buNone/>
            </a:pPr>
            <a:r>
              <a:t/>
            </a:r>
            <a:endParaRPr>
              <a:solidFill>
                <a:schemeClr val="folHlin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accent2"/>
              </a:buClr>
              <a:buSzPts val="5000"/>
              <a:buFont typeface="Calibri"/>
              <a:buNone/>
            </a:pPr>
            <a:r>
              <a:rPr lang="en-US">
                <a:solidFill>
                  <a:schemeClr val="accent2"/>
                </a:solidFill>
              </a:rPr>
              <a:t>Cont…</a:t>
            </a:r>
            <a:endParaRPr/>
          </a:p>
        </p:txBody>
      </p:sp>
      <p:sp>
        <p:nvSpPr>
          <p:cNvPr id="185" name="Google Shape;185;p1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62500" lnSpcReduction="20000"/>
          </a:bodyPr>
          <a:lstStyle/>
          <a:p>
            <a:pPr indent="-274350" lvl="0" marL="274320" rtl="0" algn="l">
              <a:spcBef>
                <a:spcPts val="0"/>
              </a:spcBef>
              <a:spcAft>
                <a:spcPts val="0"/>
              </a:spcAft>
              <a:buSzPct val="95000"/>
              <a:buFont typeface="Noto Sans Symbols"/>
              <a:buChar char="❑"/>
            </a:pPr>
            <a:r>
              <a:rPr lang="en-US" sz="4100">
                <a:solidFill>
                  <a:schemeClr val="folHlink"/>
                </a:solidFill>
                <a:latin typeface="Arial"/>
                <a:ea typeface="Arial"/>
                <a:cs typeface="Arial"/>
                <a:sym typeface="Arial"/>
              </a:rPr>
              <a:t>Platform-Independent and Portable</a:t>
            </a:r>
            <a:endParaRPr/>
          </a:p>
          <a:p>
            <a:pPr indent="-246888" lvl="1" marL="640080" rtl="0" algn="l">
              <a:spcBef>
                <a:spcPts val="594"/>
              </a:spcBef>
              <a:spcAft>
                <a:spcPts val="0"/>
              </a:spcAft>
              <a:buSzPct val="85000"/>
              <a:buFont typeface="Noto Sans Symbols"/>
              <a:buChar char="❑"/>
            </a:pPr>
            <a:r>
              <a:rPr lang="en-US" sz="3800">
                <a:latin typeface="Arial"/>
                <a:ea typeface="Arial"/>
                <a:cs typeface="Arial"/>
                <a:sym typeface="Arial"/>
              </a:rPr>
              <a:t> Java is portable.</a:t>
            </a:r>
            <a:endParaRPr/>
          </a:p>
          <a:p>
            <a:pPr indent="-118697" lvl="1" marL="640080" rtl="0" algn="l">
              <a:spcBef>
                <a:spcPts val="594"/>
              </a:spcBef>
              <a:spcAft>
                <a:spcPts val="0"/>
              </a:spcAft>
              <a:buSzPct val="85000"/>
              <a:buFont typeface="Noto Sans Symbols"/>
              <a:buNone/>
            </a:pPr>
            <a:r>
              <a:t/>
            </a:r>
            <a:endParaRPr sz="3800">
              <a:latin typeface="Arial"/>
              <a:ea typeface="Arial"/>
              <a:cs typeface="Arial"/>
              <a:sym typeface="Arial"/>
            </a:endParaRPr>
          </a:p>
          <a:p>
            <a:pPr indent="-246888" lvl="1" marL="640080" rtl="0" algn="l">
              <a:spcBef>
                <a:spcPts val="594"/>
              </a:spcBef>
              <a:spcAft>
                <a:spcPts val="0"/>
              </a:spcAft>
              <a:buSzPct val="85000"/>
              <a:buFont typeface="Noto Sans Symbols"/>
              <a:buChar char="❑"/>
            </a:pPr>
            <a:r>
              <a:rPr lang="en-US" sz="3800">
                <a:latin typeface="Arial"/>
                <a:ea typeface="Arial"/>
                <a:cs typeface="Arial"/>
                <a:sym typeface="Arial"/>
              </a:rPr>
              <a:t> 1)  Java Complier generates bytecode that can be   </a:t>
            </a:r>
            <a:endParaRPr/>
          </a:p>
          <a:p>
            <a:pPr indent="-246888" lvl="1" marL="640080" rtl="0" algn="l">
              <a:spcBef>
                <a:spcPts val="594"/>
              </a:spcBef>
              <a:spcAft>
                <a:spcPts val="0"/>
              </a:spcAft>
              <a:buSzPct val="85000"/>
              <a:buNone/>
            </a:pPr>
            <a:r>
              <a:rPr lang="en-US" sz="3800">
                <a:latin typeface="Arial"/>
                <a:ea typeface="Arial"/>
                <a:cs typeface="Arial"/>
                <a:sym typeface="Arial"/>
              </a:rPr>
              <a:t>     implemented on any machine. </a:t>
            </a:r>
            <a:endParaRPr/>
          </a:p>
          <a:p>
            <a:pPr indent="-118697" lvl="1" marL="640080" rtl="0" algn="l">
              <a:spcBef>
                <a:spcPts val="594"/>
              </a:spcBef>
              <a:spcAft>
                <a:spcPts val="0"/>
              </a:spcAft>
              <a:buSzPct val="85000"/>
              <a:buFont typeface="Noto Sans Symbols"/>
              <a:buNone/>
            </a:pPr>
            <a:r>
              <a:t/>
            </a:r>
            <a:endParaRPr sz="3800">
              <a:latin typeface="Arial"/>
              <a:ea typeface="Arial"/>
              <a:cs typeface="Arial"/>
              <a:sym typeface="Arial"/>
            </a:endParaRPr>
          </a:p>
          <a:p>
            <a:pPr indent="-246888" lvl="1" marL="640080" rtl="0" algn="l">
              <a:spcBef>
                <a:spcPts val="594"/>
              </a:spcBef>
              <a:spcAft>
                <a:spcPts val="0"/>
              </a:spcAft>
              <a:buSzPct val="85000"/>
              <a:buFont typeface="Noto Sans Symbols"/>
              <a:buChar char="❑"/>
            </a:pPr>
            <a:r>
              <a:rPr lang="en-US" sz="3800">
                <a:latin typeface="Arial"/>
                <a:ea typeface="Arial"/>
                <a:cs typeface="Arial"/>
                <a:sym typeface="Arial"/>
              </a:rPr>
              <a:t> 2)  the sizes of the primitive data types are always the same</a:t>
            </a:r>
            <a:endParaRPr/>
          </a:p>
          <a:p>
            <a:pPr indent="-118697" lvl="1" marL="640080" rtl="0" algn="l">
              <a:spcBef>
                <a:spcPts val="594"/>
              </a:spcBef>
              <a:spcAft>
                <a:spcPts val="0"/>
              </a:spcAft>
              <a:buSzPct val="85000"/>
              <a:buFont typeface="Noto Sans Symbols"/>
              <a:buNone/>
            </a:pPr>
            <a:r>
              <a:t/>
            </a:r>
            <a:endParaRPr sz="3800">
              <a:latin typeface="Arial"/>
              <a:ea typeface="Arial"/>
              <a:cs typeface="Arial"/>
              <a:sym typeface="Arial"/>
            </a:endParaRPr>
          </a:p>
          <a:p>
            <a:pPr indent="-246888" lvl="1" marL="640080" rtl="0" algn="l">
              <a:spcBef>
                <a:spcPts val="594"/>
              </a:spcBef>
              <a:spcAft>
                <a:spcPts val="0"/>
              </a:spcAft>
              <a:buSzPct val="85000"/>
              <a:buFont typeface="Noto Sans Symbols"/>
              <a:buChar char="❑"/>
            </a:pPr>
            <a:r>
              <a:rPr lang="en-US" sz="3800">
                <a:latin typeface="Arial"/>
                <a:ea typeface="Arial"/>
                <a:cs typeface="Arial"/>
                <a:sym typeface="Arial"/>
              </a:rPr>
              <a:t>application runs on all platforms</a:t>
            </a:r>
            <a:endParaRPr/>
          </a:p>
          <a:p>
            <a:pPr indent="-169325" lvl="1" marL="640080" rtl="0" algn="l">
              <a:spcBef>
                <a:spcPts val="359"/>
              </a:spcBef>
              <a:spcAft>
                <a:spcPts val="0"/>
              </a:spcAft>
              <a:buSzPct val="85000"/>
              <a:buFont typeface="Noto Sans Symbols"/>
              <a:buNone/>
            </a:pPr>
            <a:r>
              <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1350963" y="-228600"/>
            <a:ext cx="7793037" cy="146208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accent2"/>
              </a:buClr>
              <a:buSzPts val="5000"/>
              <a:buFont typeface="Calibri"/>
              <a:buNone/>
            </a:pPr>
            <a:r>
              <a:rPr lang="en-US">
                <a:solidFill>
                  <a:schemeClr val="accent2"/>
                </a:solidFill>
              </a:rPr>
              <a:t>Cont…</a:t>
            </a:r>
            <a:endParaRPr/>
          </a:p>
        </p:txBody>
      </p:sp>
      <p:sp>
        <p:nvSpPr>
          <p:cNvPr id="191" name="Google Shape;191;p15"/>
          <p:cNvSpPr/>
          <p:nvPr/>
        </p:nvSpPr>
        <p:spPr>
          <a:xfrm>
            <a:off x="1530350" y="1225550"/>
            <a:ext cx="6540500" cy="1206500"/>
          </a:xfrm>
          <a:prstGeom prst="cube">
            <a:avLst>
              <a:gd fmla="val 24995" name="adj"/>
            </a:avLst>
          </a:prstGeom>
          <a:solidFill>
            <a:srgbClr val="00B7A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92" name="Google Shape;192;p15"/>
          <p:cNvSpPr/>
          <p:nvPr/>
        </p:nvSpPr>
        <p:spPr>
          <a:xfrm>
            <a:off x="2811463" y="1598613"/>
            <a:ext cx="4032250" cy="641350"/>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JAVA COMPILER</a:t>
            </a:r>
            <a:endParaRPr/>
          </a:p>
        </p:txBody>
      </p:sp>
      <p:sp>
        <p:nvSpPr>
          <p:cNvPr id="193" name="Google Shape;193;p15"/>
          <p:cNvSpPr/>
          <p:nvPr/>
        </p:nvSpPr>
        <p:spPr>
          <a:xfrm>
            <a:off x="1447800" y="2438400"/>
            <a:ext cx="6553200" cy="1295400"/>
          </a:xfrm>
          <a:prstGeom prst="hexagon">
            <a:avLst>
              <a:gd fmla="val 126447" name="adj"/>
              <a:gd fmla="val 115470" name="vf"/>
            </a:avLst>
          </a:prstGeom>
          <a:solidFill>
            <a:srgbClr val="B50069"/>
          </a:solidFill>
          <a:ln>
            <a:noFill/>
          </a:ln>
          <a:effectLst>
            <a:outerShdw rotWithShape="0" algn="ctr" dir="2700000" dist="107763">
              <a:schemeClr val="dk2">
                <a:alpha val="49803"/>
              </a:scheme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94" name="Google Shape;194;p15"/>
          <p:cNvSpPr/>
          <p:nvPr/>
        </p:nvSpPr>
        <p:spPr>
          <a:xfrm>
            <a:off x="2727325" y="2741613"/>
            <a:ext cx="4197350" cy="64135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3600">
                <a:solidFill>
                  <a:srgbClr val="FAFD00"/>
                </a:solidFill>
                <a:latin typeface="Times New Roman"/>
                <a:ea typeface="Times New Roman"/>
                <a:cs typeface="Times New Roman"/>
                <a:sym typeface="Times New Roman"/>
              </a:rPr>
              <a:t>JAVA BYTE CODE</a:t>
            </a:r>
            <a:endParaRPr/>
          </a:p>
        </p:txBody>
      </p:sp>
      <p:grpSp>
        <p:nvGrpSpPr>
          <p:cNvPr id="195" name="Google Shape;195;p15"/>
          <p:cNvGrpSpPr/>
          <p:nvPr/>
        </p:nvGrpSpPr>
        <p:grpSpPr>
          <a:xfrm>
            <a:off x="4800600" y="5029200"/>
            <a:ext cx="1773238" cy="1296988"/>
            <a:chOff x="3024" y="3168"/>
            <a:chExt cx="1117" cy="817"/>
          </a:xfrm>
        </p:grpSpPr>
        <p:sp>
          <p:nvSpPr>
            <p:cNvPr id="196" name="Google Shape;196;p15"/>
            <p:cNvSpPr/>
            <p:nvPr/>
          </p:nvSpPr>
          <p:spPr>
            <a:xfrm>
              <a:off x="3024" y="3797"/>
              <a:ext cx="110" cy="61"/>
            </a:xfrm>
            <a:custGeom>
              <a:rect b="b" l="l" r="r" t="t"/>
              <a:pathLst>
                <a:path extrusionOk="0" h="61" w="110">
                  <a:moveTo>
                    <a:pt x="107" y="0"/>
                  </a:moveTo>
                  <a:lnTo>
                    <a:pt x="83" y="0"/>
                  </a:lnTo>
                  <a:lnTo>
                    <a:pt x="69" y="1"/>
                  </a:lnTo>
                  <a:lnTo>
                    <a:pt x="55" y="3"/>
                  </a:lnTo>
                  <a:lnTo>
                    <a:pt x="38" y="6"/>
                  </a:lnTo>
                  <a:lnTo>
                    <a:pt x="25" y="9"/>
                  </a:lnTo>
                  <a:lnTo>
                    <a:pt x="17" y="12"/>
                  </a:lnTo>
                  <a:lnTo>
                    <a:pt x="11" y="15"/>
                  </a:lnTo>
                  <a:lnTo>
                    <a:pt x="6" y="19"/>
                  </a:lnTo>
                  <a:lnTo>
                    <a:pt x="2" y="23"/>
                  </a:lnTo>
                  <a:lnTo>
                    <a:pt x="0" y="27"/>
                  </a:lnTo>
                  <a:lnTo>
                    <a:pt x="1" y="32"/>
                  </a:lnTo>
                  <a:lnTo>
                    <a:pt x="4" y="36"/>
                  </a:lnTo>
                  <a:lnTo>
                    <a:pt x="8" y="38"/>
                  </a:lnTo>
                  <a:lnTo>
                    <a:pt x="15" y="39"/>
                  </a:lnTo>
                  <a:lnTo>
                    <a:pt x="24" y="39"/>
                  </a:lnTo>
                  <a:lnTo>
                    <a:pt x="34" y="38"/>
                  </a:lnTo>
                  <a:lnTo>
                    <a:pt x="46" y="38"/>
                  </a:lnTo>
                  <a:lnTo>
                    <a:pt x="58" y="38"/>
                  </a:lnTo>
                  <a:lnTo>
                    <a:pt x="67" y="39"/>
                  </a:lnTo>
                  <a:lnTo>
                    <a:pt x="75" y="41"/>
                  </a:lnTo>
                  <a:lnTo>
                    <a:pt x="84" y="45"/>
                  </a:lnTo>
                  <a:lnTo>
                    <a:pt x="109" y="60"/>
                  </a:lnTo>
                  <a:lnTo>
                    <a:pt x="108" y="60"/>
                  </a:lnTo>
                  <a:lnTo>
                    <a:pt x="109" y="59"/>
                  </a:lnTo>
                </a:path>
              </a:pathLst>
            </a:custGeom>
            <a:noFill/>
            <a:ln cap="rnd" cmpd="sng" w="25400">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197" name="Google Shape;197;p15"/>
            <p:cNvGrpSpPr/>
            <p:nvPr/>
          </p:nvGrpSpPr>
          <p:grpSpPr>
            <a:xfrm>
              <a:off x="3118" y="3624"/>
              <a:ext cx="869" cy="277"/>
              <a:chOff x="3118" y="3624"/>
              <a:chExt cx="869" cy="277"/>
            </a:xfrm>
          </p:grpSpPr>
          <p:sp>
            <p:nvSpPr>
              <p:cNvPr id="198" name="Google Shape;198;p15"/>
              <p:cNvSpPr/>
              <p:nvPr/>
            </p:nvSpPr>
            <p:spPr>
              <a:xfrm>
                <a:off x="3124" y="3766"/>
                <a:ext cx="863" cy="135"/>
              </a:xfrm>
              <a:custGeom>
                <a:rect b="b" l="l" r="r" t="t"/>
                <a:pathLst>
                  <a:path extrusionOk="0" h="135" w="863">
                    <a:moveTo>
                      <a:pt x="0" y="8"/>
                    </a:moveTo>
                    <a:lnTo>
                      <a:pt x="0" y="67"/>
                    </a:lnTo>
                    <a:lnTo>
                      <a:pt x="700" y="134"/>
                    </a:lnTo>
                    <a:lnTo>
                      <a:pt x="862" y="52"/>
                    </a:lnTo>
                    <a:lnTo>
                      <a:pt x="862" y="0"/>
                    </a:lnTo>
                    <a:lnTo>
                      <a:pt x="694" y="70"/>
                    </a:lnTo>
                    <a:lnTo>
                      <a:pt x="0" y="8"/>
                    </a:lnTo>
                  </a:path>
                </a:pathLst>
              </a:custGeom>
              <a:solidFill>
                <a:srgbClr val="9F9F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99" name="Google Shape;199;p15"/>
              <p:cNvSpPr/>
              <p:nvPr/>
            </p:nvSpPr>
            <p:spPr>
              <a:xfrm>
                <a:off x="3118" y="3624"/>
                <a:ext cx="702" cy="211"/>
              </a:xfrm>
              <a:custGeom>
                <a:rect b="b" l="l" r="r" t="t"/>
                <a:pathLst>
                  <a:path extrusionOk="0" h="211" w="702">
                    <a:moveTo>
                      <a:pt x="0" y="0"/>
                    </a:moveTo>
                    <a:lnTo>
                      <a:pt x="701" y="46"/>
                    </a:lnTo>
                    <a:lnTo>
                      <a:pt x="701" y="210"/>
                    </a:lnTo>
                    <a:lnTo>
                      <a:pt x="0" y="147"/>
                    </a:lnTo>
                    <a:lnTo>
                      <a:pt x="0"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200" name="Google Shape;200;p15"/>
              <p:cNvGrpSpPr/>
              <p:nvPr/>
            </p:nvGrpSpPr>
            <p:grpSpPr>
              <a:xfrm>
                <a:off x="3120" y="3663"/>
                <a:ext cx="708" cy="87"/>
                <a:chOff x="3120" y="3663"/>
                <a:chExt cx="708" cy="87"/>
              </a:xfrm>
            </p:grpSpPr>
            <p:cxnSp>
              <p:nvCxnSpPr>
                <p:cNvPr id="201" name="Google Shape;201;p15"/>
                <p:cNvCxnSpPr/>
                <p:nvPr/>
              </p:nvCxnSpPr>
              <p:spPr>
                <a:xfrm>
                  <a:off x="3120" y="3663"/>
                  <a:ext cx="707" cy="51"/>
                </a:xfrm>
                <a:prstGeom prst="straightConnector1">
                  <a:avLst/>
                </a:prstGeom>
                <a:noFill/>
                <a:ln cap="flat" cmpd="sng" w="12700">
                  <a:solidFill>
                    <a:srgbClr val="000000"/>
                  </a:solidFill>
                  <a:prstDash val="solid"/>
                  <a:round/>
                  <a:headEnd len="med" w="med" type="none"/>
                  <a:tailEnd len="med" w="med" type="none"/>
                </a:ln>
              </p:spPr>
            </p:cxnSp>
            <p:cxnSp>
              <p:nvCxnSpPr>
                <p:cNvPr id="202" name="Google Shape;202;p15"/>
                <p:cNvCxnSpPr/>
                <p:nvPr/>
              </p:nvCxnSpPr>
              <p:spPr>
                <a:xfrm>
                  <a:off x="3639" y="3704"/>
                  <a:ext cx="148" cy="12"/>
                </a:xfrm>
                <a:prstGeom prst="straightConnector1">
                  <a:avLst/>
                </a:prstGeom>
                <a:noFill/>
                <a:ln cap="flat" cmpd="sng" w="12700">
                  <a:solidFill>
                    <a:srgbClr val="000000"/>
                  </a:solidFill>
                  <a:prstDash val="solid"/>
                  <a:round/>
                  <a:headEnd len="med" w="med" type="none"/>
                  <a:tailEnd len="med" w="med" type="none"/>
                </a:ln>
              </p:spPr>
            </p:cxnSp>
            <p:cxnSp>
              <p:nvCxnSpPr>
                <p:cNvPr id="203" name="Google Shape;203;p15"/>
                <p:cNvCxnSpPr/>
                <p:nvPr/>
              </p:nvCxnSpPr>
              <p:spPr>
                <a:xfrm>
                  <a:off x="3465" y="3691"/>
                  <a:ext cx="149" cy="12"/>
                </a:xfrm>
                <a:prstGeom prst="straightConnector1">
                  <a:avLst/>
                </a:prstGeom>
                <a:noFill/>
                <a:ln cap="flat" cmpd="sng" w="12700">
                  <a:solidFill>
                    <a:srgbClr val="000000"/>
                  </a:solidFill>
                  <a:prstDash val="solid"/>
                  <a:round/>
                  <a:headEnd len="med" w="med" type="none"/>
                  <a:tailEnd len="med" w="med" type="none"/>
                </a:ln>
              </p:spPr>
            </p:cxnSp>
            <p:cxnSp>
              <p:nvCxnSpPr>
                <p:cNvPr id="204" name="Google Shape;204;p15"/>
                <p:cNvCxnSpPr/>
                <p:nvPr/>
              </p:nvCxnSpPr>
              <p:spPr>
                <a:xfrm>
                  <a:off x="3120" y="3692"/>
                  <a:ext cx="708" cy="58"/>
                </a:xfrm>
                <a:prstGeom prst="straightConnector1">
                  <a:avLst/>
                </a:prstGeom>
                <a:noFill/>
                <a:ln cap="flat" cmpd="sng" w="12700">
                  <a:solidFill>
                    <a:srgbClr val="000000"/>
                  </a:solidFill>
                  <a:prstDash val="solid"/>
                  <a:round/>
                  <a:headEnd len="med" w="med" type="none"/>
                  <a:tailEnd len="med" w="med" type="none"/>
                </a:ln>
              </p:spPr>
            </p:cxnSp>
          </p:grpSp>
        </p:grpSp>
        <p:grpSp>
          <p:nvGrpSpPr>
            <p:cNvPr id="205" name="Google Shape;205;p15"/>
            <p:cNvGrpSpPr/>
            <p:nvPr/>
          </p:nvGrpSpPr>
          <p:grpSpPr>
            <a:xfrm>
              <a:off x="3118" y="3594"/>
              <a:ext cx="871" cy="71"/>
              <a:chOff x="3118" y="3594"/>
              <a:chExt cx="871" cy="71"/>
            </a:xfrm>
          </p:grpSpPr>
          <p:sp>
            <p:nvSpPr>
              <p:cNvPr id="206" name="Google Shape;206;p15"/>
              <p:cNvSpPr/>
              <p:nvPr/>
            </p:nvSpPr>
            <p:spPr>
              <a:xfrm>
                <a:off x="3118" y="3594"/>
                <a:ext cx="871" cy="71"/>
              </a:xfrm>
              <a:custGeom>
                <a:rect b="b" l="l" r="r" t="t"/>
                <a:pathLst>
                  <a:path extrusionOk="0" h="71" w="871">
                    <a:moveTo>
                      <a:pt x="0" y="27"/>
                    </a:moveTo>
                    <a:lnTo>
                      <a:pt x="703" y="70"/>
                    </a:lnTo>
                    <a:lnTo>
                      <a:pt x="870" y="29"/>
                    </a:lnTo>
                    <a:lnTo>
                      <a:pt x="811" y="24"/>
                    </a:lnTo>
                    <a:lnTo>
                      <a:pt x="268" y="0"/>
                    </a:lnTo>
                    <a:lnTo>
                      <a:pt x="0" y="27"/>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07" name="Google Shape;207;p15"/>
              <p:cNvSpPr/>
              <p:nvPr/>
            </p:nvSpPr>
            <p:spPr>
              <a:xfrm>
                <a:off x="3318" y="3610"/>
                <a:ext cx="638" cy="44"/>
              </a:xfrm>
              <a:custGeom>
                <a:rect b="b" l="l" r="r" t="t"/>
                <a:pathLst>
                  <a:path extrusionOk="0" h="44" w="638">
                    <a:moveTo>
                      <a:pt x="52" y="0"/>
                    </a:moveTo>
                    <a:lnTo>
                      <a:pt x="0" y="16"/>
                    </a:lnTo>
                    <a:lnTo>
                      <a:pt x="514" y="43"/>
                    </a:lnTo>
                    <a:lnTo>
                      <a:pt x="598" y="24"/>
                    </a:lnTo>
                    <a:lnTo>
                      <a:pt x="591" y="21"/>
                    </a:lnTo>
                    <a:lnTo>
                      <a:pt x="637" y="11"/>
                    </a:lnTo>
                    <a:lnTo>
                      <a:pt x="609" y="9"/>
                    </a:lnTo>
                    <a:lnTo>
                      <a:pt x="52" y="0"/>
                    </a:lnTo>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208" name="Google Shape;208;p15"/>
            <p:cNvGrpSpPr/>
            <p:nvPr/>
          </p:nvGrpSpPr>
          <p:grpSpPr>
            <a:xfrm>
              <a:off x="3834" y="3177"/>
              <a:ext cx="159" cy="466"/>
              <a:chOff x="3834" y="3177"/>
              <a:chExt cx="159" cy="466"/>
            </a:xfrm>
          </p:grpSpPr>
          <p:grpSp>
            <p:nvGrpSpPr>
              <p:cNvPr id="209" name="Google Shape;209;p15"/>
              <p:cNvGrpSpPr/>
              <p:nvPr/>
            </p:nvGrpSpPr>
            <p:grpSpPr>
              <a:xfrm>
                <a:off x="3896" y="3237"/>
                <a:ext cx="97" cy="390"/>
                <a:chOff x="3896" y="3237"/>
                <a:chExt cx="97" cy="390"/>
              </a:xfrm>
            </p:grpSpPr>
            <p:sp>
              <p:nvSpPr>
                <p:cNvPr id="210" name="Google Shape;210;p15"/>
                <p:cNvSpPr/>
                <p:nvPr/>
              </p:nvSpPr>
              <p:spPr>
                <a:xfrm>
                  <a:off x="3896" y="3237"/>
                  <a:ext cx="91" cy="390"/>
                </a:xfrm>
                <a:custGeom>
                  <a:rect b="b" l="l" r="r" t="t"/>
                  <a:pathLst>
                    <a:path extrusionOk="0" h="390" w="91">
                      <a:moveTo>
                        <a:pt x="8" y="0"/>
                      </a:moveTo>
                      <a:lnTo>
                        <a:pt x="90" y="32"/>
                      </a:lnTo>
                      <a:lnTo>
                        <a:pt x="83" y="184"/>
                      </a:lnTo>
                      <a:lnTo>
                        <a:pt x="74" y="366"/>
                      </a:lnTo>
                      <a:lnTo>
                        <a:pt x="0" y="389"/>
                      </a:lnTo>
                      <a:lnTo>
                        <a:pt x="8" y="0"/>
                      </a:lnTo>
                    </a:path>
                  </a:pathLst>
                </a:custGeom>
                <a:solidFill>
                  <a:srgbClr val="9F9F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211" name="Google Shape;211;p15"/>
                <p:cNvGrpSpPr/>
                <p:nvPr/>
              </p:nvGrpSpPr>
              <p:grpSpPr>
                <a:xfrm>
                  <a:off x="3896" y="3254"/>
                  <a:ext cx="97" cy="333"/>
                  <a:chOff x="3896" y="3254"/>
                  <a:chExt cx="97" cy="333"/>
                </a:xfrm>
              </p:grpSpPr>
              <p:grpSp>
                <p:nvGrpSpPr>
                  <p:cNvPr id="212" name="Google Shape;212;p15"/>
                  <p:cNvGrpSpPr/>
                  <p:nvPr/>
                </p:nvGrpSpPr>
                <p:grpSpPr>
                  <a:xfrm>
                    <a:off x="3896" y="3254"/>
                    <a:ext cx="97" cy="333"/>
                    <a:chOff x="3896" y="3254"/>
                    <a:chExt cx="97" cy="333"/>
                  </a:xfrm>
                </p:grpSpPr>
                <p:grpSp>
                  <p:nvGrpSpPr>
                    <p:cNvPr id="213" name="Google Shape;213;p15"/>
                    <p:cNvGrpSpPr/>
                    <p:nvPr/>
                  </p:nvGrpSpPr>
                  <p:grpSpPr>
                    <a:xfrm>
                      <a:off x="3896" y="3254"/>
                      <a:ext cx="97" cy="200"/>
                      <a:chOff x="3896" y="3254"/>
                      <a:chExt cx="97" cy="200"/>
                    </a:xfrm>
                  </p:grpSpPr>
                  <p:grpSp>
                    <p:nvGrpSpPr>
                      <p:cNvPr id="214" name="Google Shape;214;p15"/>
                      <p:cNvGrpSpPr/>
                      <p:nvPr/>
                    </p:nvGrpSpPr>
                    <p:grpSpPr>
                      <a:xfrm>
                        <a:off x="3904" y="3254"/>
                        <a:ext cx="89" cy="107"/>
                        <a:chOff x="3904" y="3254"/>
                        <a:chExt cx="89" cy="107"/>
                      </a:xfrm>
                    </p:grpSpPr>
                    <p:cxnSp>
                      <p:nvCxnSpPr>
                        <p:cNvPr id="215" name="Google Shape;215;p15"/>
                        <p:cNvCxnSpPr/>
                        <p:nvPr/>
                      </p:nvCxnSpPr>
                      <p:spPr>
                        <a:xfrm>
                          <a:off x="3907" y="3254"/>
                          <a:ext cx="86" cy="31"/>
                        </a:xfrm>
                        <a:prstGeom prst="straightConnector1">
                          <a:avLst/>
                        </a:prstGeom>
                        <a:noFill/>
                        <a:ln cap="flat" cmpd="sng" w="12700">
                          <a:solidFill>
                            <a:srgbClr val="7F7F7F"/>
                          </a:solidFill>
                          <a:prstDash val="solid"/>
                          <a:round/>
                          <a:headEnd len="med" w="med" type="none"/>
                          <a:tailEnd len="med" w="med" type="none"/>
                        </a:ln>
                      </p:spPr>
                    </p:cxnSp>
                    <p:cxnSp>
                      <p:nvCxnSpPr>
                        <p:cNvPr id="216" name="Google Shape;216;p15"/>
                        <p:cNvCxnSpPr/>
                        <p:nvPr/>
                      </p:nvCxnSpPr>
                      <p:spPr>
                        <a:xfrm>
                          <a:off x="3905" y="3271"/>
                          <a:ext cx="86" cy="29"/>
                        </a:xfrm>
                        <a:prstGeom prst="straightConnector1">
                          <a:avLst/>
                        </a:prstGeom>
                        <a:noFill/>
                        <a:ln cap="flat" cmpd="sng" w="12700">
                          <a:solidFill>
                            <a:srgbClr val="7F7F7F"/>
                          </a:solidFill>
                          <a:prstDash val="solid"/>
                          <a:round/>
                          <a:headEnd len="med" w="med" type="none"/>
                          <a:tailEnd len="med" w="med" type="none"/>
                        </a:ln>
                      </p:spPr>
                    </p:cxnSp>
                    <p:cxnSp>
                      <p:nvCxnSpPr>
                        <p:cNvPr id="217" name="Google Shape;217;p15"/>
                        <p:cNvCxnSpPr/>
                        <p:nvPr/>
                      </p:nvCxnSpPr>
                      <p:spPr>
                        <a:xfrm>
                          <a:off x="3906" y="3289"/>
                          <a:ext cx="85" cy="27"/>
                        </a:xfrm>
                        <a:prstGeom prst="straightConnector1">
                          <a:avLst/>
                        </a:prstGeom>
                        <a:noFill/>
                        <a:ln cap="flat" cmpd="sng" w="12700">
                          <a:solidFill>
                            <a:srgbClr val="7F7F7F"/>
                          </a:solidFill>
                          <a:prstDash val="solid"/>
                          <a:round/>
                          <a:headEnd len="med" w="med" type="none"/>
                          <a:tailEnd len="med" w="med" type="none"/>
                        </a:ln>
                      </p:spPr>
                    </p:cxnSp>
                    <p:cxnSp>
                      <p:nvCxnSpPr>
                        <p:cNvPr id="218" name="Google Shape;218;p15"/>
                        <p:cNvCxnSpPr/>
                        <p:nvPr/>
                      </p:nvCxnSpPr>
                      <p:spPr>
                        <a:xfrm>
                          <a:off x="3905" y="3306"/>
                          <a:ext cx="86" cy="25"/>
                        </a:xfrm>
                        <a:prstGeom prst="straightConnector1">
                          <a:avLst/>
                        </a:prstGeom>
                        <a:noFill/>
                        <a:ln cap="flat" cmpd="sng" w="12700">
                          <a:solidFill>
                            <a:srgbClr val="7F7F7F"/>
                          </a:solidFill>
                          <a:prstDash val="solid"/>
                          <a:round/>
                          <a:headEnd len="med" w="med" type="none"/>
                          <a:tailEnd len="med" w="med" type="none"/>
                        </a:ln>
                      </p:spPr>
                    </p:cxnSp>
                    <p:cxnSp>
                      <p:nvCxnSpPr>
                        <p:cNvPr id="219" name="Google Shape;219;p15"/>
                        <p:cNvCxnSpPr/>
                        <p:nvPr/>
                      </p:nvCxnSpPr>
                      <p:spPr>
                        <a:xfrm>
                          <a:off x="3904" y="3323"/>
                          <a:ext cx="86" cy="23"/>
                        </a:xfrm>
                        <a:prstGeom prst="straightConnector1">
                          <a:avLst/>
                        </a:prstGeom>
                        <a:noFill/>
                        <a:ln cap="flat" cmpd="sng" w="12700">
                          <a:solidFill>
                            <a:srgbClr val="7F7F7F"/>
                          </a:solidFill>
                          <a:prstDash val="solid"/>
                          <a:round/>
                          <a:headEnd len="med" w="med" type="none"/>
                          <a:tailEnd len="med" w="med" type="none"/>
                        </a:ln>
                      </p:spPr>
                    </p:cxnSp>
                    <p:cxnSp>
                      <p:nvCxnSpPr>
                        <p:cNvPr id="220" name="Google Shape;220;p15"/>
                        <p:cNvCxnSpPr/>
                        <p:nvPr/>
                      </p:nvCxnSpPr>
                      <p:spPr>
                        <a:xfrm>
                          <a:off x="3904" y="3340"/>
                          <a:ext cx="85" cy="21"/>
                        </a:xfrm>
                        <a:prstGeom prst="straightConnector1">
                          <a:avLst/>
                        </a:prstGeom>
                        <a:noFill/>
                        <a:ln cap="flat" cmpd="sng" w="12700">
                          <a:solidFill>
                            <a:srgbClr val="7F7F7F"/>
                          </a:solidFill>
                          <a:prstDash val="solid"/>
                          <a:round/>
                          <a:headEnd len="med" w="med" type="none"/>
                          <a:tailEnd len="med" w="med" type="none"/>
                        </a:ln>
                      </p:spPr>
                    </p:cxnSp>
                  </p:grpSp>
                  <p:cxnSp>
                    <p:nvCxnSpPr>
                      <p:cNvPr id="221" name="Google Shape;221;p15"/>
                      <p:cNvCxnSpPr/>
                      <p:nvPr/>
                    </p:nvCxnSpPr>
                    <p:spPr>
                      <a:xfrm>
                        <a:off x="3896" y="3375"/>
                        <a:ext cx="90" cy="17"/>
                      </a:xfrm>
                      <a:prstGeom prst="straightConnector1">
                        <a:avLst/>
                      </a:prstGeom>
                      <a:noFill/>
                      <a:ln cap="flat" cmpd="sng" w="12700">
                        <a:solidFill>
                          <a:srgbClr val="7F7F7F"/>
                        </a:solidFill>
                        <a:prstDash val="solid"/>
                        <a:round/>
                        <a:headEnd len="med" w="med" type="none"/>
                        <a:tailEnd len="med" w="med" type="none"/>
                      </a:ln>
                    </p:spPr>
                  </p:cxnSp>
                  <p:cxnSp>
                    <p:nvCxnSpPr>
                      <p:cNvPr id="222" name="Google Shape;222;p15"/>
                      <p:cNvCxnSpPr/>
                      <p:nvPr/>
                    </p:nvCxnSpPr>
                    <p:spPr>
                      <a:xfrm>
                        <a:off x="3897" y="3392"/>
                        <a:ext cx="88" cy="15"/>
                      </a:xfrm>
                      <a:prstGeom prst="straightConnector1">
                        <a:avLst/>
                      </a:prstGeom>
                      <a:noFill/>
                      <a:ln cap="flat" cmpd="sng" w="12700">
                        <a:solidFill>
                          <a:srgbClr val="7F7F7F"/>
                        </a:solidFill>
                        <a:prstDash val="solid"/>
                        <a:round/>
                        <a:headEnd len="med" w="med" type="none"/>
                        <a:tailEnd len="med" w="med" type="none"/>
                      </a:ln>
                    </p:spPr>
                  </p:cxnSp>
                  <p:cxnSp>
                    <p:nvCxnSpPr>
                      <p:cNvPr id="223" name="Google Shape;223;p15"/>
                      <p:cNvCxnSpPr/>
                      <p:nvPr/>
                    </p:nvCxnSpPr>
                    <p:spPr>
                      <a:xfrm>
                        <a:off x="3896" y="3410"/>
                        <a:ext cx="88" cy="13"/>
                      </a:xfrm>
                      <a:prstGeom prst="straightConnector1">
                        <a:avLst/>
                      </a:prstGeom>
                      <a:noFill/>
                      <a:ln cap="flat" cmpd="sng" w="12700">
                        <a:solidFill>
                          <a:srgbClr val="7F7F7F"/>
                        </a:solidFill>
                        <a:prstDash val="solid"/>
                        <a:round/>
                        <a:headEnd len="med" w="med" type="none"/>
                        <a:tailEnd len="med" w="med" type="none"/>
                      </a:ln>
                    </p:spPr>
                  </p:cxnSp>
                  <p:cxnSp>
                    <p:nvCxnSpPr>
                      <p:cNvPr id="224" name="Google Shape;224;p15"/>
                      <p:cNvCxnSpPr/>
                      <p:nvPr/>
                    </p:nvCxnSpPr>
                    <p:spPr>
                      <a:xfrm>
                        <a:off x="3897" y="3428"/>
                        <a:ext cx="87" cy="10"/>
                      </a:xfrm>
                      <a:prstGeom prst="straightConnector1">
                        <a:avLst/>
                      </a:prstGeom>
                      <a:noFill/>
                      <a:ln cap="flat" cmpd="sng" w="12700">
                        <a:solidFill>
                          <a:srgbClr val="7F7F7F"/>
                        </a:solidFill>
                        <a:prstDash val="solid"/>
                        <a:round/>
                        <a:headEnd len="med" w="med" type="none"/>
                        <a:tailEnd len="med" w="med" type="none"/>
                      </a:ln>
                    </p:spPr>
                  </p:cxnSp>
                  <p:cxnSp>
                    <p:nvCxnSpPr>
                      <p:cNvPr id="225" name="Google Shape;225;p15"/>
                      <p:cNvCxnSpPr/>
                      <p:nvPr/>
                    </p:nvCxnSpPr>
                    <p:spPr>
                      <a:xfrm>
                        <a:off x="3898" y="3446"/>
                        <a:ext cx="86" cy="8"/>
                      </a:xfrm>
                      <a:prstGeom prst="straightConnector1">
                        <a:avLst/>
                      </a:prstGeom>
                      <a:noFill/>
                      <a:ln cap="flat" cmpd="sng" w="12700">
                        <a:solidFill>
                          <a:srgbClr val="7F7F7F"/>
                        </a:solidFill>
                        <a:prstDash val="solid"/>
                        <a:round/>
                        <a:headEnd len="med" w="med" type="none"/>
                        <a:tailEnd len="med" w="med" type="none"/>
                      </a:ln>
                    </p:spPr>
                  </p:cxnSp>
                </p:grpSp>
                <p:grpSp>
                  <p:nvGrpSpPr>
                    <p:cNvPr id="226" name="Google Shape;226;p15"/>
                    <p:cNvGrpSpPr/>
                    <p:nvPr/>
                  </p:nvGrpSpPr>
                  <p:grpSpPr>
                    <a:xfrm>
                      <a:off x="3897" y="3464"/>
                      <a:ext cx="85" cy="123"/>
                      <a:chOff x="3897" y="3464"/>
                      <a:chExt cx="85" cy="123"/>
                    </a:xfrm>
                  </p:grpSpPr>
                  <p:cxnSp>
                    <p:nvCxnSpPr>
                      <p:cNvPr id="227" name="Google Shape;227;p15"/>
                      <p:cNvCxnSpPr/>
                      <p:nvPr/>
                    </p:nvCxnSpPr>
                    <p:spPr>
                      <a:xfrm>
                        <a:off x="3898" y="3464"/>
                        <a:ext cx="84" cy="5"/>
                      </a:xfrm>
                      <a:prstGeom prst="straightConnector1">
                        <a:avLst/>
                      </a:prstGeom>
                      <a:noFill/>
                      <a:ln cap="flat" cmpd="sng" w="12700">
                        <a:solidFill>
                          <a:srgbClr val="7F7F7F"/>
                        </a:solidFill>
                        <a:prstDash val="solid"/>
                        <a:round/>
                        <a:headEnd len="med" w="med" type="none"/>
                        <a:tailEnd len="med" w="med" type="none"/>
                      </a:ln>
                    </p:spPr>
                  </p:cxnSp>
                  <p:cxnSp>
                    <p:nvCxnSpPr>
                      <p:cNvPr id="228" name="Google Shape;228;p15"/>
                      <p:cNvCxnSpPr/>
                      <p:nvPr/>
                    </p:nvCxnSpPr>
                    <p:spPr>
                      <a:xfrm>
                        <a:off x="3899" y="3481"/>
                        <a:ext cx="82" cy="3"/>
                      </a:xfrm>
                      <a:prstGeom prst="straightConnector1">
                        <a:avLst/>
                      </a:prstGeom>
                      <a:noFill/>
                      <a:ln cap="flat" cmpd="sng" w="12700">
                        <a:solidFill>
                          <a:srgbClr val="7F7F7F"/>
                        </a:solidFill>
                        <a:prstDash val="solid"/>
                        <a:round/>
                        <a:headEnd len="med" w="med" type="none"/>
                        <a:tailEnd len="med" w="med" type="none"/>
                      </a:ln>
                    </p:spPr>
                  </p:cxnSp>
                  <p:cxnSp>
                    <p:nvCxnSpPr>
                      <p:cNvPr id="229" name="Google Shape;229;p15"/>
                      <p:cNvCxnSpPr/>
                      <p:nvPr/>
                    </p:nvCxnSpPr>
                    <p:spPr>
                      <a:xfrm>
                        <a:off x="3898" y="3500"/>
                        <a:ext cx="82" cy="0"/>
                      </a:xfrm>
                      <a:prstGeom prst="straightConnector1">
                        <a:avLst/>
                      </a:prstGeom>
                      <a:noFill/>
                      <a:ln cap="flat" cmpd="sng" w="12700">
                        <a:solidFill>
                          <a:srgbClr val="7F7F7F"/>
                        </a:solidFill>
                        <a:prstDash val="solid"/>
                        <a:round/>
                        <a:headEnd len="med" w="med" type="none"/>
                        <a:tailEnd len="med" w="med" type="none"/>
                      </a:ln>
                    </p:spPr>
                  </p:cxnSp>
                  <p:cxnSp>
                    <p:nvCxnSpPr>
                      <p:cNvPr id="230" name="Google Shape;230;p15"/>
                      <p:cNvCxnSpPr/>
                      <p:nvPr/>
                    </p:nvCxnSpPr>
                    <p:spPr>
                      <a:xfrm flipH="1" rot="10800000">
                        <a:off x="3898" y="3515"/>
                        <a:ext cx="82" cy="2"/>
                      </a:xfrm>
                      <a:prstGeom prst="straightConnector1">
                        <a:avLst/>
                      </a:prstGeom>
                      <a:noFill/>
                      <a:ln cap="flat" cmpd="sng" w="12700">
                        <a:solidFill>
                          <a:srgbClr val="7F7F7F"/>
                        </a:solidFill>
                        <a:prstDash val="solid"/>
                        <a:round/>
                        <a:headEnd len="med" w="med" type="none"/>
                        <a:tailEnd len="med" w="med" type="none"/>
                      </a:ln>
                    </p:spPr>
                  </p:cxnSp>
                  <p:cxnSp>
                    <p:nvCxnSpPr>
                      <p:cNvPr id="231" name="Google Shape;231;p15"/>
                      <p:cNvCxnSpPr/>
                      <p:nvPr/>
                    </p:nvCxnSpPr>
                    <p:spPr>
                      <a:xfrm flipH="1" rot="10800000">
                        <a:off x="3898" y="3531"/>
                        <a:ext cx="80" cy="3"/>
                      </a:xfrm>
                      <a:prstGeom prst="straightConnector1">
                        <a:avLst/>
                      </a:prstGeom>
                      <a:noFill/>
                      <a:ln cap="flat" cmpd="sng" w="12700">
                        <a:solidFill>
                          <a:srgbClr val="7F7F7F"/>
                        </a:solidFill>
                        <a:prstDash val="solid"/>
                        <a:round/>
                        <a:headEnd len="med" w="med" type="none"/>
                        <a:tailEnd len="med" w="med" type="none"/>
                      </a:ln>
                    </p:spPr>
                  </p:cxnSp>
                  <p:cxnSp>
                    <p:nvCxnSpPr>
                      <p:cNvPr id="232" name="Google Shape;232;p15"/>
                      <p:cNvCxnSpPr/>
                      <p:nvPr/>
                    </p:nvCxnSpPr>
                    <p:spPr>
                      <a:xfrm flipH="1" rot="10800000">
                        <a:off x="3898" y="3547"/>
                        <a:ext cx="80" cy="5"/>
                      </a:xfrm>
                      <a:prstGeom prst="straightConnector1">
                        <a:avLst/>
                      </a:prstGeom>
                      <a:noFill/>
                      <a:ln cap="flat" cmpd="sng" w="12700">
                        <a:solidFill>
                          <a:srgbClr val="7F7F7F"/>
                        </a:solidFill>
                        <a:prstDash val="solid"/>
                        <a:round/>
                        <a:headEnd len="med" w="med" type="none"/>
                        <a:tailEnd len="med" w="med" type="none"/>
                      </a:ln>
                    </p:spPr>
                  </p:cxnSp>
                  <p:cxnSp>
                    <p:nvCxnSpPr>
                      <p:cNvPr id="233" name="Google Shape;233;p15"/>
                      <p:cNvCxnSpPr/>
                      <p:nvPr/>
                    </p:nvCxnSpPr>
                    <p:spPr>
                      <a:xfrm flipH="1" rot="10800000">
                        <a:off x="3897" y="3561"/>
                        <a:ext cx="81" cy="8"/>
                      </a:xfrm>
                      <a:prstGeom prst="straightConnector1">
                        <a:avLst/>
                      </a:prstGeom>
                      <a:noFill/>
                      <a:ln cap="flat" cmpd="sng" w="12700">
                        <a:solidFill>
                          <a:srgbClr val="7F7F7F"/>
                        </a:solidFill>
                        <a:prstDash val="solid"/>
                        <a:round/>
                        <a:headEnd len="med" w="med" type="none"/>
                        <a:tailEnd len="med" w="med" type="none"/>
                      </a:ln>
                    </p:spPr>
                  </p:cxnSp>
                  <p:cxnSp>
                    <p:nvCxnSpPr>
                      <p:cNvPr id="234" name="Google Shape;234;p15"/>
                      <p:cNvCxnSpPr/>
                      <p:nvPr/>
                    </p:nvCxnSpPr>
                    <p:spPr>
                      <a:xfrm flipH="1" rot="10800000">
                        <a:off x="3898" y="3577"/>
                        <a:ext cx="78" cy="10"/>
                      </a:xfrm>
                      <a:prstGeom prst="straightConnector1">
                        <a:avLst/>
                      </a:prstGeom>
                      <a:noFill/>
                      <a:ln cap="flat" cmpd="sng" w="12700">
                        <a:solidFill>
                          <a:srgbClr val="7F7F7F"/>
                        </a:solidFill>
                        <a:prstDash val="solid"/>
                        <a:round/>
                        <a:headEnd len="med" w="med" type="none"/>
                        <a:tailEnd len="med" w="med" type="none"/>
                      </a:ln>
                    </p:spPr>
                  </p:cxnSp>
                </p:grpSp>
              </p:grpSp>
              <p:cxnSp>
                <p:nvCxnSpPr>
                  <p:cNvPr id="235" name="Google Shape;235;p15"/>
                  <p:cNvCxnSpPr/>
                  <p:nvPr/>
                </p:nvCxnSpPr>
                <p:spPr>
                  <a:xfrm>
                    <a:off x="3902" y="3358"/>
                    <a:ext cx="85" cy="18"/>
                  </a:xfrm>
                  <a:prstGeom prst="straightConnector1">
                    <a:avLst/>
                  </a:prstGeom>
                  <a:noFill/>
                  <a:ln cap="flat" cmpd="sng" w="12700">
                    <a:solidFill>
                      <a:srgbClr val="7F7F7F"/>
                    </a:solidFill>
                    <a:prstDash val="solid"/>
                    <a:round/>
                    <a:headEnd len="med" w="med" type="none"/>
                    <a:tailEnd len="med" w="med" type="none"/>
                  </a:ln>
                </p:spPr>
              </p:cxnSp>
            </p:grpSp>
          </p:grpSp>
          <p:grpSp>
            <p:nvGrpSpPr>
              <p:cNvPr id="236" name="Google Shape;236;p15"/>
              <p:cNvGrpSpPr/>
              <p:nvPr/>
            </p:nvGrpSpPr>
            <p:grpSpPr>
              <a:xfrm>
                <a:off x="3834" y="3177"/>
                <a:ext cx="79" cy="466"/>
                <a:chOff x="3834" y="3177"/>
                <a:chExt cx="79" cy="466"/>
              </a:xfrm>
            </p:grpSpPr>
            <p:sp>
              <p:nvSpPr>
                <p:cNvPr id="237" name="Google Shape;237;p15"/>
                <p:cNvSpPr/>
                <p:nvPr/>
              </p:nvSpPr>
              <p:spPr>
                <a:xfrm>
                  <a:off x="3834" y="3177"/>
                  <a:ext cx="79" cy="466"/>
                </a:xfrm>
                <a:custGeom>
                  <a:rect b="b" l="l" r="r" t="t"/>
                  <a:pathLst>
                    <a:path extrusionOk="0" h="466" w="79">
                      <a:moveTo>
                        <a:pt x="18" y="0"/>
                      </a:moveTo>
                      <a:lnTo>
                        <a:pt x="73" y="23"/>
                      </a:lnTo>
                      <a:lnTo>
                        <a:pt x="78" y="29"/>
                      </a:lnTo>
                      <a:lnTo>
                        <a:pt x="61" y="446"/>
                      </a:lnTo>
                      <a:lnTo>
                        <a:pt x="54" y="452"/>
                      </a:lnTo>
                      <a:lnTo>
                        <a:pt x="0" y="465"/>
                      </a:lnTo>
                      <a:lnTo>
                        <a:pt x="6" y="458"/>
                      </a:lnTo>
                      <a:lnTo>
                        <a:pt x="7" y="452"/>
                      </a:lnTo>
                      <a:lnTo>
                        <a:pt x="18" y="0"/>
                      </a:lnTo>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38" name="Google Shape;238;p15"/>
                <p:cNvSpPr/>
                <p:nvPr/>
              </p:nvSpPr>
              <p:spPr>
                <a:xfrm>
                  <a:off x="3909" y="3201"/>
                  <a:ext cx="4" cy="6"/>
                </a:xfrm>
                <a:custGeom>
                  <a:rect b="b" l="l" r="r" t="t"/>
                  <a:pathLst>
                    <a:path extrusionOk="0" fill="none" h="21600" w="21252">
                      <a:moveTo>
                        <a:pt x="-1" y="0"/>
                      </a:moveTo>
                      <a:cubicBezTo>
                        <a:pt x="10438" y="0"/>
                        <a:pt x="19384" y="7465"/>
                        <a:pt x="21251" y="17736"/>
                      </a:cubicBezTo>
                    </a:path>
                    <a:path extrusionOk="0" h="21600" w="21252">
                      <a:moveTo>
                        <a:pt x="-1" y="0"/>
                      </a:moveTo>
                      <a:cubicBezTo>
                        <a:pt x="10438" y="0"/>
                        <a:pt x="19384" y="7465"/>
                        <a:pt x="21251" y="17736"/>
                      </a:cubicBezTo>
                      <a:lnTo>
                        <a:pt x="0" y="2160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grpSp>
          <p:nvGrpSpPr>
            <p:cNvPr id="239" name="Google Shape;239;p15"/>
            <p:cNvGrpSpPr/>
            <p:nvPr/>
          </p:nvGrpSpPr>
          <p:grpSpPr>
            <a:xfrm>
              <a:off x="3867" y="3889"/>
              <a:ext cx="274" cy="96"/>
              <a:chOff x="3867" y="3889"/>
              <a:chExt cx="274" cy="96"/>
            </a:xfrm>
          </p:grpSpPr>
          <p:sp>
            <p:nvSpPr>
              <p:cNvPr id="240" name="Google Shape;240;p15"/>
              <p:cNvSpPr/>
              <p:nvPr/>
            </p:nvSpPr>
            <p:spPr>
              <a:xfrm>
                <a:off x="3867" y="3889"/>
                <a:ext cx="274" cy="68"/>
              </a:xfrm>
              <a:custGeom>
                <a:rect b="b" l="l" r="r" t="t"/>
                <a:pathLst>
                  <a:path extrusionOk="0" h="68" w="274">
                    <a:moveTo>
                      <a:pt x="0" y="0"/>
                    </a:moveTo>
                    <a:lnTo>
                      <a:pt x="50" y="3"/>
                    </a:lnTo>
                    <a:lnTo>
                      <a:pt x="89" y="5"/>
                    </a:lnTo>
                    <a:lnTo>
                      <a:pt x="122" y="9"/>
                    </a:lnTo>
                    <a:lnTo>
                      <a:pt x="156" y="12"/>
                    </a:lnTo>
                    <a:lnTo>
                      <a:pt x="179" y="15"/>
                    </a:lnTo>
                    <a:lnTo>
                      <a:pt x="209" y="20"/>
                    </a:lnTo>
                    <a:lnTo>
                      <a:pt x="225" y="23"/>
                    </a:lnTo>
                    <a:lnTo>
                      <a:pt x="237" y="26"/>
                    </a:lnTo>
                    <a:lnTo>
                      <a:pt x="244" y="27"/>
                    </a:lnTo>
                    <a:lnTo>
                      <a:pt x="249" y="29"/>
                    </a:lnTo>
                    <a:lnTo>
                      <a:pt x="256" y="31"/>
                    </a:lnTo>
                    <a:lnTo>
                      <a:pt x="263" y="33"/>
                    </a:lnTo>
                    <a:lnTo>
                      <a:pt x="269" y="36"/>
                    </a:lnTo>
                    <a:lnTo>
                      <a:pt x="272" y="40"/>
                    </a:lnTo>
                    <a:lnTo>
                      <a:pt x="273" y="43"/>
                    </a:lnTo>
                    <a:lnTo>
                      <a:pt x="271" y="47"/>
                    </a:lnTo>
                    <a:lnTo>
                      <a:pt x="269" y="52"/>
                    </a:lnTo>
                    <a:lnTo>
                      <a:pt x="266" y="56"/>
                    </a:lnTo>
                    <a:lnTo>
                      <a:pt x="261" y="58"/>
                    </a:lnTo>
                    <a:lnTo>
                      <a:pt x="255" y="62"/>
                    </a:lnTo>
                    <a:lnTo>
                      <a:pt x="249" y="65"/>
                    </a:lnTo>
                    <a:lnTo>
                      <a:pt x="242" y="66"/>
                    </a:lnTo>
                    <a:lnTo>
                      <a:pt x="233" y="67"/>
                    </a:lnTo>
                    <a:lnTo>
                      <a:pt x="224" y="67"/>
                    </a:lnTo>
                    <a:lnTo>
                      <a:pt x="214" y="67"/>
                    </a:lnTo>
                    <a:lnTo>
                      <a:pt x="198" y="64"/>
                    </a:lnTo>
                  </a:path>
                </a:pathLst>
              </a:custGeom>
              <a:noFill/>
              <a:ln cap="rnd" cmpd="sng" w="12700">
                <a:solidFill>
                  <a:srgbClr val="C0C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241" name="Google Shape;241;p15"/>
              <p:cNvGrpSpPr/>
              <p:nvPr/>
            </p:nvGrpSpPr>
            <p:grpSpPr>
              <a:xfrm>
                <a:off x="3878" y="3922"/>
                <a:ext cx="191" cy="63"/>
                <a:chOff x="3878" y="3922"/>
                <a:chExt cx="191" cy="63"/>
              </a:xfrm>
            </p:grpSpPr>
            <p:grpSp>
              <p:nvGrpSpPr>
                <p:cNvPr id="242" name="Google Shape;242;p15"/>
                <p:cNvGrpSpPr/>
                <p:nvPr/>
              </p:nvGrpSpPr>
              <p:grpSpPr>
                <a:xfrm>
                  <a:off x="3878" y="3922"/>
                  <a:ext cx="185" cy="63"/>
                  <a:chOff x="3878" y="3922"/>
                  <a:chExt cx="185" cy="63"/>
                </a:xfrm>
              </p:grpSpPr>
              <p:sp>
                <p:nvSpPr>
                  <p:cNvPr id="243" name="Google Shape;243;p15"/>
                  <p:cNvSpPr/>
                  <p:nvPr/>
                </p:nvSpPr>
                <p:spPr>
                  <a:xfrm>
                    <a:off x="3878" y="3922"/>
                    <a:ext cx="112" cy="38"/>
                  </a:xfrm>
                  <a:custGeom>
                    <a:rect b="b" l="l" r="r" t="t"/>
                    <a:pathLst>
                      <a:path extrusionOk="0" h="38" w="112">
                        <a:moveTo>
                          <a:pt x="0" y="23"/>
                        </a:moveTo>
                        <a:lnTo>
                          <a:pt x="29" y="0"/>
                        </a:lnTo>
                        <a:lnTo>
                          <a:pt x="111" y="13"/>
                        </a:lnTo>
                        <a:lnTo>
                          <a:pt x="79" y="37"/>
                        </a:lnTo>
                        <a:lnTo>
                          <a:pt x="0" y="23"/>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4" name="Google Shape;244;p15"/>
                  <p:cNvSpPr/>
                  <p:nvPr/>
                </p:nvSpPr>
                <p:spPr>
                  <a:xfrm>
                    <a:off x="3878" y="3950"/>
                    <a:ext cx="78" cy="35"/>
                  </a:xfrm>
                  <a:custGeom>
                    <a:rect b="b" l="l" r="r" t="t"/>
                    <a:pathLst>
                      <a:path extrusionOk="0" h="35" w="78">
                        <a:moveTo>
                          <a:pt x="0" y="0"/>
                        </a:moveTo>
                        <a:lnTo>
                          <a:pt x="0" y="19"/>
                        </a:lnTo>
                        <a:lnTo>
                          <a:pt x="1" y="19"/>
                        </a:lnTo>
                        <a:lnTo>
                          <a:pt x="77" y="34"/>
                        </a:lnTo>
                        <a:lnTo>
                          <a:pt x="77" y="14"/>
                        </a:lnTo>
                        <a:lnTo>
                          <a:pt x="0"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5" name="Google Shape;245;p15"/>
                  <p:cNvSpPr/>
                  <p:nvPr/>
                </p:nvSpPr>
                <p:spPr>
                  <a:xfrm>
                    <a:off x="3963" y="3938"/>
                    <a:ext cx="100" cy="47"/>
                  </a:xfrm>
                  <a:custGeom>
                    <a:rect b="b" l="l" r="r" t="t"/>
                    <a:pathLst>
                      <a:path extrusionOk="0" h="47" w="100">
                        <a:moveTo>
                          <a:pt x="0" y="25"/>
                        </a:moveTo>
                        <a:lnTo>
                          <a:pt x="32" y="0"/>
                        </a:lnTo>
                        <a:lnTo>
                          <a:pt x="99" y="6"/>
                        </a:lnTo>
                        <a:lnTo>
                          <a:pt x="99" y="26"/>
                        </a:lnTo>
                        <a:lnTo>
                          <a:pt x="0" y="46"/>
                        </a:lnTo>
                        <a:lnTo>
                          <a:pt x="0" y="25"/>
                        </a:lnTo>
                      </a:path>
                    </a:pathLst>
                  </a:custGeom>
                  <a:solidFill>
                    <a:srgbClr val="9F9F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6" name="Google Shape;246;p15"/>
                  <p:cNvSpPr/>
                  <p:nvPr/>
                </p:nvSpPr>
                <p:spPr>
                  <a:xfrm>
                    <a:off x="3910" y="3922"/>
                    <a:ext cx="153" cy="17"/>
                  </a:xfrm>
                  <a:custGeom>
                    <a:rect b="b" l="l" r="r" t="t"/>
                    <a:pathLst>
                      <a:path extrusionOk="0" h="17" w="153">
                        <a:moveTo>
                          <a:pt x="0" y="0"/>
                        </a:moveTo>
                        <a:lnTo>
                          <a:pt x="76" y="4"/>
                        </a:lnTo>
                        <a:lnTo>
                          <a:pt x="152" y="16"/>
                        </a:lnTo>
                        <a:lnTo>
                          <a:pt x="83" y="11"/>
                        </a:lnTo>
                        <a:lnTo>
                          <a:pt x="0" y="0"/>
                        </a:lnTo>
                      </a:path>
                    </a:pathLst>
                  </a:custGeom>
                  <a:solidFill>
                    <a:srgbClr val="7F7F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247" name="Google Shape;247;p15"/>
                <p:cNvGrpSpPr/>
                <p:nvPr/>
              </p:nvGrpSpPr>
              <p:grpSpPr>
                <a:xfrm>
                  <a:off x="3879" y="3943"/>
                  <a:ext cx="190" cy="30"/>
                  <a:chOff x="3879" y="3943"/>
                  <a:chExt cx="190" cy="30"/>
                </a:xfrm>
              </p:grpSpPr>
              <p:cxnSp>
                <p:nvCxnSpPr>
                  <p:cNvPr id="248" name="Google Shape;248;p15"/>
                  <p:cNvCxnSpPr/>
                  <p:nvPr/>
                </p:nvCxnSpPr>
                <p:spPr>
                  <a:xfrm>
                    <a:off x="3879" y="3955"/>
                    <a:ext cx="84" cy="18"/>
                  </a:xfrm>
                  <a:prstGeom prst="straightConnector1">
                    <a:avLst/>
                  </a:prstGeom>
                  <a:noFill/>
                  <a:ln cap="flat" cmpd="sng" w="12700">
                    <a:solidFill>
                      <a:srgbClr val="7F7F7F"/>
                    </a:solidFill>
                    <a:prstDash val="solid"/>
                    <a:round/>
                    <a:headEnd len="med" w="med" type="none"/>
                    <a:tailEnd len="med" w="med" type="none"/>
                  </a:ln>
                </p:spPr>
              </p:cxnSp>
              <p:cxnSp>
                <p:nvCxnSpPr>
                  <p:cNvPr id="249" name="Google Shape;249;p15"/>
                  <p:cNvCxnSpPr/>
                  <p:nvPr/>
                </p:nvCxnSpPr>
                <p:spPr>
                  <a:xfrm flipH="1" rot="10800000">
                    <a:off x="3964" y="3943"/>
                    <a:ext cx="35" cy="30"/>
                  </a:xfrm>
                  <a:prstGeom prst="straightConnector1">
                    <a:avLst/>
                  </a:prstGeom>
                  <a:noFill/>
                  <a:ln cap="flat" cmpd="sng" w="12700">
                    <a:solidFill>
                      <a:srgbClr val="5F5F5F"/>
                    </a:solidFill>
                    <a:prstDash val="solid"/>
                    <a:round/>
                    <a:headEnd len="med" w="med" type="none"/>
                    <a:tailEnd len="med" w="med" type="none"/>
                  </a:ln>
                </p:spPr>
              </p:cxnSp>
              <p:cxnSp>
                <p:nvCxnSpPr>
                  <p:cNvPr id="250" name="Google Shape;250;p15"/>
                  <p:cNvCxnSpPr/>
                  <p:nvPr/>
                </p:nvCxnSpPr>
                <p:spPr>
                  <a:xfrm>
                    <a:off x="3999" y="3943"/>
                    <a:ext cx="70" cy="6"/>
                  </a:xfrm>
                  <a:prstGeom prst="straightConnector1">
                    <a:avLst/>
                  </a:prstGeom>
                  <a:noFill/>
                  <a:ln cap="flat" cmpd="sng" w="12700">
                    <a:solidFill>
                      <a:srgbClr val="5F5F5F"/>
                    </a:solidFill>
                    <a:prstDash val="solid"/>
                    <a:round/>
                    <a:headEnd len="med" w="med" type="none"/>
                    <a:tailEnd len="med" w="med" type="none"/>
                  </a:ln>
                </p:spPr>
              </p:cxnSp>
            </p:grpSp>
          </p:grpSp>
        </p:grpSp>
        <p:sp>
          <p:nvSpPr>
            <p:cNvPr id="251" name="Google Shape;251;p15"/>
            <p:cNvSpPr/>
            <p:nvPr/>
          </p:nvSpPr>
          <p:spPr>
            <a:xfrm>
              <a:off x="3829" y="3762"/>
              <a:ext cx="157" cy="140"/>
            </a:xfrm>
            <a:custGeom>
              <a:rect b="b" l="l" r="r" t="t"/>
              <a:pathLst>
                <a:path extrusionOk="0" h="140" w="157">
                  <a:moveTo>
                    <a:pt x="0" y="70"/>
                  </a:moveTo>
                  <a:lnTo>
                    <a:pt x="156" y="0"/>
                  </a:lnTo>
                  <a:lnTo>
                    <a:pt x="156" y="56"/>
                  </a:lnTo>
                  <a:lnTo>
                    <a:pt x="0" y="139"/>
                  </a:lnTo>
                  <a:lnTo>
                    <a:pt x="0" y="70"/>
                  </a:lnTo>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2" name="Google Shape;252;p15"/>
            <p:cNvSpPr/>
            <p:nvPr/>
          </p:nvSpPr>
          <p:spPr>
            <a:xfrm>
              <a:off x="3827" y="3626"/>
              <a:ext cx="163" cy="208"/>
            </a:xfrm>
            <a:custGeom>
              <a:rect b="b" l="l" r="r" t="t"/>
              <a:pathLst>
                <a:path extrusionOk="0" h="208" w="163">
                  <a:moveTo>
                    <a:pt x="0" y="44"/>
                  </a:moveTo>
                  <a:lnTo>
                    <a:pt x="162" y="0"/>
                  </a:lnTo>
                  <a:lnTo>
                    <a:pt x="162" y="137"/>
                  </a:lnTo>
                  <a:lnTo>
                    <a:pt x="0" y="207"/>
                  </a:lnTo>
                  <a:lnTo>
                    <a:pt x="0" y="44"/>
                  </a:lnTo>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3" name="Google Shape;253;p15"/>
            <p:cNvSpPr/>
            <p:nvPr/>
          </p:nvSpPr>
          <p:spPr>
            <a:xfrm>
              <a:off x="3366" y="3243"/>
              <a:ext cx="414" cy="322"/>
            </a:xfrm>
            <a:custGeom>
              <a:rect b="b" l="l" r="r" t="t"/>
              <a:pathLst>
                <a:path extrusionOk="0" h="322" w="414">
                  <a:moveTo>
                    <a:pt x="17" y="0"/>
                  </a:moveTo>
                  <a:lnTo>
                    <a:pt x="413" y="0"/>
                  </a:lnTo>
                  <a:lnTo>
                    <a:pt x="397" y="321"/>
                  </a:lnTo>
                  <a:lnTo>
                    <a:pt x="0" y="302"/>
                  </a:lnTo>
                  <a:lnTo>
                    <a:pt x="17"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4" name="Google Shape;254;p15"/>
            <p:cNvSpPr/>
            <p:nvPr/>
          </p:nvSpPr>
          <p:spPr>
            <a:xfrm>
              <a:off x="3092" y="3794"/>
              <a:ext cx="776" cy="144"/>
            </a:xfrm>
            <a:custGeom>
              <a:rect b="b" l="l" r="r" t="t"/>
              <a:pathLst>
                <a:path extrusionOk="0" h="144" w="776">
                  <a:moveTo>
                    <a:pt x="126" y="0"/>
                  </a:moveTo>
                  <a:lnTo>
                    <a:pt x="775" y="58"/>
                  </a:lnTo>
                  <a:lnTo>
                    <a:pt x="729" y="111"/>
                  </a:lnTo>
                  <a:lnTo>
                    <a:pt x="684" y="143"/>
                  </a:lnTo>
                  <a:lnTo>
                    <a:pt x="0" y="71"/>
                  </a:lnTo>
                  <a:lnTo>
                    <a:pt x="51" y="51"/>
                  </a:lnTo>
                  <a:lnTo>
                    <a:pt x="126" y="0"/>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255" name="Google Shape;255;p15"/>
            <p:cNvGrpSpPr/>
            <p:nvPr/>
          </p:nvGrpSpPr>
          <p:grpSpPr>
            <a:xfrm>
              <a:off x="3827" y="3640"/>
              <a:ext cx="168" cy="188"/>
              <a:chOff x="3827" y="3640"/>
              <a:chExt cx="168" cy="188"/>
            </a:xfrm>
          </p:grpSpPr>
          <p:cxnSp>
            <p:nvCxnSpPr>
              <p:cNvPr id="256" name="Google Shape;256;p15"/>
              <p:cNvCxnSpPr/>
              <p:nvPr/>
            </p:nvCxnSpPr>
            <p:spPr>
              <a:xfrm flipH="1" rot="10800000">
                <a:off x="3827" y="3692"/>
                <a:ext cx="168" cy="58"/>
              </a:xfrm>
              <a:prstGeom prst="straightConnector1">
                <a:avLst/>
              </a:prstGeom>
              <a:noFill/>
              <a:ln cap="flat" cmpd="sng" w="12700">
                <a:solidFill>
                  <a:srgbClr val="808080"/>
                </a:solidFill>
                <a:prstDash val="solid"/>
                <a:round/>
                <a:headEnd len="med" w="med" type="none"/>
                <a:tailEnd len="med" w="med" type="none"/>
              </a:ln>
            </p:spPr>
          </p:cxnSp>
          <p:cxnSp>
            <p:nvCxnSpPr>
              <p:cNvPr id="257" name="Google Shape;257;p15"/>
              <p:cNvCxnSpPr/>
              <p:nvPr/>
            </p:nvCxnSpPr>
            <p:spPr>
              <a:xfrm flipH="1" rot="10800000">
                <a:off x="3856" y="3709"/>
                <a:ext cx="138" cy="51"/>
              </a:xfrm>
              <a:prstGeom prst="straightConnector1">
                <a:avLst/>
              </a:prstGeom>
              <a:noFill/>
              <a:ln cap="flat" cmpd="sng" w="12700">
                <a:solidFill>
                  <a:srgbClr val="808080"/>
                </a:solidFill>
                <a:prstDash val="solid"/>
                <a:round/>
                <a:headEnd len="med" w="med" type="none"/>
                <a:tailEnd len="med" w="med" type="none"/>
              </a:ln>
            </p:spPr>
          </p:cxnSp>
          <p:cxnSp>
            <p:nvCxnSpPr>
              <p:cNvPr id="258" name="Google Shape;258;p15"/>
              <p:cNvCxnSpPr/>
              <p:nvPr/>
            </p:nvCxnSpPr>
            <p:spPr>
              <a:xfrm flipH="1" rot="10800000">
                <a:off x="3856" y="3725"/>
                <a:ext cx="138" cy="54"/>
              </a:xfrm>
              <a:prstGeom prst="straightConnector1">
                <a:avLst/>
              </a:prstGeom>
              <a:noFill/>
              <a:ln cap="flat" cmpd="sng" w="12700">
                <a:solidFill>
                  <a:srgbClr val="808080"/>
                </a:solidFill>
                <a:prstDash val="solid"/>
                <a:round/>
                <a:headEnd len="med" w="med" type="none"/>
                <a:tailEnd len="med" w="med" type="none"/>
              </a:ln>
            </p:spPr>
          </p:cxnSp>
          <p:cxnSp>
            <p:nvCxnSpPr>
              <p:cNvPr id="259" name="Google Shape;259;p15"/>
              <p:cNvCxnSpPr/>
              <p:nvPr/>
            </p:nvCxnSpPr>
            <p:spPr>
              <a:xfrm flipH="1" rot="10800000">
                <a:off x="3856" y="3741"/>
                <a:ext cx="139" cy="55"/>
              </a:xfrm>
              <a:prstGeom prst="straightConnector1">
                <a:avLst/>
              </a:prstGeom>
              <a:noFill/>
              <a:ln cap="flat" cmpd="sng" w="12700">
                <a:solidFill>
                  <a:srgbClr val="808080"/>
                </a:solidFill>
                <a:prstDash val="solid"/>
                <a:round/>
                <a:headEnd len="med" w="med" type="none"/>
                <a:tailEnd len="med" w="med" type="none"/>
              </a:ln>
            </p:spPr>
          </p:cxnSp>
          <p:cxnSp>
            <p:nvCxnSpPr>
              <p:cNvPr id="260" name="Google Shape;260;p15"/>
              <p:cNvCxnSpPr/>
              <p:nvPr/>
            </p:nvCxnSpPr>
            <p:spPr>
              <a:xfrm flipH="1" rot="10800000">
                <a:off x="3856" y="3756"/>
                <a:ext cx="139" cy="59"/>
              </a:xfrm>
              <a:prstGeom prst="straightConnector1">
                <a:avLst/>
              </a:prstGeom>
              <a:noFill/>
              <a:ln cap="flat" cmpd="sng" w="12700">
                <a:solidFill>
                  <a:srgbClr val="808080"/>
                </a:solidFill>
                <a:prstDash val="solid"/>
                <a:round/>
                <a:headEnd len="med" w="med" type="none"/>
                <a:tailEnd len="med" w="med" type="none"/>
              </a:ln>
            </p:spPr>
          </p:cxnSp>
          <p:cxnSp>
            <p:nvCxnSpPr>
              <p:cNvPr id="261" name="Google Shape;261;p15"/>
              <p:cNvCxnSpPr/>
              <p:nvPr/>
            </p:nvCxnSpPr>
            <p:spPr>
              <a:xfrm flipH="1" rot="10800000">
                <a:off x="3856" y="3676"/>
                <a:ext cx="139" cy="45"/>
              </a:xfrm>
              <a:prstGeom prst="straightConnector1">
                <a:avLst/>
              </a:prstGeom>
              <a:noFill/>
              <a:ln cap="flat" cmpd="sng" w="12700">
                <a:solidFill>
                  <a:srgbClr val="808080"/>
                </a:solidFill>
                <a:prstDash val="solid"/>
                <a:round/>
                <a:headEnd len="med" w="med" type="none"/>
                <a:tailEnd len="med" w="med" type="none"/>
              </a:ln>
            </p:spPr>
          </p:cxnSp>
          <p:cxnSp>
            <p:nvCxnSpPr>
              <p:cNvPr id="262" name="Google Shape;262;p15"/>
              <p:cNvCxnSpPr/>
              <p:nvPr/>
            </p:nvCxnSpPr>
            <p:spPr>
              <a:xfrm flipH="1" rot="10800000">
                <a:off x="3856" y="3659"/>
                <a:ext cx="139" cy="41"/>
              </a:xfrm>
              <a:prstGeom prst="straightConnector1">
                <a:avLst/>
              </a:prstGeom>
              <a:noFill/>
              <a:ln cap="flat" cmpd="sng" w="12700">
                <a:solidFill>
                  <a:srgbClr val="808080"/>
                </a:solidFill>
                <a:prstDash val="solid"/>
                <a:round/>
                <a:headEnd len="med" w="med" type="none"/>
                <a:tailEnd len="med" w="med" type="none"/>
              </a:ln>
            </p:spPr>
          </p:cxnSp>
          <p:cxnSp>
            <p:nvCxnSpPr>
              <p:cNvPr id="263" name="Google Shape;263;p15"/>
              <p:cNvCxnSpPr/>
              <p:nvPr/>
            </p:nvCxnSpPr>
            <p:spPr>
              <a:xfrm flipH="1" rot="10800000">
                <a:off x="3856" y="3640"/>
                <a:ext cx="138" cy="39"/>
              </a:xfrm>
              <a:prstGeom prst="straightConnector1">
                <a:avLst/>
              </a:prstGeom>
              <a:noFill/>
              <a:ln cap="flat" cmpd="sng" w="12700">
                <a:solidFill>
                  <a:srgbClr val="808080"/>
                </a:solidFill>
                <a:prstDash val="solid"/>
                <a:round/>
                <a:headEnd len="med" w="med" type="none"/>
                <a:tailEnd len="med" w="med" type="none"/>
              </a:ln>
            </p:spPr>
          </p:cxnSp>
          <p:cxnSp>
            <p:nvCxnSpPr>
              <p:cNvPr id="264" name="Google Shape;264;p15"/>
              <p:cNvCxnSpPr/>
              <p:nvPr/>
            </p:nvCxnSpPr>
            <p:spPr>
              <a:xfrm>
                <a:off x="3856" y="3666"/>
                <a:ext cx="0" cy="162"/>
              </a:xfrm>
              <a:prstGeom prst="straightConnector1">
                <a:avLst/>
              </a:prstGeom>
              <a:noFill/>
              <a:ln cap="flat" cmpd="sng" w="12700">
                <a:solidFill>
                  <a:srgbClr val="808080"/>
                </a:solidFill>
                <a:prstDash val="solid"/>
                <a:round/>
                <a:headEnd len="med" w="med" type="none"/>
                <a:tailEnd len="med" w="med" type="none"/>
              </a:ln>
            </p:spPr>
          </p:cxnSp>
        </p:grpSp>
        <p:grpSp>
          <p:nvGrpSpPr>
            <p:cNvPr id="265" name="Google Shape;265;p15"/>
            <p:cNvGrpSpPr/>
            <p:nvPr/>
          </p:nvGrpSpPr>
          <p:grpSpPr>
            <a:xfrm>
              <a:off x="3309" y="3168"/>
              <a:ext cx="546" cy="476"/>
              <a:chOff x="3309" y="3168"/>
              <a:chExt cx="546" cy="476"/>
            </a:xfrm>
          </p:grpSpPr>
          <p:grpSp>
            <p:nvGrpSpPr>
              <p:cNvPr id="266" name="Google Shape;266;p15"/>
              <p:cNvGrpSpPr/>
              <p:nvPr/>
            </p:nvGrpSpPr>
            <p:grpSpPr>
              <a:xfrm>
                <a:off x="3309" y="3168"/>
                <a:ext cx="546" cy="476"/>
                <a:chOff x="3309" y="3168"/>
                <a:chExt cx="546" cy="476"/>
              </a:xfrm>
            </p:grpSpPr>
            <p:grpSp>
              <p:nvGrpSpPr>
                <p:cNvPr id="267" name="Google Shape;267;p15"/>
                <p:cNvGrpSpPr/>
                <p:nvPr/>
              </p:nvGrpSpPr>
              <p:grpSpPr>
                <a:xfrm>
                  <a:off x="3309" y="3168"/>
                  <a:ext cx="546" cy="476"/>
                  <a:chOff x="3309" y="3168"/>
                  <a:chExt cx="546" cy="476"/>
                </a:xfrm>
              </p:grpSpPr>
              <p:sp>
                <p:nvSpPr>
                  <p:cNvPr id="268" name="Google Shape;268;p15"/>
                  <p:cNvSpPr/>
                  <p:nvPr/>
                </p:nvSpPr>
                <p:spPr>
                  <a:xfrm>
                    <a:off x="3309" y="3168"/>
                    <a:ext cx="546" cy="476"/>
                  </a:xfrm>
                  <a:custGeom>
                    <a:rect b="b" l="l" r="r" t="t"/>
                    <a:pathLst>
                      <a:path extrusionOk="0" h="476" w="546">
                        <a:moveTo>
                          <a:pt x="44" y="7"/>
                        </a:moveTo>
                        <a:lnTo>
                          <a:pt x="90" y="6"/>
                        </a:lnTo>
                        <a:lnTo>
                          <a:pt x="154" y="1"/>
                        </a:lnTo>
                        <a:lnTo>
                          <a:pt x="220" y="0"/>
                        </a:lnTo>
                        <a:lnTo>
                          <a:pt x="297" y="0"/>
                        </a:lnTo>
                        <a:lnTo>
                          <a:pt x="352" y="1"/>
                        </a:lnTo>
                        <a:lnTo>
                          <a:pt x="435" y="4"/>
                        </a:lnTo>
                        <a:lnTo>
                          <a:pt x="515" y="7"/>
                        </a:lnTo>
                        <a:lnTo>
                          <a:pt x="535" y="8"/>
                        </a:lnTo>
                        <a:lnTo>
                          <a:pt x="539" y="9"/>
                        </a:lnTo>
                        <a:lnTo>
                          <a:pt x="542" y="12"/>
                        </a:lnTo>
                        <a:lnTo>
                          <a:pt x="545" y="15"/>
                        </a:lnTo>
                        <a:lnTo>
                          <a:pt x="545" y="20"/>
                        </a:lnTo>
                        <a:lnTo>
                          <a:pt x="524" y="466"/>
                        </a:lnTo>
                        <a:lnTo>
                          <a:pt x="522" y="472"/>
                        </a:lnTo>
                        <a:lnTo>
                          <a:pt x="515" y="475"/>
                        </a:lnTo>
                        <a:lnTo>
                          <a:pt x="340" y="464"/>
                        </a:lnTo>
                        <a:lnTo>
                          <a:pt x="166" y="452"/>
                        </a:lnTo>
                        <a:lnTo>
                          <a:pt x="8" y="441"/>
                        </a:lnTo>
                        <a:lnTo>
                          <a:pt x="0" y="429"/>
                        </a:lnTo>
                        <a:lnTo>
                          <a:pt x="25" y="22"/>
                        </a:lnTo>
                        <a:lnTo>
                          <a:pt x="44" y="7"/>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69" name="Google Shape;269;p15"/>
                  <p:cNvSpPr/>
                  <p:nvPr/>
                </p:nvSpPr>
                <p:spPr>
                  <a:xfrm>
                    <a:off x="3844" y="3177"/>
                    <a:ext cx="11" cy="7"/>
                  </a:xfrm>
                  <a:custGeom>
                    <a:rect b="b" l="l" r="r" t="t"/>
                    <a:pathLst>
                      <a:path extrusionOk="0" fill="none" h="21600" w="23288">
                        <a:moveTo>
                          <a:pt x="-1" y="92"/>
                        </a:moveTo>
                        <a:cubicBezTo>
                          <a:pt x="663" y="30"/>
                          <a:pt x="1330" y="-1"/>
                          <a:pt x="1997" y="0"/>
                        </a:cubicBezTo>
                        <a:cubicBezTo>
                          <a:pt x="12521" y="0"/>
                          <a:pt x="21514" y="7585"/>
                          <a:pt x="23288" y="17959"/>
                        </a:cubicBezTo>
                      </a:path>
                      <a:path extrusionOk="0" h="21600" w="23288">
                        <a:moveTo>
                          <a:pt x="-1" y="92"/>
                        </a:moveTo>
                        <a:cubicBezTo>
                          <a:pt x="663" y="30"/>
                          <a:pt x="1330" y="-1"/>
                          <a:pt x="1997" y="0"/>
                        </a:cubicBezTo>
                        <a:cubicBezTo>
                          <a:pt x="12521" y="0"/>
                          <a:pt x="21514" y="7585"/>
                          <a:pt x="23288" y="17959"/>
                        </a:cubicBezTo>
                        <a:lnTo>
                          <a:pt x="1997" y="21600"/>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70" name="Google Shape;270;p15"/>
                  <p:cNvSpPr/>
                  <p:nvPr/>
                </p:nvSpPr>
                <p:spPr>
                  <a:xfrm>
                    <a:off x="3333" y="3176"/>
                    <a:ext cx="24" cy="16"/>
                  </a:xfrm>
                  <a:custGeom>
                    <a:rect b="b" l="l" r="r" t="t"/>
                    <a:pathLst>
                      <a:path extrusionOk="0" fill="none" h="21580" w="21600">
                        <a:moveTo>
                          <a:pt x="0" y="21580"/>
                        </a:moveTo>
                        <a:cubicBezTo>
                          <a:pt x="0" y="10007"/>
                          <a:pt x="9120" y="491"/>
                          <a:pt x="20681" y="-1"/>
                        </a:cubicBezTo>
                      </a:path>
                      <a:path extrusionOk="0" h="21580" w="21600">
                        <a:moveTo>
                          <a:pt x="0" y="21580"/>
                        </a:moveTo>
                        <a:cubicBezTo>
                          <a:pt x="0" y="10007"/>
                          <a:pt x="9120" y="491"/>
                          <a:pt x="20681" y="-1"/>
                        </a:cubicBezTo>
                        <a:lnTo>
                          <a:pt x="21600" y="21580"/>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71" name="Google Shape;271;p15"/>
                  <p:cNvSpPr/>
                  <p:nvPr/>
                </p:nvSpPr>
                <p:spPr>
                  <a:xfrm>
                    <a:off x="3309" y="3599"/>
                    <a:ext cx="8" cy="11"/>
                  </a:xfrm>
                  <a:custGeom>
                    <a:rect b="b" l="l" r="r" t="t"/>
                    <a:pathLst>
                      <a:path extrusionOk="0" fill="none" h="23312" w="21600">
                        <a:moveTo>
                          <a:pt x="18604" y="23312"/>
                        </a:moveTo>
                        <a:cubicBezTo>
                          <a:pt x="7936" y="21818"/>
                          <a:pt x="0" y="12693"/>
                          <a:pt x="0" y="1921"/>
                        </a:cubicBezTo>
                        <a:cubicBezTo>
                          <a:pt x="-1" y="1279"/>
                          <a:pt x="28" y="638"/>
                          <a:pt x="85" y="-1"/>
                        </a:cubicBezTo>
                      </a:path>
                      <a:path extrusionOk="0" h="23312" w="21600">
                        <a:moveTo>
                          <a:pt x="18604" y="23312"/>
                        </a:moveTo>
                        <a:cubicBezTo>
                          <a:pt x="7936" y="21818"/>
                          <a:pt x="0" y="12693"/>
                          <a:pt x="0" y="1921"/>
                        </a:cubicBezTo>
                        <a:cubicBezTo>
                          <a:pt x="-1" y="1279"/>
                          <a:pt x="28" y="638"/>
                          <a:pt x="85" y="-1"/>
                        </a:cubicBezTo>
                        <a:lnTo>
                          <a:pt x="21600" y="1921"/>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272" name="Google Shape;272;p15"/>
                <p:cNvGrpSpPr/>
                <p:nvPr/>
              </p:nvGrpSpPr>
              <p:grpSpPr>
                <a:xfrm>
                  <a:off x="3367" y="3242"/>
                  <a:ext cx="414" cy="322"/>
                  <a:chOff x="3367" y="3242"/>
                  <a:chExt cx="414" cy="322"/>
                </a:xfrm>
              </p:grpSpPr>
              <p:grpSp>
                <p:nvGrpSpPr>
                  <p:cNvPr id="273" name="Google Shape;273;p15"/>
                  <p:cNvGrpSpPr/>
                  <p:nvPr/>
                </p:nvGrpSpPr>
                <p:grpSpPr>
                  <a:xfrm>
                    <a:off x="3367" y="3242"/>
                    <a:ext cx="414" cy="322"/>
                    <a:chOff x="3367" y="3242"/>
                    <a:chExt cx="414" cy="322"/>
                  </a:xfrm>
                </p:grpSpPr>
                <p:sp>
                  <p:nvSpPr>
                    <p:cNvPr id="274" name="Google Shape;274;p15"/>
                    <p:cNvSpPr/>
                    <p:nvPr/>
                  </p:nvSpPr>
                  <p:spPr>
                    <a:xfrm>
                      <a:off x="3383" y="3242"/>
                      <a:ext cx="397" cy="1"/>
                    </a:xfrm>
                    <a:custGeom>
                      <a:rect b="b" l="l" r="r" t="t"/>
                      <a:pathLst>
                        <a:path extrusionOk="0" h="1" w="397">
                          <a:moveTo>
                            <a:pt x="0" y="0"/>
                          </a:moveTo>
                          <a:lnTo>
                            <a:pt x="396" y="0"/>
                          </a:lnTo>
                          <a:lnTo>
                            <a:pt x="387" y="0"/>
                          </a:lnTo>
                          <a:lnTo>
                            <a:pt x="9" y="0"/>
                          </a:lnTo>
                          <a:lnTo>
                            <a:pt x="0"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75" name="Google Shape;275;p15"/>
                    <p:cNvSpPr/>
                    <p:nvPr/>
                  </p:nvSpPr>
                  <p:spPr>
                    <a:xfrm>
                      <a:off x="3762" y="3242"/>
                      <a:ext cx="19" cy="322"/>
                    </a:xfrm>
                    <a:custGeom>
                      <a:rect b="b" l="l" r="r" t="t"/>
                      <a:pathLst>
                        <a:path extrusionOk="0" h="322" w="19">
                          <a:moveTo>
                            <a:pt x="11" y="6"/>
                          </a:moveTo>
                          <a:lnTo>
                            <a:pt x="18" y="0"/>
                          </a:lnTo>
                          <a:lnTo>
                            <a:pt x="12" y="175"/>
                          </a:lnTo>
                          <a:lnTo>
                            <a:pt x="6" y="321"/>
                          </a:lnTo>
                          <a:lnTo>
                            <a:pt x="0" y="312"/>
                          </a:lnTo>
                          <a:lnTo>
                            <a:pt x="11" y="6"/>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76" name="Google Shape;276;p15"/>
                    <p:cNvSpPr/>
                    <p:nvPr/>
                  </p:nvSpPr>
                  <p:spPr>
                    <a:xfrm>
                      <a:off x="3367" y="3544"/>
                      <a:ext cx="397" cy="20"/>
                    </a:xfrm>
                    <a:custGeom>
                      <a:rect b="b" l="l" r="r" t="t"/>
                      <a:pathLst>
                        <a:path extrusionOk="0" h="20" w="397">
                          <a:moveTo>
                            <a:pt x="9" y="0"/>
                          </a:moveTo>
                          <a:lnTo>
                            <a:pt x="0" y="6"/>
                          </a:lnTo>
                          <a:lnTo>
                            <a:pt x="396" y="19"/>
                          </a:lnTo>
                          <a:lnTo>
                            <a:pt x="387" y="13"/>
                          </a:lnTo>
                          <a:lnTo>
                            <a:pt x="9" y="0"/>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77" name="Google Shape;277;p15"/>
                    <p:cNvSpPr/>
                    <p:nvPr/>
                  </p:nvSpPr>
                  <p:spPr>
                    <a:xfrm>
                      <a:off x="3367" y="3243"/>
                      <a:ext cx="18" cy="303"/>
                    </a:xfrm>
                    <a:custGeom>
                      <a:rect b="b" l="l" r="r" t="t"/>
                      <a:pathLst>
                        <a:path extrusionOk="0" h="303" w="18">
                          <a:moveTo>
                            <a:pt x="11" y="0"/>
                          </a:moveTo>
                          <a:lnTo>
                            <a:pt x="17" y="6"/>
                          </a:lnTo>
                          <a:lnTo>
                            <a:pt x="6" y="294"/>
                          </a:lnTo>
                          <a:lnTo>
                            <a:pt x="0" y="302"/>
                          </a:lnTo>
                          <a:lnTo>
                            <a:pt x="11" y="0"/>
                          </a:lnTo>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278" name="Google Shape;278;p15"/>
                  <p:cNvGrpSpPr/>
                  <p:nvPr/>
                </p:nvGrpSpPr>
                <p:grpSpPr>
                  <a:xfrm>
                    <a:off x="3376" y="3249"/>
                    <a:ext cx="395" cy="306"/>
                    <a:chOff x="3376" y="3249"/>
                    <a:chExt cx="395" cy="306"/>
                  </a:xfrm>
                </p:grpSpPr>
                <p:sp>
                  <p:nvSpPr>
                    <p:cNvPr id="279" name="Google Shape;279;p15"/>
                    <p:cNvSpPr/>
                    <p:nvPr/>
                  </p:nvSpPr>
                  <p:spPr>
                    <a:xfrm>
                      <a:off x="3376" y="3249"/>
                      <a:ext cx="395" cy="306"/>
                    </a:xfrm>
                    <a:custGeom>
                      <a:rect b="b" l="l" r="r" t="t"/>
                      <a:pathLst>
                        <a:path extrusionOk="0" h="306" w="395">
                          <a:moveTo>
                            <a:pt x="16" y="0"/>
                          </a:moveTo>
                          <a:lnTo>
                            <a:pt x="394" y="0"/>
                          </a:lnTo>
                          <a:lnTo>
                            <a:pt x="378" y="305"/>
                          </a:lnTo>
                          <a:lnTo>
                            <a:pt x="0" y="287"/>
                          </a:lnTo>
                          <a:lnTo>
                            <a:pt x="16"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0" name="Google Shape;280;p15"/>
                    <p:cNvSpPr/>
                    <p:nvPr/>
                  </p:nvSpPr>
                  <p:spPr>
                    <a:xfrm>
                      <a:off x="3389" y="3262"/>
                      <a:ext cx="369" cy="282"/>
                    </a:xfrm>
                    <a:custGeom>
                      <a:rect b="b" l="l" r="r" t="t"/>
                      <a:pathLst>
                        <a:path extrusionOk="0" h="282" w="369">
                          <a:moveTo>
                            <a:pt x="14" y="0"/>
                          </a:moveTo>
                          <a:lnTo>
                            <a:pt x="368" y="0"/>
                          </a:lnTo>
                          <a:lnTo>
                            <a:pt x="352" y="281"/>
                          </a:lnTo>
                          <a:lnTo>
                            <a:pt x="0" y="266"/>
                          </a:lnTo>
                          <a:lnTo>
                            <a:pt x="14"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1" name="Google Shape;281;p15"/>
                    <p:cNvSpPr/>
                    <p:nvPr/>
                  </p:nvSpPr>
                  <p:spPr>
                    <a:xfrm>
                      <a:off x="3395" y="3279"/>
                      <a:ext cx="348" cy="254"/>
                    </a:xfrm>
                    <a:custGeom>
                      <a:rect b="b" l="l" r="r" t="t"/>
                      <a:pathLst>
                        <a:path extrusionOk="0" h="254" w="348">
                          <a:moveTo>
                            <a:pt x="13" y="0"/>
                          </a:moveTo>
                          <a:lnTo>
                            <a:pt x="347" y="0"/>
                          </a:lnTo>
                          <a:lnTo>
                            <a:pt x="332" y="253"/>
                          </a:lnTo>
                          <a:lnTo>
                            <a:pt x="0" y="240"/>
                          </a:lnTo>
                          <a:lnTo>
                            <a:pt x="13" y="0"/>
                          </a:lnTo>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grpSp>
          <p:sp>
            <p:nvSpPr>
              <p:cNvPr id="282" name="Google Shape;282;p15"/>
              <p:cNvSpPr/>
              <p:nvPr/>
            </p:nvSpPr>
            <p:spPr>
              <a:xfrm>
                <a:off x="3753" y="3611"/>
                <a:ext cx="17" cy="1"/>
              </a:xfrm>
              <a:custGeom>
                <a:rect b="b" l="l" r="r" t="t"/>
                <a:pathLst>
                  <a:path extrusionOk="0" h="1" w="17">
                    <a:moveTo>
                      <a:pt x="0" y="0"/>
                    </a:moveTo>
                    <a:lnTo>
                      <a:pt x="16" y="0"/>
                    </a:lnTo>
                    <a:lnTo>
                      <a:pt x="16" y="0"/>
                    </a:lnTo>
                    <a:lnTo>
                      <a:pt x="0" y="0"/>
                    </a:lnTo>
                    <a:lnTo>
                      <a:pt x="0" y="0"/>
                    </a:lnTo>
                  </a:path>
                </a:pathLst>
              </a:custGeom>
              <a:solidFill>
                <a:srgbClr val="008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283" name="Google Shape;283;p15"/>
            <p:cNvGrpSpPr/>
            <p:nvPr/>
          </p:nvGrpSpPr>
          <p:grpSpPr>
            <a:xfrm>
              <a:off x="3092" y="3803"/>
              <a:ext cx="782" cy="160"/>
              <a:chOff x="3092" y="3803"/>
              <a:chExt cx="782" cy="160"/>
            </a:xfrm>
          </p:grpSpPr>
          <p:sp>
            <p:nvSpPr>
              <p:cNvPr id="284" name="Google Shape;284;p15"/>
              <p:cNvSpPr/>
              <p:nvPr/>
            </p:nvSpPr>
            <p:spPr>
              <a:xfrm>
                <a:off x="3632" y="3853"/>
                <a:ext cx="181" cy="67"/>
              </a:xfrm>
              <a:custGeom>
                <a:rect b="b" l="l" r="r" t="t"/>
                <a:pathLst>
                  <a:path extrusionOk="0" h="67" w="181">
                    <a:moveTo>
                      <a:pt x="69" y="0"/>
                    </a:moveTo>
                    <a:lnTo>
                      <a:pt x="28" y="39"/>
                    </a:lnTo>
                    <a:lnTo>
                      <a:pt x="0" y="55"/>
                    </a:lnTo>
                    <a:lnTo>
                      <a:pt x="118" y="66"/>
                    </a:lnTo>
                    <a:lnTo>
                      <a:pt x="145" y="45"/>
                    </a:lnTo>
                    <a:lnTo>
                      <a:pt x="180" y="9"/>
                    </a:lnTo>
                    <a:lnTo>
                      <a:pt x="69"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285" name="Google Shape;285;p15"/>
              <p:cNvGrpSpPr/>
              <p:nvPr/>
            </p:nvGrpSpPr>
            <p:grpSpPr>
              <a:xfrm>
                <a:off x="3092" y="3803"/>
                <a:ext cx="782" cy="160"/>
                <a:chOff x="3092" y="3803"/>
                <a:chExt cx="782" cy="160"/>
              </a:xfrm>
            </p:grpSpPr>
            <p:sp>
              <p:nvSpPr>
                <p:cNvPr id="286" name="Google Shape;286;p15"/>
                <p:cNvSpPr/>
                <p:nvPr/>
              </p:nvSpPr>
              <p:spPr>
                <a:xfrm>
                  <a:off x="3092" y="3869"/>
                  <a:ext cx="686" cy="94"/>
                </a:xfrm>
                <a:custGeom>
                  <a:rect b="b" l="l" r="r" t="t"/>
                  <a:pathLst>
                    <a:path extrusionOk="0" h="94" w="686">
                      <a:moveTo>
                        <a:pt x="0" y="0"/>
                      </a:moveTo>
                      <a:lnTo>
                        <a:pt x="0" y="24"/>
                      </a:lnTo>
                      <a:lnTo>
                        <a:pt x="685" y="93"/>
                      </a:lnTo>
                      <a:lnTo>
                        <a:pt x="684" y="69"/>
                      </a:lnTo>
                      <a:lnTo>
                        <a:pt x="0"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7" name="Google Shape;287;p15"/>
                <p:cNvSpPr/>
                <p:nvPr/>
              </p:nvSpPr>
              <p:spPr>
                <a:xfrm>
                  <a:off x="3784" y="3855"/>
                  <a:ext cx="84" cy="108"/>
                </a:xfrm>
                <a:custGeom>
                  <a:rect b="b" l="l" r="r" t="t"/>
                  <a:pathLst>
                    <a:path extrusionOk="0" h="108" w="84">
                      <a:moveTo>
                        <a:pt x="0" y="83"/>
                      </a:moveTo>
                      <a:lnTo>
                        <a:pt x="0" y="107"/>
                      </a:lnTo>
                      <a:lnTo>
                        <a:pt x="36" y="82"/>
                      </a:lnTo>
                      <a:lnTo>
                        <a:pt x="51" y="68"/>
                      </a:lnTo>
                      <a:lnTo>
                        <a:pt x="83" y="30"/>
                      </a:lnTo>
                      <a:lnTo>
                        <a:pt x="83" y="0"/>
                      </a:lnTo>
                      <a:lnTo>
                        <a:pt x="41" y="50"/>
                      </a:lnTo>
                      <a:lnTo>
                        <a:pt x="0" y="83"/>
                      </a:lnTo>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cxnSp>
              <p:nvCxnSpPr>
                <p:cNvPr id="288" name="Google Shape;288;p15"/>
                <p:cNvCxnSpPr/>
                <p:nvPr/>
              </p:nvCxnSpPr>
              <p:spPr>
                <a:xfrm>
                  <a:off x="3093" y="3877"/>
                  <a:ext cx="693" cy="73"/>
                </a:xfrm>
                <a:prstGeom prst="straightConnector1">
                  <a:avLst/>
                </a:prstGeom>
                <a:noFill/>
                <a:ln cap="flat" cmpd="sng" w="12700">
                  <a:solidFill>
                    <a:srgbClr val="7F7F7F"/>
                  </a:solidFill>
                  <a:prstDash val="solid"/>
                  <a:round/>
                  <a:headEnd len="med" w="med" type="none"/>
                  <a:tailEnd len="med" w="med" type="none"/>
                </a:ln>
              </p:spPr>
            </p:cxnSp>
            <p:grpSp>
              <p:nvGrpSpPr>
                <p:cNvPr id="289" name="Google Shape;289;p15"/>
                <p:cNvGrpSpPr/>
                <p:nvPr/>
              </p:nvGrpSpPr>
              <p:grpSpPr>
                <a:xfrm>
                  <a:off x="3138" y="3803"/>
                  <a:ext cx="666" cy="124"/>
                  <a:chOff x="3138" y="3803"/>
                  <a:chExt cx="666" cy="124"/>
                </a:xfrm>
              </p:grpSpPr>
              <p:sp>
                <p:nvSpPr>
                  <p:cNvPr id="290" name="Google Shape;290;p15"/>
                  <p:cNvSpPr/>
                  <p:nvPr/>
                </p:nvSpPr>
                <p:spPr>
                  <a:xfrm>
                    <a:off x="3138" y="3808"/>
                    <a:ext cx="505" cy="94"/>
                  </a:xfrm>
                  <a:custGeom>
                    <a:rect b="b" l="l" r="r" t="t"/>
                    <a:pathLst>
                      <a:path extrusionOk="0" h="94" w="505">
                        <a:moveTo>
                          <a:pt x="87" y="0"/>
                        </a:moveTo>
                        <a:lnTo>
                          <a:pt x="27" y="40"/>
                        </a:lnTo>
                        <a:lnTo>
                          <a:pt x="0" y="54"/>
                        </a:lnTo>
                        <a:lnTo>
                          <a:pt x="428" y="93"/>
                        </a:lnTo>
                        <a:lnTo>
                          <a:pt x="458" y="75"/>
                        </a:lnTo>
                        <a:lnTo>
                          <a:pt x="504" y="38"/>
                        </a:lnTo>
                        <a:lnTo>
                          <a:pt x="87"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291" name="Google Shape;291;p15"/>
                  <p:cNvGrpSpPr/>
                  <p:nvPr/>
                </p:nvGrpSpPr>
                <p:grpSpPr>
                  <a:xfrm>
                    <a:off x="3151" y="3803"/>
                    <a:ext cx="653" cy="124"/>
                    <a:chOff x="3151" y="3803"/>
                    <a:chExt cx="653" cy="124"/>
                  </a:xfrm>
                </p:grpSpPr>
                <p:grpSp>
                  <p:nvGrpSpPr>
                    <p:cNvPr id="292" name="Google Shape;292;p15"/>
                    <p:cNvGrpSpPr/>
                    <p:nvPr/>
                  </p:nvGrpSpPr>
                  <p:grpSpPr>
                    <a:xfrm>
                      <a:off x="3161" y="3803"/>
                      <a:ext cx="478" cy="102"/>
                      <a:chOff x="3161" y="3803"/>
                      <a:chExt cx="478" cy="102"/>
                    </a:xfrm>
                  </p:grpSpPr>
                  <p:grpSp>
                    <p:nvGrpSpPr>
                      <p:cNvPr id="293" name="Google Shape;293;p15"/>
                      <p:cNvGrpSpPr/>
                      <p:nvPr/>
                    </p:nvGrpSpPr>
                    <p:grpSpPr>
                      <a:xfrm>
                        <a:off x="3161" y="3803"/>
                        <a:ext cx="100" cy="68"/>
                        <a:chOff x="3161" y="3803"/>
                        <a:chExt cx="100" cy="68"/>
                      </a:xfrm>
                    </p:grpSpPr>
                    <p:cxnSp>
                      <p:nvCxnSpPr>
                        <p:cNvPr id="294" name="Google Shape;294;p15"/>
                        <p:cNvCxnSpPr/>
                        <p:nvPr/>
                      </p:nvCxnSpPr>
                      <p:spPr>
                        <a:xfrm flipH="1" rot="10800000">
                          <a:off x="3161" y="3855"/>
                          <a:ext cx="33" cy="16"/>
                        </a:xfrm>
                        <a:prstGeom prst="straightConnector1">
                          <a:avLst/>
                        </a:prstGeom>
                        <a:noFill/>
                        <a:ln cap="flat" cmpd="sng" w="12700">
                          <a:solidFill>
                            <a:srgbClr val="DFDFDF"/>
                          </a:solidFill>
                          <a:prstDash val="solid"/>
                          <a:round/>
                          <a:headEnd len="med" w="med" type="none"/>
                          <a:tailEnd len="med" w="med" type="none"/>
                        </a:ln>
                      </p:spPr>
                    </p:cxnSp>
                    <p:cxnSp>
                      <p:nvCxnSpPr>
                        <p:cNvPr id="295" name="Google Shape;295;p15"/>
                        <p:cNvCxnSpPr/>
                        <p:nvPr/>
                      </p:nvCxnSpPr>
                      <p:spPr>
                        <a:xfrm flipH="1" rot="10800000">
                          <a:off x="3194" y="3803"/>
                          <a:ext cx="67" cy="52"/>
                        </a:xfrm>
                        <a:prstGeom prst="straightConnector1">
                          <a:avLst/>
                        </a:prstGeom>
                        <a:noFill/>
                        <a:ln cap="flat" cmpd="sng" w="12700">
                          <a:solidFill>
                            <a:srgbClr val="DFDFDF"/>
                          </a:solidFill>
                          <a:prstDash val="solid"/>
                          <a:round/>
                          <a:headEnd len="med" w="med" type="none"/>
                          <a:tailEnd len="med" w="med" type="none"/>
                        </a:ln>
                      </p:spPr>
                    </p:cxnSp>
                  </p:grpSp>
                  <p:grpSp>
                    <p:nvGrpSpPr>
                      <p:cNvPr id="296" name="Google Shape;296;p15"/>
                      <p:cNvGrpSpPr/>
                      <p:nvPr/>
                    </p:nvGrpSpPr>
                    <p:grpSpPr>
                      <a:xfrm>
                        <a:off x="3200" y="3807"/>
                        <a:ext cx="101" cy="68"/>
                        <a:chOff x="3200" y="3807"/>
                        <a:chExt cx="101" cy="68"/>
                      </a:xfrm>
                    </p:grpSpPr>
                    <p:cxnSp>
                      <p:nvCxnSpPr>
                        <p:cNvPr id="297" name="Google Shape;297;p15"/>
                        <p:cNvCxnSpPr/>
                        <p:nvPr/>
                      </p:nvCxnSpPr>
                      <p:spPr>
                        <a:xfrm flipH="1" rot="10800000">
                          <a:off x="3200" y="3859"/>
                          <a:ext cx="32" cy="16"/>
                        </a:xfrm>
                        <a:prstGeom prst="straightConnector1">
                          <a:avLst/>
                        </a:prstGeom>
                        <a:noFill/>
                        <a:ln cap="flat" cmpd="sng" w="12700">
                          <a:solidFill>
                            <a:srgbClr val="DFDFDF"/>
                          </a:solidFill>
                          <a:prstDash val="solid"/>
                          <a:round/>
                          <a:headEnd len="med" w="med" type="none"/>
                          <a:tailEnd len="med" w="med" type="none"/>
                        </a:ln>
                      </p:spPr>
                    </p:cxnSp>
                    <p:cxnSp>
                      <p:nvCxnSpPr>
                        <p:cNvPr id="298" name="Google Shape;298;p15"/>
                        <p:cNvCxnSpPr/>
                        <p:nvPr/>
                      </p:nvCxnSpPr>
                      <p:spPr>
                        <a:xfrm flipH="1" rot="10800000">
                          <a:off x="3232" y="3807"/>
                          <a:ext cx="69" cy="52"/>
                        </a:xfrm>
                        <a:prstGeom prst="straightConnector1">
                          <a:avLst/>
                        </a:prstGeom>
                        <a:noFill/>
                        <a:ln cap="flat" cmpd="sng" w="12700">
                          <a:solidFill>
                            <a:srgbClr val="DFDFDF"/>
                          </a:solidFill>
                          <a:prstDash val="solid"/>
                          <a:round/>
                          <a:headEnd len="med" w="med" type="none"/>
                          <a:tailEnd len="med" w="med" type="none"/>
                        </a:ln>
                      </p:spPr>
                    </p:cxnSp>
                  </p:grpSp>
                  <p:grpSp>
                    <p:nvGrpSpPr>
                      <p:cNvPr id="299" name="Google Shape;299;p15"/>
                      <p:cNvGrpSpPr/>
                      <p:nvPr/>
                    </p:nvGrpSpPr>
                    <p:grpSpPr>
                      <a:xfrm>
                        <a:off x="3240" y="3809"/>
                        <a:ext cx="100" cy="68"/>
                        <a:chOff x="3240" y="3809"/>
                        <a:chExt cx="100" cy="68"/>
                      </a:xfrm>
                    </p:grpSpPr>
                    <p:cxnSp>
                      <p:nvCxnSpPr>
                        <p:cNvPr id="300" name="Google Shape;300;p15"/>
                        <p:cNvCxnSpPr/>
                        <p:nvPr/>
                      </p:nvCxnSpPr>
                      <p:spPr>
                        <a:xfrm flipH="1" rot="10800000">
                          <a:off x="3240" y="3862"/>
                          <a:ext cx="33" cy="15"/>
                        </a:xfrm>
                        <a:prstGeom prst="straightConnector1">
                          <a:avLst/>
                        </a:prstGeom>
                        <a:noFill/>
                        <a:ln cap="flat" cmpd="sng" w="12700">
                          <a:solidFill>
                            <a:srgbClr val="DFDFDF"/>
                          </a:solidFill>
                          <a:prstDash val="solid"/>
                          <a:round/>
                          <a:headEnd len="med" w="med" type="none"/>
                          <a:tailEnd len="med" w="med" type="none"/>
                        </a:ln>
                      </p:spPr>
                    </p:cxnSp>
                    <p:cxnSp>
                      <p:nvCxnSpPr>
                        <p:cNvPr id="301" name="Google Shape;301;p15"/>
                        <p:cNvCxnSpPr/>
                        <p:nvPr/>
                      </p:nvCxnSpPr>
                      <p:spPr>
                        <a:xfrm flipH="1" rot="10800000">
                          <a:off x="3273" y="3809"/>
                          <a:ext cx="67" cy="53"/>
                        </a:xfrm>
                        <a:prstGeom prst="straightConnector1">
                          <a:avLst/>
                        </a:prstGeom>
                        <a:noFill/>
                        <a:ln cap="flat" cmpd="sng" w="12700">
                          <a:solidFill>
                            <a:srgbClr val="DFDFDF"/>
                          </a:solidFill>
                          <a:prstDash val="solid"/>
                          <a:round/>
                          <a:headEnd len="med" w="med" type="none"/>
                          <a:tailEnd len="med" w="med" type="none"/>
                        </a:ln>
                      </p:spPr>
                    </p:cxnSp>
                  </p:grpSp>
                  <p:grpSp>
                    <p:nvGrpSpPr>
                      <p:cNvPr id="302" name="Google Shape;302;p15"/>
                      <p:cNvGrpSpPr/>
                      <p:nvPr/>
                    </p:nvGrpSpPr>
                    <p:grpSpPr>
                      <a:xfrm>
                        <a:off x="3277" y="3814"/>
                        <a:ext cx="100" cy="69"/>
                        <a:chOff x="3277" y="3814"/>
                        <a:chExt cx="100" cy="69"/>
                      </a:xfrm>
                    </p:grpSpPr>
                    <p:cxnSp>
                      <p:nvCxnSpPr>
                        <p:cNvPr id="303" name="Google Shape;303;p15"/>
                        <p:cNvCxnSpPr/>
                        <p:nvPr/>
                      </p:nvCxnSpPr>
                      <p:spPr>
                        <a:xfrm flipH="1" rot="10800000">
                          <a:off x="3277" y="3867"/>
                          <a:ext cx="33" cy="16"/>
                        </a:xfrm>
                        <a:prstGeom prst="straightConnector1">
                          <a:avLst/>
                        </a:prstGeom>
                        <a:noFill/>
                        <a:ln cap="flat" cmpd="sng" w="12700">
                          <a:solidFill>
                            <a:srgbClr val="DFDFDF"/>
                          </a:solidFill>
                          <a:prstDash val="solid"/>
                          <a:round/>
                          <a:headEnd len="med" w="med" type="none"/>
                          <a:tailEnd len="med" w="med" type="none"/>
                        </a:ln>
                      </p:spPr>
                    </p:cxnSp>
                    <p:cxnSp>
                      <p:nvCxnSpPr>
                        <p:cNvPr id="304" name="Google Shape;304;p15"/>
                        <p:cNvCxnSpPr/>
                        <p:nvPr/>
                      </p:nvCxnSpPr>
                      <p:spPr>
                        <a:xfrm flipH="1" rot="10800000">
                          <a:off x="3310" y="3814"/>
                          <a:ext cx="67" cy="53"/>
                        </a:xfrm>
                        <a:prstGeom prst="straightConnector1">
                          <a:avLst/>
                        </a:prstGeom>
                        <a:noFill/>
                        <a:ln cap="flat" cmpd="sng" w="12700">
                          <a:solidFill>
                            <a:srgbClr val="DFDFDF"/>
                          </a:solidFill>
                          <a:prstDash val="solid"/>
                          <a:round/>
                          <a:headEnd len="med" w="med" type="none"/>
                          <a:tailEnd len="med" w="med" type="none"/>
                        </a:ln>
                      </p:spPr>
                    </p:cxnSp>
                  </p:grpSp>
                  <p:grpSp>
                    <p:nvGrpSpPr>
                      <p:cNvPr id="305" name="Google Shape;305;p15"/>
                      <p:cNvGrpSpPr/>
                      <p:nvPr/>
                    </p:nvGrpSpPr>
                    <p:grpSpPr>
                      <a:xfrm>
                        <a:off x="3317" y="3816"/>
                        <a:ext cx="99" cy="69"/>
                        <a:chOff x="3317" y="3816"/>
                        <a:chExt cx="99" cy="69"/>
                      </a:xfrm>
                    </p:grpSpPr>
                    <p:cxnSp>
                      <p:nvCxnSpPr>
                        <p:cNvPr id="306" name="Google Shape;306;p15"/>
                        <p:cNvCxnSpPr/>
                        <p:nvPr/>
                      </p:nvCxnSpPr>
                      <p:spPr>
                        <a:xfrm flipH="1" rot="10800000">
                          <a:off x="3317" y="3869"/>
                          <a:ext cx="33" cy="16"/>
                        </a:xfrm>
                        <a:prstGeom prst="straightConnector1">
                          <a:avLst/>
                        </a:prstGeom>
                        <a:noFill/>
                        <a:ln cap="flat" cmpd="sng" w="12700">
                          <a:solidFill>
                            <a:srgbClr val="DFDFDF"/>
                          </a:solidFill>
                          <a:prstDash val="solid"/>
                          <a:round/>
                          <a:headEnd len="med" w="med" type="none"/>
                          <a:tailEnd len="med" w="med" type="none"/>
                        </a:ln>
                      </p:spPr>
                    </p:cxnSp>
                    <p:cxnSp>
                      <p:nvCxnSpPr>
                        <p:cNvPr id="307" name="Google Shape;307;p15"/>
                        <p:cNvCxnSpPr/>
                        <p:nvPr/>
                      </p:nvCxnSpPr>
                      <p:spPr>
                        <a:xfrm flipH="1" rot="10800000">
                          <a:off x="3350" y="3816"/>
                          <a:ext cx="66" cy="53"/>
                        </a:xfrm>
                        <a:prstGeom prst="straightConnector1">
                          <a:avLst/>
                        </a:prstGeom>
                        <a:noFill/>
                        <a:ln cap="flat" cmpd="sng" w="12700">
                          <a:solidFill>
                            <a:srgbClr val="DFDFDF"/>
                          </a:solidFill>
                          <a:prstDash val="solid"/>
                          <a:round/>
                          <a:headEnd len="med" w="med" type="none"/>
                          <a:tailEnd len="med" w="med" type="none"/>
                        </a:ln>
                      </p:spPr>
                    </p:cxnSp>
                  </p:grpSp>
                  <p:grpSp>
                    <p:nvGrpSpPr>
                      <p:cNvPr id="308" name="Google Shape;308;p15"/>
                      <p:cNvGrpSpPr/>
                      <p:nvPr/>
                    </p:nvGrpSpPr>
                    <p:grpSpPr>
                      <a:xfrm>
                        <a:off x="3355" y="3819"/>
                        <a:ext cx="100" cy="68"/>
                        <a:chOff x="3355" y="3819"/>
                        <a:chExt cx="100" cy="68"/>
                      </a:xfrm>
                    </p:grpSpPr>
                    <p:cxnSp>
                      <p:nvCxnSpPr>
                        <p:cNvPr id="309" name="Google Shape;309;p15"/>
                        <p:cNvCxnSpPr/>
                        <p:nvPr/>
                      </p:nvCxnSpPr>
                      <p:spPr>
                        <a:xfrm flipH="1" rot="10800000">
                          <a:off x="3355" y="3871"/>
                          <a:ext cx="32" cy="16"/>
                        </a:xfrm>
                        <a:prstGeom prst="straightConnector1">
                          <a:avLst/>
                        </a:prstGeom>
                        <a:noFill/>
                        <a:ln cap="flat" cmpd="sng" w="12700">
                          <a:solidFill>
                            <a:srgbClr val="DFDFDF"/>
                          </a:solidFill>
                          <a:prstDash val="solid"/>
                          <a:round/>
                          <a:headEnd len="med" w="med" type="none"/>
                          <a:tailEnd len="med" w="med" type="none"/>
                        </a:ln>
                      </p:spPr>
                    </p:cxnSp>
                    <p:cxnSp>
                      <p:nvCxnSpPr>
                        <p:cNvPr id="310" name="Google Shape;310;p15"/>
                        <p:cNvCxnSpPr/>
                        <p:nvPr/>
                      </p:nvCxnSpPr>
                      <p:spPr>
                        <a:xfrm flipH="1" rot="10800000">
                          <a:off x="3387" y="3819"/>
                          <a:ext cx="68" cy="52"/>
                        </a:xfrm>
                        <a:prstGeom prst="straightConnector1">
                          <a:avLst/>
                        </a:prstGeom>
                        <a:noFill/>
                        <a:ln cap="flat" cmpd="sng" w="12700">
                          <a:solidFill>
                            <a:srgbClr val="DFDFDF"/>
                          </a:solidFill>
                          <a:prstDash val="solid"/>
                          <a:round/>
                          <a:headEnd len="med" w="med" type="none"/>
                          <a:tailEnd len="med" w="med" type="none"/>
                        </a:ln>
                      </p:spPr>
                    </p:cxnSp>
                  </p:grpSp>
                  <p:grpSp>
                    <p:nvGrpSpPr>
                      <p:cNvPr id="311" name="Google Shape;311;p15"/>
                      <p:cNvGrpSpPr/>
                      <p:nvPr/>
                    </p:nvGrpSpPr>
                    <p:grpSpPr>
                      <a:xfrm>
                        <a:off x="3392" y="3822"/>
                        <a:ext cx="100" cy="69"/>
                        <a:chOff x="3392" y="3822"/>
                        <a:chExt cx="100" cy="69"/>
                      </a:xfrm>
                    </p:grpSpPr>
                    <p:cxnSp>
                      <p:nvCxnSpPr>
                        <p:cNvPr id="312" name="Google Shape;312;p15"/>
                        <p:cNvCxnSpPr/>
                        <p:nvPr/>
                      </p:nvCxnSpPr>
                      <p:spPr>
                        <a:xfrm flipH="1" rot="10800000">
                          <a:off x="3392" y="3875"/>
                          <a:ext cx="33" cy="16"/>
                        </a:xfrm>
                        <a:prstGeom prst="straightConnector1">
                          <a:avLst/>
                        </a:prstGeom>
                        <a:noFill/>
                        <a:ln cap="flat" cmpd="sng" w="12700">
                          <a:solidFill>
                            <a:srgbClr val="DFDFDF"/>
                          </a:solidFill>
                          <a:prstDash val="solid"/>
                          <a:round/>
                          <a:headEnd len="med" w="med" type="none"/>
                          <a:tailEnd len="med" w="med" type="none"/>
                        </a:ln>
                      </p:spPr>
                    </p:cxnSp>
                    <p:cxnSp>
                      <p:nvCxnSpPr>
                        <p:cNvPr id="313" name="Google Shape;313;p15"/>
                        <p:cNvCxnSpPr/>
                        <p:nvPr/>
                      </p:nvCxnSpPr>
                      <p:spPr>
                        <a:xfrm flipH="1" rot="10800000">
                          <a:off x="3425" y="3822"/>
                          <a:ext cx="67" cy="53"/>
                        </a:xfrm>
                        <a:prstGeom prst="straightConnector1">
                          <a:avLst/>
                        </a:prstGeom>
                        <a:noFill/>
                        <a:ln cap="flat" cmpd="sng" w="12700">
                          <a:solidFill>
                            <a:srgbClr val="DFDFDF"/>
                          </a:solidFill>
                          <a:prstDash val="solid"/>
                          <a:round/>
                          <a:headEnd len="med" w="med" type="none"/>
                          <a:tailEnd len="med" w="med" type="none"/>
                        </a:ln>
                      </p:spPr>
                    </p:cxnSp>
                  </p:grpSp>
                  <p:grpSp>
                    <p:nvGrpSpPr>
                      <p:cNvPr id="314" name="Google Shape;314;p15"/>
                      <p:cNvGrpSpPr/>
                      <p:nvPr/>
                    </p:nvGrpSpPr>
                    <p:grpSpPr>
                      <a:xfrm>
                        <a:off x="3428" y="3828"/>
                        <a:ext cx="99" cy="68"/>
                        <a:chOff x="3428" y="3828"/>
                        <a:chExt cx="99" cy="68"/>
                      </a:xfrm>
                    </p:grpSpPr>
                    <p:cxnSp>
                      <p:nvCxnSpPr>
                        <p:cNvPr id="315" name="Google Shape;315;p15"/>
                        <p:cNvCxnSpPr/>
                        <p:nvPr/>
                      </p:nvCxnSpPr>
                      <p:spPr>
                        <a:xfrm flipH="1" rot="10800000">
                          <a:off x="3428" y="3880"/>
                          <a:ext cx="32" cy="16"/>
                        </a:xfrm>
                        <a:prstGeom prst="straightConnector1">
                          <a:avLst/>
                        </a:prstGeom>
                        <a:noFill/>
                        <a:ln cap="flat" cmpd="sng" w="12700">
                          <a:solidFill>
                            <a:srgbClr val="DFDFDF"/>
                          </a:solidFill>
                          <a:prstDash val="solid"/>
                          <a:round/>
                          <a:headEnd len="med" w="med" type="none"/>
                          <a:tailEnd len="med" w="med" type="none"/>
                        </a:ln>
                      </p:spPr>
                    </p:cxnSp>
                    <p:cxnSp>
                      <p:nvCxnSpPr>
                        <p:cNvPr id="316" name="Google Shape;316;p15"/>
                        <p:cNvCxnSpPr/>
                        <p:nvPr/>
                      </p:nvCxnSpPr>
                      <p:spPr>
                        <a:xfrm flipH="1" rot="10800000">
                          <a:off x="3460" y="3828"/>
                          <a:ext cx="67" cy="52"/>
                        </a:xfrm>
                        <a:prstGeom prst="straightConnector1">
                          <a:avLst/>
                        </a:prstGeom>
                        <a:noFill/>
                        <a:ln cap="flat" cmpd="sng" w="12700">
                          <a:solidFill>
                            <a:srgbClr val="DFDFDF"/>
                          </a:solidFill>
                          <a:prstDash val="solid"/>
                          <a:round/>
                          <a:headEnd len="med" w="med" type="none"/>
                          <a:tailEnd len="med" w="med" type="none"/>
                        </a:ln>
                      </p:spPr>
                    </p:cxnSp>
                  </p:grpSp>
                  <p:grpSp>
                    <p:nvGrpSpPr>
                      <p:cNvPr id="317" name="Google Shape;317;p15"/>
                      <p:cNvGrpSpPr/>
                      <p:nvPr/>
                    </p:nvGrpSpPr>
                    <p:grpSpPr>
                      <a:xfrm>
                        <a:off x="3465" y="3833"/>
                        <a:ext cx="99" cy="68"/>
                        <a:chOff x="3465" y="3833"/>
                        <a:chExt cx="99" cy="68"/>
                      </a:xfrm>
                    </p:grpSpPr>
                    <p:cxnSp>
                      <p:nvCxnSpPr>
                        <p:cNvPr id="318" name="Google Shape;318;p15"/>
                        <p:cNvCxnSpPr/>
                        <p:nvPr/>
                      </p:nvCxnSpPr>
                      <p:spPr>
                        <a:xfrm flipH="1" rot="10800000">
                          <a:off x="3465" y="3885"/>
                          <a:ext cx="32" cy="16"/>
                        </a:xfrm>
                        <a:prstGeom prst="straightConnector1">
                          <a:avLst/>
                        </a:prstGeom>
                        <a:noFill/>
                        <a:ln cap="flat" cmpd="sng" w="12700">
                          <a:solidFill>
                            <a:srgbClr val="DFDFDF"/>
                          </a:solidFill>
                          <a:prstDash val="solid"/>
                          <a:round/>
                          <a:headEnd len="med" w="med" type="none"/>
                          <a:tailEnd len="med" w="med" type="none"/>
                        </a:ln>
                      </p:spPr>
                    </p:cxnSp>
                    <p:cxnSp>
                      <p:nvCxnSpPr>
                        <p:cNvPr id="319" name="Google Shape;319;p15"/>
                        <p:cNvCxnSpPr/>
                        <p:nvPr/>
                      </p:nvCxnSpPr>
                      <p:spPr>
                        <a:xfrm flipH="1" rot="10800000">
                          <a:off x="3497" y="3833"/>
                          <a:ext cx="67" cy="52"/>
                        </a:xfrm>
                        <a:prstGeom prst="straightConnector1">
                          <a:avLst/>
                        </a:prstGeom>
                        <a:noFill/>
                        <a:ln cap="flat" cmpd="sng" w="12700">
                          <a:solidFill>
                            <a:srgbClr val="DFDFDF"/>
                          </a:solidFill>
                          <a:prstDash val="solid"/>
                          <a:round/>
                          <a:headEnd len="med" w="med" type="none"/>
                          <a:tailEnd len="med" w="med" type="none"/>
                        </a:ln>
                      </p:spPr>
                    </p:cxnSp>
                  </p:grpSp>
                  <p:grpSp>
                    <p:nvGrpSpPr>
                      <p:cNvPr id="320" name="Google Shape;320;p15"/>
                      <p:cNvGrpSpPr/>
                      <p:nvPr/>
                    </p:nvGrpSpPr>
                    <p:grpSpPr>
                      <a:xfrm>
                        <a:off x="3502" y="3834"/>
                        <a:ext cx="101" cy="70"/>
                        <a:chOff x="3502" y="3834"/>
                        <a:chExt cx="101" cy="70"/>
                      </a:xfrm>
                    </p:grpSpPr>
                    <p:cxnSp>
                      <p:nvCxnSpPr>
                        <p:cNvPr id="321" name="Google Shape;321;p15"/>
                        <p:cNvCxnSpPr/>
                        <p:nvPr/>
                      </p:nvCxnSpPr>
                      <p:spPr>
                        <a:xfrm flipH="1" rot="10800000">
                          <a:off x="3502" y="3887"/>
                          <a:ext cx="33" cy="17"/>
                        </a:xfrm>
                        <a:prstGeom prst="straightConnector1">
                          <a:avLst/>
                        </a:prstGeom>
                        <a:noFill/>
                        <a:ln cap="flat" cmpd="sng" w="12700">
                          <a:solidFill>
                            <a:srgbClr val="DFDFDF"/>
                          </a:solidFill>
                          <a:prstDash val="solid"/>
                          <a:round/>
                          <a:headEnd len="med" w="med" type="none"/>
                          <a:tailEnd len="med" w="med" type="none"/>
                        </a:ln>
                      </p:spPr>
                    </p:cxnSp>
                    <p:cxnSp>
                      <p:nvCxnSpPr>
                        <p:cNvPr id="322" name="Google Shape;322;p15"/>
                        <p:cNvCxnSpPr/>
                        <p:nvPr/>
                      </p:nvCxnSpPr>
                      <p:spPr>
                        <a:xfrm flipH="1" rot="10800000">
                          <a:off x="3535" y="3834"/>
                          <a:ext cx="68" cy="53"/>
                        </a:xfrm>
                        <a:prstGeom prst="straightConnector1">
                          <a:avLst/>
                        </a:prstGeom>
                        <a:noFill/>
                        <a:ln cap="flat" cmpd="sng" w="12700">
                          <a:solidFill>
                            <a:srgbClr val="DFDFDF"/>
                          </a:solidFill>
                          <a:prstDash val="solid"/>
                          <a:round/>
                          <a:headEnd len="med" w="med" type="none"/>
                          <a:tailEnd len="med" w="med" type="none"/>
                        </a:ln>
                      </p:spPr>
                    </p:cxnSp>
                  </p:grpSp>
                  <p:grpSp>
                    <p:nvGrpSpPr>
                      <p:cNvPr id="323" name="Google Shape;323;p15"/>
                      <p:cNvGrpSpPr/>
                      <p:nvPr/>
                    </p:nvGrpSpPr>
                    <p:grpSpPr>
                      <a:xfrm>
                        <a:off x="3539" y="3837"/>
                        <a:ext cx="100" cy="68"/>
                        <a:chOff x="3539" y="3837"/>
                        <a:chExt cx="100" cy="68"/>
                      </a:xfrm>
                    </p:grpSpPr>
                    <p:cxnSp>
                      <p:nvCxnSpPr>
                        <p:cNvPr id="324" name="Google Shape;324;p15"/>
                        <p:cNvCxnSpPr/>
                        <p:nvPr/>
                      </p:nvCxnSpPr>
                      <p:spPr>
                        <a:xfrm flipH="1" rot="10800000">
                          <a:off x="3539" y="3889"/>
                          <a:ext cx="32" cy="16"/>
                        </a:xfrm>
                        <a:prstGeom prst="straightConnector1">
                          <a:avLst/>
                        </a:prstGeom>
                        <a:noFill/>
                        <a:ln cap="flat" cmpd="sng" w="12700">
                          <a:solidFill>
                            <a:srgbClr val="DFDFDF"/>
                          </a:solidFill>
                          <a:prstDash val="solid"/>
                          <a:round/>
                          <a:headEnd len="med" w="med" type="none"/>
                          <a:tailEnd len="med" w="med" type="none"/>
                        </a:ln>
                      </p:spPr>
                    </p:cxnSp>
                    <p:cxnSp>
                      <p:nvCxnSpPr>
                        <p:cNvPr id="325" name="Google Shape;325;p15"/>
                        <p:cNvCxnSpPr/>
                        <p:nvPr/>
                      </p:nvCxnSpPr>
                      <p:spPr>
                        <a:xfrm flipH="1" rot="10800000">
                          <a:off x="3571" y="3837"/>
                          <a:ext cx="68" cy="52"/>
                        </a:xfrm>
                        <a:prstGeom prst="straightConnector1">
                          <a:avLst/>
                        </a:prstGeom>
                        <a:noFill/>
                        <a:ln cap="flat" cmpd="sng" w="12700">
                          <a:solidFill>
                            <a:srgbClr val="DFDFDF"/>
                          </a:solidFill>
                          <a:prstDash val="solid"/>
                          <a:round/>
                          <a:headEnd len="med" w="med" type="none"/>
                          <a:tailEnd len="med" w="med" type="none"/>
                        </a:ln>
                      </p:spPr>
                    </p:cxnSp>
                  </p:grpSp>
                </p:grpSp>
                <p:grpSp>
                  <p:nvGrpSpPr>
                    <p:cNvPr id="326" name="Google Shape;326;p15"/>
                    <p:cNvGrpSpPr/>
                    <p:nvPr/>
                  </p:nvGrpSpPr>
                  <p:grpSpPr>
                    <a:xfrm>
                      <a:off x="3655" y="3849"/>
                      <a:ext cx="144" cy="78"/>
                      <a:chOff x="3655" y="3849"/>
                      <a:chExt cx="144" cy="78"/>
                    </a:xfrm>
                  </p:grpSpPr>
                  <p:grpSp>
                    <p:nvGrpSpPr>
                      <p:cNvPr id="327" name="Google Shape;327;p15"/>
                      <p:cNvGrpSpPr/>
                      <p:nvPr/>
                    </p:nvGrpSpPr>
                    <p:grpSpPr>
                      <a:xfrm>
                        <a:off x="3715" y="3853"/>
                        <a:ext cx="84" cy="74"/>
                        <a:chOff x="3715" y="3853"/>
                        <a:chExt cx="84" cy="74"/>
                      </a:xfrm>
                    </p:grpSpPr>
                    <p:cxnSp>
                      <p:nvCxnSpPr>
                        <p:cNvPr id="328" name="Google Shape;328;p15"/>
                        <p:cNvCxnSpPr/>
                        <p:nvPr/>
                      </p:nvCxnSpPr>
                      <p:spPr>
                        <a:xfrm flipH="1" rot="10800000">
                          <a:off x="3715" y="3908"/>
                          <a:ext cx="29" cy="19"/>
                        </a:xfrm>
                        <a:prstGeom prst="straightConnector1">
                          <a:avLst/>
                        </a:prstGeom>
                        <a:noFill/>
                        <a:ln cap="flat" cmpd="sng" w="12700">
                          <a:solidFill>
                            <a:srgbClr val="DFDFDF"/>
                          </a:solidFill>
                          <a:prstDash val="solid"/>
                          <a:round/>
                          <a:headEnd len="med" w="med" type="none"/>
                          <a:tailEnd len="med" w="med" type="none"/>
                        </a:ln>
                      </p:spPr>
                    </p:cxnSp>
                    <p:cxnSp>
                      <p:nvCxnSpPr>
                        <p:cNvPr id="329" name="Google Shape;329;p15"/>
                        <p:cNvCxnSpPr/>
                        <p:nvPr/>
                      </p:nvCxnSpPr>
                      <p:spPr>
                        <a:xfrm flipH="1" rot="10800000">
                          <a:off x="3744" y="3853"/>
                          <a:ext cx="55" cy="55"/>
                        </a:xfrm>
                        <a:prstGeom prst="straightConnector1">
                          <a:avLst/>
                        </a:prstGeom>
                        <a:noFill/>
                        <a:ln cap="flat" cmpd="sng" w="12700">
                          <a:solidFill>
                            <a:srgbClr val="DFDFDF"/>
                          </a:solidFill>
                          <a:prstDash val="solid"/>
                          <a:round/>
                          <a:headEnd len="med" w="med" type="none"/>
                          <a:tailEnd len="med" w="med" type="none"/>
                        </a:ln>
                      </p:spPr>
                    </p:cxnSp>
                  </p:grpSp>
                  <p:grpSp>
                    <p:nvGrpSpPr>
                      <p:cNvPr id="330" name="Google Shape;330;p15"/>
                      <p:cNvGrpSpPr/>
                      <p:nvPr/>
                    </p:nvGrpSpPr>
                    <p:grpSpPr>
                      <a:xfrm>
                        <a:off x="3685" y="3850"/>
                        <a:ext cx="86" cy="75"/>
                        <a:chOff x="3685" y="3850"/>
                        <a:chExt cx="86" cy="75"/>
                      </a:xfrm>
                    </p:grpSpPr>
                    <p:cxnSp>
                      <p:nvCxnSpPr>
                        <p:cNvPr id="331" name="Google Shape;331;p15"/>
                        <p:cNvCxnSpPr/>
                        <p:nvPr/>
                      </p:nvCxnSpPr>
                      <p:spPr>
                        <a:xfrm flipH="1" rot="10800000">
                          <a:off x="3685" y="3905"/>
                          <a:ext cx="28" cy="20"/>
                        </a:xfrm>
                        <a:prstGeom prst="straightConnector1">
                          <a:avLst/>
                        </a:prstGeom>
                        <a:noFill/>
                        <a:ln cap="flat" cmpd="sng" w="12700">
                          <a:solidFill>
                            <a:srgbClr val="DFDFDF"/>
                          </a:solidFill>
                          <a:prstDash val="solid"/>
                          <a:round/>
                          <a:headEnd len="med" w="med" type="none"/>
                          <a:tailEnd len="med" w="med" type="none"/>
                        </a:ln>
                      </p:spPr>
                    </p:cxnSp>
                    <p:cxnSp>
                      <p:nvCxnSpPr>
                        <p:cNvPr id="332" name="Google Shape;332;p15"/>
                        <p:cNvCxnSpPr/>
                        <p:nvPr/>
                      </p:nvCxnSpPr>
                      <p:spPr>
                        <a:xfrm flipH="1" rot="10800000">
                          <a:off x="3713" y="3850"/>
                          <a:ext cx="58" cy="55"/>
                        </a:xfrm>
                        <a:prstGeom prst="straightConnector1">
                          <a:avLst/>
                        </a:prstGeom>
                        <a:noFill/>
                        <a:ln cap="flat" cmpd="sng" w="12700">
                          <a:solidFill>
                            <a:srgbClr val="DFDFDF"/>
                          </a:solidFill>
                          <a:prstDash val="solid"/>
                          <a:round/>
                          <a:headEnd len="med" w="med" type="none"/>
                          <a:tailEnd len="med" w="med" type="none"/>
                        </a:ln>
                      </p:spPr>
                    </p:cxnSp>
                  </p:grpSp>
                  <p:grpSp>
                    <p:nvGrpSpPr>
                      <p:cNvPr id="333" name="Google Shape;333;p15"/>
                      <p:cNvGrpSpPr/>
                      <p:nvPr/>
                    </p:nvGrpSpPr>
                    <p:grpSpPr>
                      <a:xfrm>
                        <a:off x="3655" y="3849"/>
                        <a:ext cx="83" cy="73"/>
                        <a:chOff x="3655" y="3849"/>
                        <a:chExt cx="83" cy="73"/>
                      </a:xfrm>
                    </p:grpSpPr>
                    <p:cxnSp>
                      <p:nvCxnSpPr>
                        <p:cNvPr id="334" name="Google Shape;334;p15"/>
                        <p:cNvCxnSpPr/>
                        <p:nvPr/>
                      </p:nvCxnSpPr>
                      <p:spPr>
                        <a:xfrm flipH="1" rot="10800000">
                          <a:off x="3655" y="3902"/>
                          <a:ext cx="29" cy="20"/>
                        </a:xfrm>
                        <a:prstGeom prst="straightConnector1">
                          <a:avLst/>
                        </a:prstGeom>
                        <a:noFill/>
                        <a:ln cap="flat" cmpd="sng" w="12700">
                          <a:solidFill>
                            <a:srgbClr val="DFDFDF"/>
                          </a:solidFill>
                          <a:prstDash val="solid"/>
                          <a:round/>
                          <a:headEnd len="med" w="med" type="none"/>
                          <a:tailEnd len="med" w="med" type="none"/>
                        </a:ln>
                      </p:spPr>
                    </p:cxnSp>
                    <p:cxnSp>
                      <p:nvCxnSpPr>
                        <p:cNvPr id="335" name="Google Shape;335;p15"/>
                        <p:cNvCxnSpPr/>
                        <p:nvPr/>
                      </p:nvCxnSpPr>
                      <p:spPr>
                        <a:xfrm flipH="1" rot="10800000">
                          <a:off x="3684" y="3849"/>
                          <a:ext cx="54" cy="53"/>
                        </a:xfrm>
                        <a:prstGeom prst="straightConnector1">
                          <a:avLst/>
                        </a:prstGeom>
                        <a:noFill/>
                        <a:ln cap="flat" cmpd="sng" w="12700">
                          <a:solidFill>
                            <a:srgbClr val="DFDFDF"/>
                          </a:solidFill>
                          <a:prstDash val="solid"/>
                          <a:round/>
                          <a:headEnd len="med" w="med" type="none"/>
                          <a:tailEnd len="med" w="med" type="none"/>
                        </a:ln>
                      </p:spPr>
                    </p:cxnSp>
                  </p:grpSp>
                </p:grpSp>
                <p:cxnSp>
                  <p:nvCxnSpPr>
                    <p:cNvPr id="336" name="Google Shape;336;p15"/>
                    <p:cNvCxnSpPr/>
                    <p:nvPr/>
                  </p:nvCxnSpPr>
                  <p:spPr>
                    <a:xfrm>
                      <a:off x="3196" y="3824"/>
                      <a:ext cx="608" cy="55"/>
                    </a:xfrm>
                    <a:prstGeom prst="straightConnector1">
                      <a:avLst/>
                    </a:prstGeom>
                    <a:noFill/>
                    <a:ln cap="flat" cmpd="sng" w="12700">
                      <a:solidFill>
                        <a:srgbClr val="DFDFDF"/>
                      </a:solidFill>
                      <a:prstDash val="solid"/>
                      <a:round/>
                      <a:headEnd len="med" w="med" type="none"/>
                      <a:tailEnd len="med" w="med" type="none"/>
                    </a:ln>
                  </p:spPr>
                </p:cxnSp>
                <p:cxnSp>
                  <p:nvCxnSpPr>
                    <p:cNvPr id="337" name="Google Shape;337;p15"/>
                    <p:cNvCxnSpPr/>
                    <p:nvPr/>
                  </p:nvCxnSpPr>
                  <p:spPr>
                    <a:xfrm>
                      <a:off x="3174" y="3838"/>
                      <a:ext cx="620" cy="57"/>
                    </a:xfrm>
                    <a:prstGeom prst="straightConnector1">
                      <a:avLst/>
                    </a:prstGeom>
                    <a:noFill/>
                    <a:ln cap="flat" cmpd="sng" w="12700">
                      <a:solidFill>
                        <a:srgbClr val="DFDFDF"/>
                      </a:solidFill>
                      <a:prstDash val="solid"/>
                      <a:round/>
                      <a:headEnd len="med" w="med" type="none"/>
                      <a:tailEnd len="med" w="med" type="none"/>
                    </a:ln>
                  </p:spPr>
                </p:cxnSp>
                <p:cxnSp>
                  <p:nvCxnSpPr>
                    <p:cNvPr id="338" name="Google Shape;338;p15"/>
                    <p:cNvCxnSpPr/>
                    <p:nvPr/>
                  </p:nvCxnSpPr>
                  <p:spPr>
                    <a:xfrm>
                      <a:off x="3151" y="3853"/>
                      <a:ext cx="626" cy="61"/>
                    </a:xfrm>
                    <a:prstGeom prst="straightConnector1">
                      <a:avLst/>
                    </a:prstGeom>
                    <a:noFill/>
                    <a:ln cap="flat" cmpd="sng" w="12700">
                      <a:solidFill>
                        <a:srgbClr val="DFDFDF"/>
                      </a:solidFill>
                      <a:prstDash val="solid"/>
                      <a:round/>
                      <a:headEnd len="med" w="med" type="none"/>
                      <a:tailEnd len="med" w="med" type="none"/>
                    </a:ln>
                  </p:spPr>
                </p:cxnSp>
              </p:grpSp>
            </p:grpSp>
            <p:grpSp>
              <p:nvGrpSpPr>
                <p:cNvPr id="339" name="Google Shape;339;p15"/>
                <p:cNvGrpSpPr/>
                <p:nvPr/>
              </p:nvGrpSpPr>
              <p:grpSpPr>
                <a:xfrm>
                  <a:off x="3785" y="3865"/>
                  <a:ext cx="89" cy="86"/>
                  <a:chOff x="3785" y="3865"/>
                  <a:chExt cx="89" cy="86"/>
                </a:xfrm>
              </p:grpSpPr>
              <p:cxnSp>
                <p:nvCxnSpPr>
                  <p:cNvPr id="340" name="Google Shape;340;p15"/>
                  <p:cNvCxnSpPr/>
                  <p:nvPr/>
                </p:nvCxnSpPr>
                <p:spPr>
                  <a:xfrm flipH="1" rot="10800000">
                    <a:off x="3785" y="3914"/>
                    <a:ext cx="47" cy="37"/>
                  </a:xfrm>
                  <a:prstGeom prst="straightConnector1">
                    <a:avLst/>
                  </a:prstGeom>
                  <a:noFill/>
                  <a:ln cap="flat" cmpd="sng" w="12700">
                    <a:solidFill>
                      <a:srgbClr val="3F3F3F"/>
                    </a:solidFill>
                    <a:prstDash val="solid"/>
                    <a:round/>
                    <a:headEnd len="med" w="med" type="none"/>
                    <a:tailEnd len="med" w="med" type="none"/>
                  </a:ln>
                </p:spPr>
              </p:cxnSp>
              <p:cxnSp>
                <p:nvCxnSpPr>
                  <p:cNvPr id="341" name="Google Shape;341;p15"/>
                  <p:cNvCxnSpPr/>
                  <p:nvPr/>
                </p:nvCxnSpPr>
                <p:spPr>
                  <a:xfrm flipH="1" rot="10800000">
                    <a:off x="3832" y="3865"/>
                    <a:ext cx="42" cy="49"/>
                  </a:xfrm>
                  <a:prstGeom prst="straightConnector1">
                    <a:avLst/>
                  </a:prstGeom>
                  <a:noFill/>
                  <a:ln cap="flat" cmpd="sng" w="12700">
                    <a:solidFill>
                      <a:srgbClr val="3F3F3F"/>
                    </a:solidFill>
                    <a:prstDash val="solid"/>
                    <a:round/>
                    <a:headEnd len="med" w="med" type="none"/>
                    <a:tailEnd len="med" w="med" type="none"/>
                  </a:ln>
                </p:spPr>
              </p:cxnSp>
            </p:grpSp>
          </p:grpSp>
        </p:grpSp>
      </p:grpSp>
      <p:graphicFrame>
        <p:nvGraphicFramePr>
          <p:cNvPr id="342" name="Google Shape;342;p15"/>
          <p:cNvGraphicFramePr/>
          <p:nvPr/>
        </p:nvGraphicFramePr>
        <p:xfrm>
          <a:off x="2743200" y="4779963"/>
          <a:ext cx="1857375" cy="1309687"/>
        </p:xfrm>
        <a:graphic>
          <a:graphicData uri="http://schemas.openxmlformats.org/presentationml/2006/ole">
            <mc:AlternateContent>
              <mc:Choice Requires="v">
                <p:oleObj r:id="rId4" imgH="1309687" imgW="1857375" progId="MS_ClipArt_Gallery" spid="_x0000_s1">
                  <p:embed/>
                </p:oleObj>
              </mc:Choice>
              <mc:Fallback>
                <p:oleObj r:id="rId5" imgH="1309687" imgW="1857375" progId="MS_ClipArt_Gallery">
                  <p:embed/>
                  <p:pic>
                    <p:nvPicPr>
                      <p:cNvPr id="342" name="Google Shape;342;p15"/>
                      <p:cNvPicPr preferRelativeResize="0"/>
                      <p:nvPr/>
                    </p:nvPicPr>
                    <p:blipFill rotWithShape="1">
                      <a:blip r:embed="rId6">
                        <a:alphaModFix/>
                      </a:blip>
                      <a:srcRect b="0" l="0" r="0" t="0"/>
                      <a:stretch/>
                    </p:blipFill>
                    <p:spPr>
                      <a:xfrm>
                        <a:off x="2743200" y="4779963"/>
                        <a:ext cx="1857375" cy="1309687"/>
                      </a:xfrm>
                      <a:prstGeom prst="rect">
                        <a:avLst/>
                      </a:prstGeom>
                      <a:noFill/>
                      <a:ln>
                        <a:noFill/>
                      </a:ln>
                    </p:spPr>
                  </p:pic>
                </p:oleObj>
              </mc:Fallback>
            </mc:AlternateContent>
          </a:graphicData>
        </a:graphic>
      </p:graphicFrame>
      <p:grpSp>
        <p:nvGrpSpPr>
          <p:cNvPr id="343" name="Google Shape;343;p15"/>
          <p:cNvGrpSpPr/>
          <p:nvPr/>
        </p:nvGrpSpPr>
        <p:grpSpPr>
          <a:xfrm>
            <a:off x="838200" y="4800600"/>
            <a:ext cx="1762125" cy="1370013"/>
            <a:chOff x="535" y="3026"/>
            <a:chExt cx="1110" cy="863"/>
          </a:xfrm>
        </p:grpSpPr>
        <p:sp>
          <p:nvSpPr>
            <p:cNvPr id="344" name="Google Shape;344;p15"/>
            <p:cNvSpPr/>
            <p:nvPr/>
          </p:nvSpPr>
          <p:spPr>
            <a:xfrm>
              <a:off x="535" y="3690"/>
              <a:ext cx="109" cy="65"/>
            </a:xfrm>
            <a:custGeom>
              <a:rect b="b" l="l" r="r" t="t"/>
              <a:pathLst>
                <a:path extrusionOk="0" h="65" w="109">
                  <a:moveTo>
                    <a:pt x="106" y="0"/>
                  </a:moveTo>
                  <a:lnTo>
                    <a:pt x="82" y="0"/>
                  </a:lnTo>
                  <a:lnTo>
                    <a:pt x="68" y="1"/>
                  </a:lnTo>
                  <a:lnTo>
                    <a:pt x="54" y="3"/>
                  </a:lnTo>
                  <a:lnTo>
                    <a:pt x="38" y="6"/>
                  </a:lnTo>
                  <a:lnTo>
                    <a:pt x="25" y="10"/>
                  </a:lnTo>
                  <a:lnTo>
                    <a:pt x="17" y="13"/>
                  </a:lnTo>
                  <a:lnTo>
                    <a:pt x="11" y="16"/>
                  </a:lnTo>
                  <a:lnTo>
                    <a:pt x="6" y="20"/>
                  </a:lnTo>
                  <a:lnTo>
                    <a:pt x="2" y="24"/>
                  </a:lnTo>
                  <a:lnTo>
                    <a:pt x="0" y="29"/>
                  </a:lnTo>
                  <a:lnTo>
                    <a:pt x="1" y="34"/>
                  </a:lnTo>
                  <a:lnTo>
                    <a:pt x="4" y="38"/>
                  </a:lnTo>
                  <a:lnTo>
                    <a:pt x="8" y="41"/>
                  </a:lnTo>
                  <a:lnTo>
                    <a:pt x="15" y="42"/>
                  </a:lnTo>
                  <a:lnTo>
                    <a:pt x="24" y="42"/>
                  </a:lnTo>
                  <a:lnTo>
                    <a:pt x="34" y="41"/>
                  </a:lnTo>
                  <a:lnTo>
                    <a:pt x="46" y="40"/>
                  </a:lnTo>
                  <a:lnTo>
                    <a:pt x="57" y="41"/>
                  </a:lnTo>
                  <a:lnTo>
                    <a:pt x="66" y="42"/>
                  </a:lnTo>
                  <a:lnTo>
                    <a:pt x="74" y="44"/>
                  </a:lnTo>
                  <a:lnTo>
                    <a:pt x="83" y="48"/>
                  </a:lnTo>
                  <a:lnTo>
                    <a:pt x="108" y="64"/>
                  </a:lnTo>
                  <a:lnTo>
                    <a:pt x="107" y="64"/>
                  </a:lnTo>
                  <a:lnTo>
                    <a:pt x="108" y="63"/>
                  </a:lnTo>
                </a:path>
              </a:pathLst>
            </a:custGeom>
            <a:noFill/>
            <a:ln cap="rnd" cmpd="sng" w="25400">
              <a:solidFill>
                <a:srgbClr val="80808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345" name="Google Shape;345;p15"/>
            <p:cNvGrpSpPr/>
            <p:nvPr/>
          </p:nvGrpSpPr>
          <p:grpSpPr>
            <a:xfrm>
              <a:off x="628" y="3508"/>
              <a:ext cx="864" cy="292"/>
              <a:chOff x="628" y="3508"/>
              <a:chExt cx="864" cy="292"/>
            </a:xfrm>
          </p:grpSpPr>
          <p:sp>
            <p:nvSpPr>
              <p:cNvPr id="346" name="Google Shape;346;p15"/>
              <p:cNvSpPr/>
              <p:nvPr/>
            </p:nvSpPr>
            <p:spPr>
              <a:xfrm>
                <a:off x="634" y="3658"/>
                <a:ext cx="858" cy="142"/>
              </a:xfrm>
              <a:custGeom>
                <a:rect b="b" l="l" r="r" t="t"/>
                <a:pathLst>
                  <a:path extrusionOk="0" h="142" w="858">
                    <a:moveTo>
                      <a:pt x="0" y="9"/>
                    </a:moveTo>
                    <a:lnTo>
                      <a:pt x="0" y="70"/>
                    </a:lnTo>
                    <a:lnTo>
                      <a:pt x="696" y="141"/>
                    </a:lnTo>
                    <a:lnTo>
                      <a:pt x="857" y="55"/>
                    </a:lnTo>
                    <a:lnTo>
                      <a:pt x="857" y="0"/>
                    </a:lnTo>
                    <a:lnTo>
                      <a:pt x="690" y="74"/>
                    </a:lnTo>
                    <a:lnTo>
                      <a:pt x="0" y="9"/>
                    </a:lnTo>
                  </a:path>
                </a:pathLst>
              </a:custGeom>
              <a:solidFill>
                <a:srgbClr val="9F9F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47" name="Google Shape;347;p15"/>
              <p:cNvSpPr/>
              <p:nvPr/>
            </p:nvSpPr>
            <p:spPr>
              <a:xfrm>
                <a:off x="628" y="3508"/>
                <a:ext cx="698" cy="223"/>
              </a:xfrm>
              <a:custGeom>
                <a:rect b="b" l="l" r="r" t="t"/>
                <a:pathLst>
                  <a:path extrusionOk="0" h="223" w="698">
                    <a:moveTo>
                      <a:pt x="0" y="0"/>
                    </a:moveTo>
                    <a:lnTo>
                      <a:pt x="697" y="48"/>
                    </a:lnTo>
                    <a:lnTo>
                      <a:pt x="697" y="222"/>
                    </a:lnTo>
                    <a:lnTo>
                      <a:pt x="0" y="155"/>
                    </a:lnTo>
                    <a:lnTo>
                      <a:pt x="0"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348" name="Google Shape;348;p15"/>
              <p:cNvGrpSpPr/>
              <p:nvPr/>
            </p:nvGrpSpPr>
            <p:grpSpPr>
              <a:xfrm>
                <a:off x="630" y="3549"/>
                <a:ext cx="704" cy="92"/>
                <a:chOff x="630" y="3549"/>
                <a:chExt cx="704" cy="92"/>
              </a:xfrm>
            </p:grpSpPr>
            <p:cxnSp>
              <p:nvCxnSpPr>
                <p:cNvPr id="349" name="Google Shape;349;p15"/>
                <p:cNvCxnSpPr/>
                <p:nvPr/>
              </p:nvCxnSpPr>
              <p:spPr>
                <a:xfrm>
                  <a:off x="630" y="3549"/>
                  <a:ext cx="703" cy="54"/>
                </a:xfrm>
                <a:prstGeom prst="straightConnector1">
                  <a:avLst/>
                </a:prstGeom>
                <a:noFill/>
                <a:ln cap="flat" cmpd="sng" w="12700">
                  <a:solidFill>
                    <a:srgbClr val="000000"/>
                  </a:solidFill>
                  <a:prstDash val="solid"/>
                  <a:round/>
                  <a:headEnd len="med" w="med" type="none"/>
                  <a:tailEnd len="med" w="med" type="none"/>
                </a:ln>
              </p:spPr>
            </p:cxnSp>
            <p:cxnSp>
              <p:nvCxnSpPr>
                <p:cNvPr id="350" name="Google Shape;350;p15"/>
                <p:cNvCxnSpPr/>
                <p:nvPr/>
              </p:nvCxnSpPr>
              <p:spPr>
                <a:xfrm>
                  <a:off x="1146" y="3592"/>
                  <a:ext cx="147" cy="13"/>
                </a:xfrm>
                <a:prstGeom prst="straightConnector1">
                  <a:avLst/>
                </a:prstGeom>
                <a:noFill/>
                <a:ln cap="flat" cmpd="sng" w="12700">
                  <a:solidFill>
                    <a:srgbClr val="000000"/>
                  </a:solidFill>
                  <a:prstDash val="solid"/>
                  <a:round/>
                  <a:headEnd len="med" w="med" type="none"/>
                  <a:tailEnd len="med" w="med" type="none"/>
                </a:ln>
              </p:spPr>
            </p:cxnSp>
            <p:cxnSp>
              <p:nvCxnSpPr>
                <p:cNvPr id="351" name="Google Shape;351;p15"/>
                <p:cNvCxnSpPr/>
                <p:nvPr/>
              </p:nvCxnSpPr>
              <p:spPr>
                <a:xfrm>
                  <a:off x="973" y="3579"/>
                  <a:ext cx="148" cy="12"/>
                </a:xfrm>
                <a:prstGeom prst="straightConnector1">
                  <a:avLst/>
                </a:prstGeom>
                <a:noFill/>
                <a:ln cap="flat" cmpd="sng" w="12700">
                  <a:solidFill>
                    <a:srgbClr val="000000"/>
                  </a:solidFill>
                  <a:prstDash val="solid"/>
                  <a:round/>
                  <a:headEnd len="med" w="med" type="none"/>
                  <a:tailEnd len="med" w="med" type="none"/>
                </a:ln>
              </p:spPr>
            </p:cxnSp>
            <p:cxnSp>
              <p:nvCxnSpPr>
                <p:cNvPr id="352" name="Google Shape;352;p15"/>
                <p:cNvCxnSpPr/>
                <p:nvPr/>
              </p:nvCxnSpPr>
              <p:spPr>
                <a:xfrm>
                  <a:off x="630" y="3580"/>
                  <a:ext cx="704" cy="61"/>
                </a:xfrm>
                <a:prstGeom prst="straightConnector1">
                  <a:avLst/>
                </a:prstGeom>
                <a:noFill/>
                <a:ln cap="flat" cmpd="sng" w="12700">
                  <a:solidFill>
                    <a:srgbClr val="000000"/>
                  </a:solidFill>
                  <a:prstDash val="solid"/>
                  <a:round/>
                  <a:headEnd len="med" w="med" type="none"/>
                  <a:tailEnd len="med" w="med" type="none"/>
                </a:ln>
              </p:spPr>
            </p:cxnSp>
          </p:grpSp>
        </p:grpSp>
        <p:grpSp>
          <p:nvGrpSpPr>
            <p:cNvPr id="353" name="Google Shape;353;p15"/>
            <p:cNvGrpSpPr/>
            <p:nvPr/>
          </p:nvGrpSpPr>
          <p:grpSpPr>
            <a:xfrm>
              <a:off x="628" y="3476"/>
              <a:ext cx="866" cy="75"/>
              <a:chOff x="628" y="3476"/>
              <a:chExt cx="866" cy="75"/>
            </a:xfrm>
          </p:grpSpPr>
          <p:sp>
            <p:nvSpPr>
              <p:cNvPr id="354" name="Google Shape;354;p15"/>
              <p:cNvSpPr/>
              <p:nvPr/>
            </p:nvSpPr>
            <p:spPr>
              <a:xfrm>
                <a:off x="628" y="3476"/>
                <a:ext cx="866" cy="75"/>
              </a:xfrm>
              <a:custGeom>
                <a:rect b="b" l="l" r="r" t="t"/>
                <a:pathLst>
                  <a:path extrusionOk="0" h="75" w="866">
                    <a:moveTo>
                      <a:pt x="0" y="29"/>
                    </a:moveTo>
                    <a:lnTo>
                      <a:pt x="699" y="74"/>
                    </a:lnTo>
                    <a:lnTo>
                      <a:pt x="865" y="31"/>
                    </a:lnTo>
                    <a:lnTo>
                      <a:pt x="807" y="25"/>
                    </a:lnTo>
                    <a:lnTo>
                      <a:pt x="267" y="0"/>
                    </a:lnTo>
                    <a:lnTo>
                      <a:pt x="0" y="29"/>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55" name="Google Shape;355;p15"/>
              <p:cNvSpPr/>
              <p:nvPr/>
            </p:nvSpPr>
            <p:spPr>
              <a:xfrm>
                <a:off x="827" y="3493"/>
                <a:ext cx="634" cy="46"/>
              </a:xfrm>
              <a:custGeom>
                <a:rect b="b" l="l" r="r" t="t"/>
                <a:pathLst>
                  <a:path extrusionOk="0" h="46" w="634">
                    <a:moveTo>
                      <a:pt x="51" y="0"/>
                    </a:moveTo>
                    <a:lnTo>
                      <a:pt x="0" y="17"/>
                    </a:lnTo>
                    <a:lnTo>
                      <a:pt x="511" y="45"/>
                    </a:lnTo>
                    <a:lnTo>
                      <a:pt x="594" y="25"/>
                    </a:lnTo>
                    <a:lnTo>
                      <a:pt x="588" y="22"/>
                    </a:lnTo>
                    <a:lnTo>
                      <a:pt x="633" y="11"/>
                    </a:lnTo>
                    <a:lnTo>
                      <a:pt x="605" y="9"/>
                    </a:lnTo>
                    <a:lnTo>
                      <a:pt x="51" y="0"/>
                    </a:lnTo>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356" name="Google Shape;356;p15"/>
            <p:cNvGrpSpPr/>
            <p:nvPr/>
          </p:nvGrpSpPr>
          <p:grpSpPr>
            <a:xfrm>
              <a:off x="1340" y="3036"/>
              <a:ext cx="158" cy="492"/>
              <a:chOff x="1340" y="3036"/>
              <a:chExt cx="158" cy="492"/>
            </a:xfrm>
          </p:grpSpPr>
          <p:grpSp>
            <p:nvGrpSpPr>
              <p:cNvPr id="357" name="Google Shape;357;p15"/>
              <p:cNvGrpSpPr/>
              <p:nvPr/>
            </p:nvGrpSpPr>
            <p:grpSpPr>
              <a:xfrm>
                <a:off x="1402" y="3099"/>
                <a:ext cx="96" cy="412"/>
                <a:chOff x="1402" y="3099"/>
                <a:chExt cx="96" cy="412"/>
              </a:xfrm>
            </p:grpSpPr>
            <p:sp>
              <p:nvSpPr>
                <p:cNvPr id="358" name="Google Shape;358;p15"/>
                <p:cNvSpPr/>
                <p:nvPr/>
              </p:nvSpPr>
              <p:spPr>
                <a:xfrm>
                  <a:off x="1402" y="3099"/>
                  <a:ext cx="90" cy="412"/>
                </a:xfrm>
                <a:custGeom>
                  <a:rect b="b" l="l" r="r" t="t"/>
                  <a:pathLst>
                    <a:path extrusionOk="0" h="412" w="90">
                      <a:moveTo>
                        <a:pt x="8" y="0"/>
                      </a:moveTo>
                      <a:lnTo>
                        <a:pt x="89" y="34"/>
                      </a:lnTo>
                      <a:lnTo>
                        <a:pt x="82" y="194"/>
                      </a:lnTo>
                      <a:lnTo>
                        <a:pt x="73" y="386"/>
                      </a:lnTo>
                      <a:lnTo>
                        <a:pt x="0" y="411"/>
                      </a:lnTo>
                      <a:lnTo>
                        <a:pt x="8" y="0"/>
                      </a:lnTo>
                    </a:path>
                  </a:pathLst>
                </a:custGeom>
                <a:solidFill>
                  <a:srgbClr val="9F9F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359" name="Google Shape;359;p15"/>
                <p:cNvGrpSpPr/>
                <p:nvPr/>
              </p:nvGrpSpPr>
              <p:grpSpPr>
                <a:xfrm>
                  <a:off x="1402" y="3117"/>
                  <a:ext cx="96" cy="352"/>
                  <a:chOff x="1402" y="3117"/>
                  <a:chExt cx="96" cy="352"/>
                </a:xfrm>
              </p:grpSpPr>
              <p:grpSp>
                <p:nvGrpSpPr>
                  <p:cNvPr id="360" name="Google Shape;360;p15"/>
                  <p:cNvGrpSpPr/>
                  <p:nvPr/>
                </p:nvGrpSpPr>
                <p:grpSpPr>
                  <a:xfrm>
                    <a:off x="1402" y="3117"/>
                    <a:ext cx="96" cy="352"/>
                    <a:chOff x="1402" y="3117"/>
                    <a:chExt cx="96" cy="352"/>
                  </a:xfrm>
                </p:grpSpPr>
                <p:grpSp>
                  <p:nvGrpSpPr>
                    <p:cNvPr id="361" name="Google Shape;361;p15"/>
                    <p:cNvGrpSpPr/>
                    <p:nvPr/>
                  </p:nvGrpSpPr>
                  <p:grpSpPr>
                    <a:xfrm>
                      <a:off x="1402" y="3117"/>
                      <a:ext cx="96" cy="211"/>
                      <a:chOff x="1402" y="3117"/>
                      <a:chExt cx="96" cy="211"/>
                    </a:xfrm>
                  </p:grpSpPr>
                  <p:grpSp>
                    <p:nvGrpSpPr>
                      <p:cNvPr id="362" name="Google Shape;362;p15"/>
                      <p:cNvGrpSpPr/>
                      <p:nvPr/>
                    </p:nvGrpSpPr>
                    <p:grpSpPr>
                      <a:xfrm>
                        <a:off x="1409" y="3117"/>
                        <a:ext cx="89" cy="113"/>
                        <a:chOff x="1409" y="3117"/>
                        <a:chExt cx="89" cy="113"/>
                      </a:xfrm>
                    </p:grpSpPr>
                    <p:cxnSp>
                      <p:nvCxnSpPr>
                        <p:cNvPr id="363" name="Google Shape;363;p15"/>
                        <p:cNvCxnSpPr/>
                        <p:nvPr/>
                      </p:nvCxnSpPr>
                      <p:spPr>
                        <a:xfrm>
                          <a:off x="1412" y="3117"/>
                          <a:ext cx="86" cy="33"/>
                        </a:xfrm>
                        <a:prstGeom prst="straightConnector1">
                          <a:avLst/>
                        </a:prstGeom>
                        <a:noFill/>
                        <a:ln cap="flat" cmpd="sng" w="12700">
                          <a:solidFill>
                            <a:srgbClr val="7F7F7F"/>
                          </a:solidFill>
                          <a:prstDash val="solid"/>
                          <a:round/>
                          <a:headEnd len="med" w="med" type="none"/>
                          <a:tailEnd len="med" w="med" type="none"/>
                        </a:ln>
                      </p:spPr>
                    </p:cxnSp>
                    <p:cxnSp>
                      <p:nvCxnSpPr>
                        <p:cNvPr id="364" name="Google Shape;364;p15"/>
                        <p:cNvCxnSpPr/>
                        <p:nvPr/>
                      </p:nvCxnSpPr>
                      <p:spPr>
                        <a:xfrm>
                          <a:off x="1410" y="3135"/>
                          <a:ext cx="86" cy="30"/>
                        </a:xfrm>
                        <a:prstGeom prst="straightConnector1">
                          <a:avLst/>
                        </a:prstGeom>
                        <a:noFill/>
                        <a:ln cap="flat" cmpd="sng" w="12700">
                          <a:solidFill>
                            <a:srgbClr val="7F7F7F"/>
                          </a:solidFill>
                          <a:prstDash val="solid"/>
                          <a:round/>
                          <a:headEnd len="med" w="med" type="none"/>
                          <a:tailEnd len="med" w="med" type="none"/>
                        </a:ln>
                      </p:spPr>
                    </p:cxnSp>
                    <p:cxnSp>
                      <p:nvCxnSpPr>
                        <p:cNvPr id="365" name="Google Shape;365;p15"/>
                        <p:cNvCxnSpPr/>
                        <p:nvPr/>
                      </p:nvCxnSpPr>
                      <p:spPr>
                        <a:xfrm>
                          <a:off x="1411" y="3154"/>
                          <a:ext cx="85" cy="28"/>
                        </a:xfrm>
                        <a:prstGeom prst="straightConnector1">
                          <a:avLst/>
                        </a:prstGeom>
                        <a:noFill/>
                        <a:ln cap="flat" cmpd="sng" w="12700">
                          <a:solidFill>
                            <a:srgbClr val="7F7F7F"/>
                          </a:solidFill>
                          <a:prstDash val="solid"/>
                          <a:round/>
                          <a:headEnd len="med" w="med" type="none"/>
                          <a:tailEnd len="med" w="med" type="none"/>
                        </a:ln>
                      </p:spPr>
                    </p:cxnSp>
                    <p:cxnSp>
                      <p:nvCxnSpPr>
                        <p:cNvPr id="366" name="Google Shape;366;p15"/>
                        <p:cNvCxnSpPr/>
                        <p:nvPr/>
                      </p:nvCxnSpPr>
                      <p:spPr>
                        <a:xfrm>
                          <a:off x="1410" y="3172"/>
                          <a:ext cx="86" cy="26"/>
                        </a:xfrm>
                        <a:prstGeom prst="straightConnector1">
                          <a:avLst/>
                        </a:prstGeom>
                        <a:noFill/>
                        <a:ln cap="flat" cmpd="sng" w="12700">
                          <a:solidFill>
                            <a:srgbClr val="7F7F7F"/>
                          </a:solidFill>
                          <a:prstDash val="solid"/>
                          <a:round/>
                          <a:headEnd len="med" w="med" type="none"/>
                          <a:tailEnd len="med" w="med" type="none"/>
                        </a:ln>
                      </p:spPr>
                    </p:cxnSp>
                    <p:cxnSp>
                      <p:nvCxnSpPr>
                        <p:cNvPr id="367" name="Google Shape;367;p15"/>
                        <p:cNvCxnSpPr/>
                        <p:nvPr/>
                      </p:nvCxnSpPr>
                      <p:spPr>
                        <a:xfrm>
                          <a:off x="1409" y="3190"/>
                          <a:ext cx="86" cy="24"/>
                        </a:xfrm>
                        <a:prstGeom prst="straightConnector1">
                          <a:avLst/>
                        </a:prstGeom>
                        <a:noFill/>
                        <a:ln cap="flat" cmpd="sng" w="12700">
                          <a:solidFill>
                            <a:srgbClr val="7F7F7F"/>
                          </a:solidFill>
                          <a:prstDash val="solid"/>
                          <a:round/>
                          <a:headEnd len="med" w="med" type="none"/>
                          <a:tailEnd len="med" w="med" type="none"/>
                        </a:ln>
                      </p:spPr>
                    </p:cxnSp>
                    <p:cxnSp>
                      <p:nvCxnSpPr>
                        <p:cNvPr id="368" name="Google Shape;368;p15"/>
                        <p:cNvCxnSpPr/>
                        <p:nvPr/>
                      </p:nvCxnSpPr>
                      <p:spPr>
                        <a:xfrm>
                          <a:off x="1409" y="3208"/>
                          <a:ext cx="85" cy="22"/>
                        </a:xfrm>
                        <a:prstGeom prst="straightConnector1">
                          <a:avLst/>
                        </a:prstGeom>
                        <a:noFill/>
                        <a:ln cap="flat" cmpd="sng" w="12700">
                          <a:solidFill>
                            <a:srgbClr val="7F7F7F"/>
                          </a:solidFill>
                          <a:prstDash val="solid"/>
                          <a:round/>
                          <a:headEnd len="med" w="med" type="none"/>
                          <a:tailEnd len="med" w="med" type="none"/>
                        </a:ln>
                      </p:spPr>
                    </p:cxnSp>
                  </p:grpSp>
                  <p:cxnSp>
                    <p:nvCxnSpPr>
                      <p:cNvPr id="369" name="Google Shape;369;p15"/>
                      <p:cNvCxnSpPr/>
                      <p:nvPr/>
                    </p:nvCxnSpPr>
                    <p:spPr>
                      <a:xfrm>
                        <a:off x="1402" y="3245"/>
                        <a:ext cx="89" cy="18"/>
                      </a:xfrm>
                      <a:prstGeom prst="straightConnector1">
                        <a:avLst/>
                      </a:prstGeom>
                      <a:noFill/>
                      <a:ln cap="flat" cmpd="sng" w="12700">
                        <a:solidFill>
                          <a:srgbClr val="7F7F7F"/>
                        </a:solidFill>
                        <a:prstDash val="solid"/>
                        <a:round/>
                        <a:headEnd len="med" w="med" type="none"/>
                        <a:tailEnd len="med" w="med" type="none"/>
                      </a:ln>
                    </p:spPr>
                  </p:cxnSp>
                  <p:cxnSp>
                    <p:nvCxnSpPr>
                      <p:cNvPr id="370" name="Google Shape;370;p15"/>
                      <p:cNvCxnSpPr/>
                      <p:nvPr/>
                    </p:nvCxnSpPr>
                    <p:spPr>
                      <a:xfrm>
                        <a:off x="1403" y="3263"/>
                        <a:ext cx="87" cy="15"/>
                      </a:xfrm>
                      <a:prstGeom prst="straightConnector1">
                        <a:avLst/>
                      </a:prstGeom>
                      <a:noFill/>
                      <a:ln cap="flat" cmpd="sng" w="12700">
                        <a:solidFill>
                          <a:srgbClr val="7F7F7F"/>
                        </a:solidFill>
                        <a:prstDash val="solid"/>
                        <a:round/>
                        <a:headEnd len="med" w="med" type="none"/>
                        <a:tailEnd len="med" w="med" type="none"/>
                      </a:ln>
                    </p:spPr>
                  </p:cxnSp>
                  <p:cxnSp>
                    <p:nvCxnSpPr>
                      <p:cNvPr id="371" name="Google Shape;371;p15"/>
                      <p:cNvCxnSpPr/>
                      <p:nvPr/>
                    </p:nvCxnSpPr>
                    <p:spPr>
                      <a:xfrm>
                        <a:off x="1402" y="3282"/>
                        <a:ext cx="87" cy="13"/>
                      </a:xfrm>
                      <a:prstGeom prst="straightConnector1">
                        <a:avLst/>
                      </a:prstGeom>
                      <a:noFill/>
                      <a:ln cap="flat" cmpd="sng" w="12700">
                        <a:solidFill>
                          <a:srgbClr val="7F7F7F"/>
                        </a:solidFill>
                        <a:prstDash val="solid"/>
                        <a:round/>
                        <a:headEnd len="med" w="med" type="none"/>
                        <a:tailEnd len="med" w="med" type="none"/>
                      </a:ln>
                    </p:spPr>
                  </p:cxnSp>
                  <p:cxnSp>
                    <p:nvCxnSpPr>
                      <p:cNvPr id="372" name="Google Shape;372;p15"/>
                      <p:cNvCxnSpPr/>
                      <p:nvPr/>
                    </p:nvCxnSpPr>
                    <p:spPr>
                      <a:xfrm>
                        <a:off x="1403" y="3301"/>
                        <a:ext cx="86" cy="10"/>
                      </a:xfrm>
                      <a:prstGeom prst="straightConnector1">
                        <a:avLst/>
                      </a:prstGeom>
                      <a:noFill/>
                      <a:ln cap="flat" cmpd="sng" w="12700">
                        <a:solidFill>
                          <a:srgbClr val="7F7F7F"/>
                        </a:solidFill>
                        <a:prstDash val="solid"/>
                        <a:round/>
                        <a:headEnd len="med" w="med" type="none"/>
                        <a:tailEnd len="med" w="med" type="none"/>
                      </a:ln>
                    </p:spPr>
                  </p:cxnSp>
                  <p:cxnSp>
                    <p:nvCxnSpPr>
                      <p:cNvPr id="373" name="Google Shape;373;p15"/>
                      <p:cNvCxnSpPr/>
                      <p:nvPr/>
                    </p:nvCxnSpPr>
                    <p:spPr>
                      <a:xfrm>
                        <a:off x="1404" y="3320"/>
                        <a:ext cx="85" cy="8"/>
                      </a:xfrm>
                      <a:prstGeom prst="straightConnector1">
                        <a:avLst/>
                      </a:prstGeom>
                      <a:noFill/>
                      <a:ln cap="flat" cmpd="sng" w="12700">
                        <a:solidFill>
                          <a:srgbClr val="7F7F7F"/>
                        </a:solidFill>
                        <a:prstDash val="solid"/>
                        <a:round/>
                        <a:headEnd len="med" w="med" type="none"/>
                        <a:tailEnd len="med" w="med" type="none"/>
                      </a:ln>
                    </p:spPr>
                  </p:cxnSp>
                </p:grpSp>
                <p:grpSp>
                  <p:nvGrpSpPr>
                    <p:cNvPr id="374" name="Google Shape;374;p15"/>
                    <p:cNvGrpSpPr/>
                    <p:nvPr/>
                  </p:nvGrpSpPr>
                  <p:grpSpPr>
                    <a:xfrm>
                      <a:off x="1403" y="3339"/>
                      <a:ext cx="84" cy="130"/>
                      <a:chOff x="1403" y="3339"/>
                      <a:chExt cx="84" cy="130"/>
                    </a:xfrm>
                  </p:grpSpPr>
                  <p:cxnSp>
                    <p:nvCxnSpPr>
                      <p:cNvPr id="375" name="Google Shape;375;p15"/>
                      <p:cNvCxnSpPr/>
                      <p:nvPr/>
                    </p:nvCxnSpPr>
                    <p:spPr>
                      <a:xfrm>
                        <a:off x="1404" y="3339"/>
                        <a:ext cx="83" cy="5"/>
                      </a:xfrm>
                      <a:prstGeom prst="straightConnector1">
                        <a:avLst/>
                      </a:prstGeom>
                      <a:noFill/>
                      <a:ln cap="flat" cmpd="sng" w="12700">
                        <a:solidFill>
                          <a:srgbClr val="7F7F7F"/>
                        </a:solidFill>
                        <a:prstDash val="solid"/>
                        <a:round/>
                        <a:headEnd len="med" w="med" type="none"/>
                        <a:tailEnd len="med" w="med" type="none"/>
                      </a:ln>
                    </p:spPr>
                  </p:cxnSp>
                  <p:cxnSp>
                    <p:nvCxnSpPr>
                      <p:cNvPr id="376" name="Google Shape;376;p15"/>
                      <p:cNvCxnSpPr/>
                      <p:nvPr/>
                    </p:nvCxnSpPr>
                    <p:spPr>
                      <a:xfrm>
                        <a:off x="1405" y="3357"/>
                        <a:ext cx="81" cy="3"/>
                      </a:xfrm>
                      <a:prstGeom prst="straightConnector1">
                        <a:avLst/>
                      </a:prstGeom>
                      <a:noFill/>
                      <a:ln cap="flat" cmpd="sng" w="12700">
                        <a:solidFill>
                          <a:srgbClr val="7F7F7F"/>
                        </a:solidFill>
                        <a:prstDash val="solid"/>
                        <a:round/>
                        <a:headEnd len="med" w="med" type="none"/>
                        <a:tailEnd len="med" w="med" type="none"/>
                      </a:ln>
                    </p:spPr>
                  </p:cxnSp>
                  <p:cxnSp>
                    <p:nvCxnSpPr>
                      <p:cNvPr id="377" name="Google Shape;377;p15"/>
                      <p:cNvCxnSpPr/>
                      <p:nvPr/>
                    </p:nvCxnSpPr>
                    <p:spPr>
                      <a:xfrm>
                        <a:off x="1404" y="3377"/>
                        <a:ext cx="81" cy="0"/>
                      </a:xfrm>
                      <a:prstGeom prst="straightConnector1">
                        <a:avLst/>
                      </a:prstGeom>
                      <a:noFill/>
                      <a:ln cap="flat" cmpd="sng" w="12700">
                        <a:solidFill>
                          <a:srgbClr val="7F7F7F"/>
                        </a:solidFill>
                        <a:prstDash val="solid"/>
                        <a:round/>
                        <a:headEnd len="med" w="med" type="none"/>
                        <a:tailEnd len="med" w="med" type="none"/>
                      </a:ln>
                    </p:spPr>
                  </p:cxnSp>
                  <p:cxnSp>
                    <p:nvCxnSpPr>
                      <p:cNvPr id="378" name="Google Shape;378;p15"/>
                      <p:cNvCxnSpPr/>
                      <p:nvPr/>
                    </p:nvCxnSpPr>
                    <p:spPr>
                      <a:xfrm flipH="1" rot="10800000">
                        <a:off x="1404" y="3393"/>
                        <a:ext cx="81" cy="2"/>
                      </a:xfrm>
                      <a:prstGeom prst="straightConnector1">
                        <a:avLst/>
                      </a:prstGeom>
                      <a:noFill/>
                      <a:ln cap="flat" cmpd="sng" w="12700">
                        <a:solidFill>
                          <a:srgbClr val="7F7F7F"/>
                        </a:solidFill>
                        <a:prstDash val="solid"/>
                        <a:round/>
                        <a:headEnd len="med" w="med" type="none"/>
                        <a:tailEnd len="med" w="med" type="none"/>
                      </a:ln>
                    </p:spPr>
                  </p:cxnSp>
                  <p:cxnSp>
                    <p:nvCxnSpPr>
                      <p:cNvPr id="379" name="Google Shape;379;p15"/>
                      <p:cNvCxnSpPr/>
                      <p:nvPr/>
                    </p:nvCxnSpPr>
                    <p:spPr>
                      <a:xfrm flipH="1" rot="10800000">
                        <a:off x="1404" y="3409"/>
                        <a:ext cx="79" cy="4"/>
                      </a:xfrm>
                      <a:prstGeom prst="straightConnector1">
                        <a:avLst/>
                      </a:prstGeom>
                      <a:noFill/>
                      <a:ln cap="flat" cmpd="sng" w="12700">
                        <a:solidFill>
                          <a:srgbClr val="7F7F7F"/>
                        </a:solidFill>
                        <a:prstDash val="solid"/>
                        <a:round/>
                        <a:headEnd len="med" w="med" type="none"/>
                        <a:tailEnd len="med" w="med" type="none"/>
                      </a:ln>
                    </p:spPr>
                  </p:cxnSp>
                  <p:cxnSp>
                    <p:nvCxnSpPr>
                      <p:cNvPr id="380" name="Google Shape;380;p15"/>
                      <p:cNvCxnSpPr/>
                      <p:nvPr/>
                    </p:nvCxnSpPr>
                    <p:spPr>
                      <a:xfrm flipH="1" rot="10800000">
                        <a:off x="1404" y="3426"/>
                        <a:ext cx="79" cy="6"/>
                      </a:xfrm>
                      <a:prstGeom prst="straightConnector1">
                        <a:avLst/>
                      </a:prstGeom>
                      <a:noFill/>
                      <a:ln cap="flat" cmpd="sng" w="12700">
                        <a:solidFill>
                          <a:srgbClr val="7F7F7F"/>
                        </a:solidFill>
                        <a:prstDash val="solid"/>
                        <a:round/>
                        <a:headEnd len="med" w="med" type="none"/>
                        <a:tailEnd len="med" w="med" type="none"/>
                      </a:ln>
                    </p:spPr>
                  </p:cxnSp>
                  <p:cxnSp>
                    <p:nvCxnSpPr>
                      <p:cNvPr id="381" name="Google Shape;381;p15"/>
                      <p:cNvCxnSpPr/>
                      <p:nvPr/>
                    </p:nvCxnSpPr>
                    <p:spPr>
                      <a:xfrm flipH="1" rot="10800000">
                        <a:off x="1403" y="3441"/>
                        <a:ext cx="80" cy="9"/>
                      </a:xfrm>
                      <a:prstGeom prst="straightConnector1">
                        <a:avLst/>
                      </a:prstGeom>
                      <a:noFill/>
                      <a:ln cap="flat" cmpd="sng" w="12700">
                        <a:solidFill>
                          <a:srgbClr val="7F7F7F"/>
                        </a:solidFill>
                        <a:prstDash val="solid"/>
                        <a:round/>
                        <a:headEnd len="med" w="med" type="none"/>
                        <a:tailEnd len="med" w="med" type="none"/>
                      </a:ln>
                    </p:spPr>
                  </p:cxnSp>
                  <p:cxnSp>
                    <p:nvCxnSpPr>
                      <p:cNvPr id="382" name="Google Shape;382;p15"/>
                      <p:cNvCxnSpPr/>
                      <p:nvPr/>
                    </p:nvCxnSpPr>
                    <p:spPr>
                      <a:xfrm flipH="1" rot="10800000">
                        <a:off x="1404" y="3458"/>
                        <a:ext cx="77" cy="11"/>
                      </a:xfrm>
                      <a:prstGeom prst="straightConnector1">
                        <a:avLst/>
                      </a:prstGeom>
                      <a:noFill/>
                      <a:ln cap="flat" cmpd="sng" w="12700">
                        <a:solidFill>
                          <a:srgbClr val="7F7F7F"/>
                        </a:solidFill>
                        <a:prstDash val="solid"/>
                        <a:round/>
                        <a:headEnd len="med" w="med" type="none"/>
                        <a:tailEnd len="med" w="med" type="none"/>
                      </a:ln>
                    </p:spPr>
                  </p:cxnSp>
                </p:grpSp>
              </p:grpSp>
              <p:cxnSp>
                <p:nvCxnSpPr>
                  <p:cNvPr id="383" name="Google Shape;383;p15"/>
                  <p:cNvCxnSpPr/>
                  <p:nvPr/>
                </p:nvCxnSpPr>
                <p:spPr>
                  <a:xfrm>
                    <a:off x="1407" y="3227"/>
                    <a:ext cx="85" cy="19"/>
                  </a:xfrm>
                  <a:prstGeom prst="straightConnector1">
                    <a:avLst/>
                  </a:prstGeom>
                  <a:noFill/>
                  <a:ln cap="flat" cmpd="sng" w="12700">
                    <a:solidFill>
                      <a:srgbClr val="7F7F7F"/>
                    </a:solidFill>
                    <a:prstDash val="solid"/>
                    <a:round/>
                    <a:headEnd len="med" w="med" type="none"/>
                    <a:tailEnd len="med" w="med" type="none"/>
                  </a:ln>
                </p:spPr>
              </p:cxnSp>
            </p:grpSp>
          </p:grpSp>
          <p:grpSp>
            <p:nvGrpSpPr>
              <p:cNvPr id="384" name="Google Shape;384;p15"/>
              <p:cNvGrpSpPr/>
              <p:nvPr/>
            </p:nvGrpSpPr>
            <p:grpSpPr>
              <a:xfrm>
                <a:off x="1340" y="3036"/>
                <a:ext cx="78" cy="492"/>
                <a:chOff x="1340" y="3036"/>
                <a:chExt cx="78" cy="492"/>
              </a:xfrm>
            </p:grpSpPr>
            <p:sp>
              <p:nvSpPr>
                <p:cNvPr id="385" name="Google Shape;385;p15"/>
                <p:cNvSpPr/>
                <p:nvPr/>
              </p:nvSpPr>
              <p:spPr>
                <a:xfrm>
                  <a:off x="1340" y="3036"/>
                  <a:ext cx="78" cy="492"/>
                </a:xfrm>
                <a:custGeom>
                  <a:rect b="b" l="l" r="r" t="t"/>
                  <a:pathLst>
                    <a:path extrusionOk="0" h="492" w="78">
                      <a:moveTo>
                        <a:pt x="18" y="0"/>
                      </a:moveTo>
                      <a:lnTo>
                        <a:pt x="72" y="25"/>
                      </a:lnTo>
                      <a:lnTo>
                        <a:pt x="77" y="31"/>
                      </a:lnTo>
                      <a:lnTo>
                        <a:pt x="61" y="471"/>
                      </a:lnTo>
                      <a:lnTo>
                        <a:pt x="53" y="477"/>
                      </a:lnTo>
                      <a:lnTo>
                        <a:pt x="0" y="491"/>
                      </a:lnTo>
                      <a:lnTo>
                        <a:pt x="6" y="483"/>
                      </a:lnTo>
                      <a:lnTo>
                        <a:pt x="7" y="477"/>
                      </a:lnTo>
                      <a:lnTo>
                        <a:pt x="18" y="0"/>
                      </a:lnTo>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86" name="Google Shape;386;p15"/>
                <p:cNvSpPr/>
                <p:nvPr/>
              </p:nvSpPr>
              <p:spPr>
                <a:xfrm>
                  <a:off x="1414" y="3061"/>
                  <a:ext cx="4" cy="6"/>
                </a:xfrm>
                <a:custGeom>
                  <a:rect b="b" l="l" r="r" t="t"/>
                  <a:pathLst>
                    <a:path extrusionOk="0" fill="none" h="21600" w="21252">
                      <a:moveTo>
                        <a:pt x="-1" y="0"/>
                      </a:moveTo>
                      <a:cubicBezTo>
                        <a:pt x="10438" y="0"/>
                        <a:pt x="19384" y="7465"/>
                        <a:pt x="21251" y="17736"/>
                      </a:cubicBezTo>
                    </a:path>
                    <a:path extrusionOk="0" h="21600" w="21252">
                      <a:moveTo>
                        <a:pt x="-1" y="0"/>
                      </a:moveTo>
                      <a:cubicBezTo>
                        <a:pt x="10438" y="0"/>
                        <a:pt x="19384" y="7465"/>
                        <a:pt x="21251" y="17736"/>
                      </a:cubicBezTo>
                      <a:lnTo>
                        <a:pt x="0" y="2160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grpSp>
          <p:nvGrpSpPr>
            <p:cNvPr id="387" name="Google Shape;387;p15"/>
            <p:cNvGrpSpPr/>
            <p:nvPr/>
          </p:nvGrpSpPr>
          <p:grpSpPr>
            <a:xfrm>
              <a:off x="1373" y="3788"/>
              <a:ext cx="272" cy="101"/>
              <a:chOff x="1373" y="3788"/>
              <a:chExt cx="272" cy="101"/>
            </a:xfrm>
          </p:grpSpPr>
          <p:sp>
            <p:nvSpPr>
              <p:cNvPr id="388" name="Google Shape;388;p15"/>
              <p:cNvSpPr/>
              <p:nvPr/>
            </p:nvSpPr>
            <p:spPr>
              <a:xfrm>
                <a:off x="1373" y="3788"/>
                <a:ext cx="272" cy="71"/>
              </a:xfrm>
              <a:custGeom>
                <a:rect b="b" l="l" r="r" t="t"/>
                <a:pathLst>
                  <a:path extrusionOk="0" h="71" w="272">
                    <a:moveTo>
                      <a:pt x="0" y="0"/>
                    </a:moveTo>
                    <a:lnTo>
                      <a:pt x="50" y="3"/>
                    </a:lnTo>
                    <a:lnTo>
                      <a:pt x="88" y="5"/>
                    </a:lnTo>
                    <a:lnTo>
                      <a:pt x="121" y="9"/>
                    </a:lnTo>
                    <a:lnTo>
                      <a:pt x="155" y="13"/>
                    </a:lnTo>
                    <a:lnTo>
                      <a:pt x="178" y="16"/>
                    </a:lnTo>
                    <a:lnTo>
                      <a:pt x="207" y="21"/>
                    </a:lnTo>
                    <a:lnTo>
                      <a:pt x="223" y="24"/>
                    </a:lnTo>
                    <a:lnTo>
                      <a:pt x="235" y="27"/>
                    </a:lnTo>
                    <a:lnTo>
                      <a:pt x="242" y="28"/>
                    </a:lnTo>
                    <a:lnTo>
                      <a:pt x="247" y="30"/>
                    </a:lnTo>
                    <a:lnTo>
                      <a:pt x="254" y="32"/>
                    </a:lnTo>
                    <a:lnTo>
                      <a:pt x="261" y="34"/>
                    </a:lnTo>
                    <a:lnTo>
                      <a:pt x="267" y="38"/>
                    </a:lnTo>
                    <a:lnTo>
                      <a:pt x="270" y="42"/>
                    </a:lnTo>
                    <a:lnTo>
                      <a:pt x="271" y="45"/>
                    </a:lnTo>
                    <a:lnTo>
                      <a:pt x="269" y="49"/>
                    </a:lnTo>
                    <a:lnTo>
                      <a:pt x="267" y="54"/>
                    </a:lnTo>
                    <a:lnTo>
                      <a:pt x="264" y="58"/>
                    </a:lnTo>
                    <a:lnTo>
                      <a:pt x="259" y="61"/>
                    </a:lnTo>
                    <a:lnTo>
                      <a:pt x="253" y="65"/>
                    </a:lnTo>
                    <a:lnTo>
                      <a:pt x="247" y="68"/>
                    </a:lnTo>
                    <a:lnTo>
                      <a:pt x="240" y="69"/>
                    </a:lnTo>
                    <a:lnTo>
                      <a:pt x="231" y="70"/>
                    </a:lnTo>
                    <a:lnTo>
                      <a:pt x="222" y="70"/>
                    </a:lnTo>
                    <a:lnTo>
                      <a:pt x="212" y="70"/>
                    </a:lnTo>
                    <a:lnTo>
                      <a:pt x="197" y="67"/>
                    </a:lnTo>
                  </a:path>
                </a:pathLst>
              </a:custGeom>
              <a:noFill/>
              <a:ln cap="rnd" cmpd="sng" w="12700">
                <a:solidFill>
                  <a:srgbClr val="C0C0C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389" name="Google Shape;389;p15"/>
              <p:cNvGrpSpPr/>
              <p:nvPr/>
            </p:nvGrpSpPr>
            <p:grpSpPr>
              <a:xfrm>
                <a:off x="1384" y="3823"/>
                <a:ext cx="189" cy="66"/>
                <a:chOff x="1384" y="3823"/>
                <a:chExt cx="189" cy="66"/>
              </a:xfrm>
            </p:grpSpPr>
            <p:grpSp>
              <p:nvGrpSpPr>
                <p:cNvPr id="390" name="Google Shape;390;p15"/>
                <p:cNvGrpSpPr/>
                <p:nvPr/>
              </p:nvGrpSpPr>
              <p:grpSpPr>
                <a:xfrm>
                  <a:off x="1384" y="3823"/>
                  <a:ext cx="183" cy="66"/>
                  <a:chOff x="1384" y="3823"/>
                  <a:chExt cx="183" cy="66"/>
                </a:xfrm>
              </p:grpSpPr>
              <p:sp>
                <p:nvSpPr>
                  <p:cNvPr id="391" name="Google Shape;391;p15"/>
                  <p:cNvSpPr/>
                  <p:nvPr/>
                </p:nvSpPr>
                <p:spPr>
                  <a:xfrm>
                    <a:off x="1384" y="3823"/>
                    <a:ext cx="111" cy="40"/>
                  </a:xfrm>
                  <a:custGeom>
                    <a:rect b="b" l="l" r="r" t="t"/>
                    <a:pathLst>
                      <a:path extrusionOk="0" h="40" w="111">
                        <a:moveTo>
                          <a:pt x="0" y="24"/>
                        </a:moveTo>
                        <a:lnTo>
                          <a:pt x="29" y="0"/>
                        </a:lnTo>
                        <a:lnTo>
                          <a:pt x="110" y="13"/>
                        </a:lnTo>
                        <a:lnTo>
                          <a:pt x="78" y="39"/>
                        </a:lnTo>
                        <a:lnTo>
                          <a:pt x="0" y="24"/>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92" name="Google Shape;392;p15"/>
                  <p:cNvSpPr/>
                  <p:nvPr/>
                </p:nvSpPr>
                <p:spPr>
                  <a:xfrm>
                    <a:off x="1384" y="3852"/>
                    <a:ext cx="77" cy="37"/>
                  </a:xfrm>
                  <a:custGeom>
                    <a:rect b="b" l="l" r="r" t="t"/>
                    <a:pathLst>
                      <a:path extrusionOk="0" h="37" w="77">
                        <a:moveTo>
                          <a:pt x="0" y="0"/>
                        </a:moveTo>
                        <a:lnTo>
                          <a:pt x="0" y="20"/>
                        </a:lnTo>
                        <a:lnTo>
                          <a:pt x="1" y="20"/>
                        </a:lnTo>
                        <a:lnTo>
                          <a:pt x="76" y="36"/>
                        </a:lnTo>
                        <a:lnTo>
                          <a:pt x="76" y="15"/>
                        </a:lnTo>
                        <a:lnTo>
                          <a:pt x="0"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93" name="Google Shape;393;p15"/>
                  <p:cNvSpPr/>
                  <p:nvPr/>
                </p:nvSpPr>
                <p:spPr>
                  <a:xfrm>
                    <a:off x="1468" y="3839"/>
                    <a:ext cx="99" cy="50"/>
                  </a:xfrm>
                  <a:custGeom>
                    <a:rect b="b" l="l" r="r" t="t"/>
                    <a:pathLst>
                      <a:path extrusionOk="0" h="50" w="99">
                        <a:moveTo>
                          <a:pt x="0" y="27"/>
                        </a:moveTo>
                        <a:lnTo>
                          <a:pt x="31" y="0"/>
                        </a:lnTo>
                        <a:lnTo>
                          <a:pt x="98" y="7"/>
                        </a:lnTo>
                        <a:lnTo>
                          <a:pt x="98" y="28"/>
                        </a:lnTo>
                        <a:lnTo>
                          <a:pt x="0" y="49"/>
                        </a:lnTo>
                        <a:lnTo>
                          <a:pt x="0" y="27"/>
                        </a:lnTo>
                      </a:path>
                    </a:pathLst>
                  </a:custGeom>
                  <a:solidFill>
                    <a:srgbClr val="9F9F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94" name="Google Shape;394;p15"/>
                  <p:cNvSpPr/>
                  <p:nvPr/>
                </p:nvSpPr>
                <p:spPr>
                  <a:xfrm>
                    <a:off x="1415" y="3823"/>
                    <a:ext cx="152" cy="17"/>
                  </a:xfrm>
                  <a:custGeom>
                    <a:rect b="b" l="l" r="r" t="t"/>
                    <a:pathLst>
                      <a:path extrusionOk="0" h="17" w="152">
                        <a:moveTo>
                          <a:pt x="0" y="0"/>
                        </a:moveTo>
                        <a:lnTo>
                          <a:pt x="76" y="4"/>
                        </a:lnTo>
                        <a:lnTo>
                          <a:pt x="151" y="16"/>
                        </a:lnTo>
                        <a:lnTo>
                          <a:pt x="83" y="11"/>
                        </a:lnTo>
                        <a:lnTo>
                          <a:pt x="0" y="0"/>
                        </a:lnTo>
                      </a:path>
                    </a:pathLst>
                  </a:custGeom>
                  <a:solidFill>
                    <a:srgbClr val="7F7F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395" name="Google Shape;395;p15"/>
                <p:cNvGrpSpPr/>
                <p:nvPr/>
              </p:nvGrpSpPr>
              <p:grpSpPr>
                <a:xfrm>
                  <a:off x="1385" y="3845"/>
                  <a:ext cx="188" cy="31"/>
                  <a:chOff x="1385" y="3845"/>
                  <a:chExt cx="188" cy="31"/>
                </a:xfrm>
              </p:grpSpPr>
              <p:cxnSp>
                <p:nvCxnSpPr>
                  <p:cNvPr id="396" name="Google Shape;396;p15"/>
                  <p:cNvCxnSpPr/>
                  <p:nvPr/>
                </p:nvCxnSpPr>
                <p:spPr>
                  <a:xfrm>
                    <a:off x="1385" y="3857"/>
                    <a:ext cx="83" cy="19"/>
                  </a:xfrm>
                  <a:prstGeom prst="straightConnector1">
                    <a:avLst/>
                  </a:prstGeom>
                  <a:noFill/>
                  <a:ln cap="flat" cmpd="sng" w="12700">
                    <a:solidFill>
                      <a:srgbClr val="7F7F7F"/>
                    </a:solidFill>
                    <a:prstDash val="solid"/>
                    <a:round/>
                    <a:headEnd len="med" w="med" type="none"/>
                    <a:tailEnd len="med" w="med" type="none"/>
                  </a:ln>
                </p:spPr>
              </p:cxnSp>
              <p:cxnSp>
                <p:nvCxnSpPr>
                  <p:cNvPr id="397" name="Google Shape;397;p15"/>
                  <p:cNvCxnSpPr/>
                  <p:nvPr/>
                </p:nvCxnSpPr>
                <p:spPr>
                  <a:xfrm flipH="1" rot="10800000">
                    <a:off x="1469" y="3845"/>
                    <a:ext cx="35" cy="31"/>
                  </a:xfrm>
                  <a:prstGeom prst="straightConnector1">
                    <a:avLst/>
                  </a:prstGeom>
                  <a:noFill/>
                  <a:ln cap="flat" cmpd="sng" w="12700">
                    <a:solidFill>
                      <a:srgbClr val="5F5F5F"/>
                    </a:solidFill>
                    <a:prstDash val="solid"/>
                    <a:round/>
                    <a:headEnd len="med" w="med" type="none"/>
                    <a:tailEnd len="med" w="med" type="none"/>
                  </a:ln>
                </p:spPr>
              </p:cxnSp>
              <p:cxnSp>
                <p:nvCxnSpPr>
                  <p:cNvPr id="398" name="Google Shape;398;p15"/>
                  <p:cNvCxnSpPr/>
                  <p:nvPr/>
                </p:nvCxnSpPr>
                <p:spPr>
                  <a:xfrm>
                    <a:off x="1504" y="3845"/>
                    <a:ext cx="69" cy="6"/>
                  </a:xfrm>
                  <a:prstGeom prst="straightConnector1">
                    <a:avLst/>
                  </a:prstGeom>
                  <a:noFill/>
                  <a:ln cap="flat" cmpd="sng" w="12700">
                    <a:solidFill>
                      <a:srgbClr val="5F5F5F"/>
                    </a:solidFill>
                    <a:prstDash val="solid"/>
                    <a:round/>
                    <a:headEnd len="med" w="med" type="none"/>
                    <a:tailEnd len="med" w="med" type="none"/>
                  </a:ln>
                </p:spPr>
              </p:cxnSp>
            </p:grpSp>
          </p:grpSp>
        </p:grpSp>
        <p:sp>
          <p:nvSpPr>
            <p:cNvPr id="399" name="Google Shape;399;p15"/>
            <p:cNvSpPr/>
            <p:nvPr/>
          </p:nvSpPr>
          <p:spPr>
            <a:xfrm>
              <a:off x="1335" y="3654"/>
              <a:ext cx="156" cy="147"/>
            </a:xfrm>
            <a:custGeom>
              <a:rect b="b" l="l" r="r" t="t"/>
              <a:pathLst>
                <a:path extrusionOk="0" h="147" w="156">
                  <a:moveTo>
                    <a:pt x="0" y="73"/>
                  </a:moveTo>
                  <a:lnTo>
                    <a:pt x="155" y="0"/>
                  </a:lnTo>
                  <a:lnTo>
                    <a:pt x="155" y="59"/>
                  </a:lnTo>
                  <a:lnTo>
                    <a:pt x="0" y="146"/>
                  </a:lnTo>
                  <a:lnTo>
                    <a:pt x="0" y="73"/>
                  </a:lnTo>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00" name="Google Shape;400;p15"/>
            <p:cNvSpPr/>
            <p:nvPr/>
          </p:nvSpPr>
          <p:spPr>
            <a:xfrm>
              <a:off x="1333" y="3510"/>
              <a:ext cx="162" cy="220"/>
            </a:xfrm>
            <a:custGeom>
              <a:rect b="b" l="l" r="r" t="t"/>
              <a:pathLst>
                <a:path extrusionOk="0" h="220" w="162">
                  <a:moveTo>
                    <a:pt x="0" y="46"/>
                  </a:moveTo>
                  <a:lnTo>
                    <a:pt x="161" y="0"/>
                  </a:lnTo>
                  <a:lnTo>
                    <a:pt x="161" y="145"/>
                  </a:lnTo>
                  <a:lnTo>
                    <a:pt x="0" y="219"/>
                  </a:lnTo>
                  <a:lnTo>
                    <a:pt x="0" y="46"/>
                  </a:lnTo>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01" name="Google Shape;401;p15"/>
            <p:cNvSpPr/>
            <p:nvPr/>
          </p:nvSpPr>
          <p:spPr>
            <a:xfrm>
              <a:off x="875" y="3105"/>
              <a:ext cx="411" cy="340"/>
            </a:xfrm>
            <a:custGeom>
              <a:rect b="b" l="l" r="r" t="t"/>
              <a:pathLst>
                <a:path extrusionOk="0" h="340" w="411">
                  <a:moveTo>
                    <a:pt x="17" y="0"/>
                  </a:moveTo>
                  <a:lnTo>
                    <a:pt x="410" y="0"/>
                  </a:lnTo>
                  <a:lnTo>
                    <a:pt x="394" y="339"/>
                  </a:lnTo>
                  <a:lnTo>
                    <a:pt x="0" y="319"/>
                  </a:lnTo>
                  <a:lnTo>
                    <a:pt x="17"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02" name="Google Shape;402;p15"/>
            <p:cNvSpPr/>
            <p:nvPr/>
          </p:nvSpPr>
          <p:spPr>
            <a:xfrm>
              <a:off x="603" y="3687"/>
              <a:ext cx="771" cy="152"/>
            </a:xfrm>
            <a:custGeom>
              <a:rect b="b" l="l" r="r" t="t"/>
              <a:pathLst>
                <a:path extrusionOk="0" h="152" w="771">
                  <a:moveTo>
                    <a:pt x="125" y="0"/>
                  </a:moveTo>
                  <a:lnTo>
                    <a:pt x="770" y="62"/>
                  </a:lnTo>
                  <a:lnTo>
                    <a:pt x="724" y="117"/>
                  </a:lnTo>
                  <a:lnTo>
                    <a:pt x="680" y="151"/>
                  </a:lnTo>
                  <a:lnTo>
                    <a:pt x="0" y="75"/>
                  </a:lnTo>
                  <a:lnTo>
                    <a:pt x="50" y="54"/>
                  </a:lnTo>
                  <a:lnTo>
                    <a:pt x="125" y="0"/>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403" name="Google Shape;403;p15"/>
            <p:cNvGrpSpPr/>
            <p:nvPr/>
          </p:nvGrpSpPr>
          <p:grpSpPr>
            <a:xfrm>
              <a:off x="1333" y="3525"/>
              <a:ext cx="167" cy="198"/>
              <a:chOff x="1333" y="3525"/>
              <a:chExt cx="167" cy="198"/>
            </a:xfrm>
          </p:grpSpPr>
          <p:cxnSp>
            <p:nvCxnSpPr>
              <p:cNvPr id="404" name="Google Shape;404;p15"/>
              <p:cNvCxnSpPr/>
              <p:nvPr/>
            </p:nvCxnSpPr>
            <p:spPr>
              <a:xfrm flipH="1" rot="10800000">
                <a:off x="1333" y="3580"/>
                <a:ext cx="167" cy="61"/>
              </a:xfrm>
              <a:prstGeom prst="straightConnector1">
                <a:avLst/>
              </a:prstGeom>
              <a:noFill/>
              <a:ln cap="flat" cmpd="sng" w="12700">
                <a:solidFill>
                  <a:srgbClr val="808080"/>
                </a:solidFill>
                <a:prstDash val="solid"/>
                <a:round/>
                <a:headEnd len="med" w="med" type="none"/>
                <a:tailEnd len="med" w="med" type="none"/>
              </a:ln>
            </p:spPr>
          </p:cxnSp>
          <p:cxnSp>
            <p:nvCxnSpPr>
              <p:cNvPr id="405" name="Google Shape;405;p15"/>
              <p:cNvCxnSpPr/>
              <p:nvPr/>
            </p:nvCxnSpPr>
            <p:spPr>
              <a:xfrm flipH="1" rot="10800000">
                <a:off x="1362" y="3598"/>
                <a:ext cx="137" cy="53"/>
              </a:xfrm>
              <a:prstGeom prst="straightConnector1">
                <a:avLst/>
              </a:prstGeom>
              <a:noFill/>
              <a:ln cap="flat" cmpd="sng" w="12700">
                <a:solidFill>
                  <a:srgbClr val="808080"/>
                </a:solidFill>
                <a:prstDash val="solid"/>
                <a:round/>
                <a:headEnd len="med" w="med" type="none"/>
                <a:tailEnd len="med" w="med" type="none"/>
              </a:ln>
            </p:spPr>
          </p:cxnSp>
          <p:cxnSp>
            <p:nvCxnSpPr>
              <p:cNvPr id="406" name="Google Shape;406;p15"/>
              <p:cNvCxnSpPr/>
              <p:nvPr/>
            </p:nvCxnSpPr>
            <p:spPr>
              <a:xfrm flipH="1" rot="10800000">
                <a:off x="1362" y="3614"/>
                <a:ext cx="137" cy="57"/>
              </a:xfrm>
              <a:prstGeom prst="straightConnector1">
                <a:avLst/>
              </a:prstGeom>
              <a:noFill/>
              <a:ln cap="flat" cmpd="sng" w="12700">
                <a:solidFill>
                  <a:srgbClr val="808080"/>
                </a:solidFill>
                <a:prstDash val="solid"/>
                <a:round/>
                <a:headEnd len="med" w="med" type="none"/>
                <a:tailEnd len="med" w="med" type="none"/>
              </a:ln>
            </p:spPr>
          </p:cxnSp>
          <p:cxnSp>
            <p:nvCxnSpPr>
              <p:cNvPr id="407" name="Google Shape;407;p15"/>
              <p:cNvCxnSpPr/>
              <p:nvPr/>
            </p:nvCxnSpPr>
            <p:spPr>
              <a:xfrm flipH="1" rot="10800000">
                <a:off x="1362" y="3631"/>
                <a:ext cx="138" cy="58"/>
              </a:xfrm>
              <a:prstGeom prst="straightConnector1">
                <a:avLst/>
              </a:prstGeom>
              <a:noFill/>
              <a:ln cap="flat" cmpd="sng" w="12700">
                <a:solidFill>
                  <a:srgbClr val="808080"/>
                </a:solidFill>
                <a:prstDash val="solid"/>
                <a:round/>
                <a:headEnd len="med" w="med" type="none"/>
                <a:tailEnd len="med" w="med" type="none"/>
              </a:ln>
            </p:spPr>
          </p:cxnSp>
          <p:cxnSp>
            <p:nvCxnSpPr>
              <p:cNvPr id="408" name="Google Shape;408;p15"/>
              <p:cNvCxnSpPr/>
              <p:nvPr/>
            </p:nvCxnSpPr>
            <p:spPr>
              <a:xfrm flipH="1" rot="10800000">
                <a:off x="1362" y="3647"/>
                <a:ext cx="138" cy="62"/>
              </a:xfrm>
              <a:prstGeom prst="straightConnector1">
                <a:avLst/>
              </a:prstGeom>
              <a:noFill/>
              <a:ln cap="flat" cmpd="sng" w="12700">
                <a:solidFill>
                  <a:srgbClr val="808080"/>
                </a:solidFill>
                <a:prstDash val="solid"/>
                <a:round/>
                <a:headEnd len="med" w="med" type="none"/>
                <a:tailEnd len="med" w="med" type="none"/>
              </a:ln>
            </p:spPr>
          </p:cxnSp>
          <p:cxnSp>
            <p:nvCxnSpPr>
              <p:cNvPr id="409" name="Google Shape;409;p15"/>
              <p:cNvCxnSpPr/>
              <p:nvPr/>
            </p:nvCxnSpPr>
            <p:spPr>
              <a:xfrm flipH="1" rot="10800000">
                <a:off x="1362" y="3563"/>
                <a:ext cx="138" cy="47"/>
              </a:xfrm>
              <a:prstGeom prst="straightConnector1">
                <a:avLst/>
              </a:prstGeom>
              <a:noFill/>
              <a:ln cap="flat" cmpd="sng" w="12700">
                <a:solidFill>
                  <a:srgbClr val="808080"/>
                </a:solidFill>
                <a:prstDash val="solid"/>
                <a:round/>
                <a:headEnd len="med" w="med" type="none"/>
                <a:tailEnd len="med" w="med" type="none"/>
              </a:ln>
            </p:spPr>
          </p:cxnSp>
          <p:cxnSp>
            <p:nvCxnSpPr>
              <p:cNvPr id="410" name="Google Shape;410;p15"/>
              <p:cNvCxnSpPr/>
              <p:nvPr/>
            </p:nvCxnSpPr>
            <p:spPr>
              <a:xfrm flipH="1" rot="10800000">
                <a:off x="1362" y="3545"/>
                <a:ext cx="138" cy="43"/>
              </a:xfrm>
              <a:prstGeom prst="straightConnector1">
                <a:avLst/>
              </a:prstGeom>
              <a:noFill/>
              <a:ln cap="flat" cmpd="sng" w="12700">
                <a:solidFill>
                  <a:srgbClr val="808080"/>
                </a:solidFill>
                <a:prstDash val="solid"/>
                <a:round/>
                <a:headEnd len="med" w="med" type="none"/>
                <a:tailEnd len="med" w="med" type="none"/>
              </a:ln>
            </p:spPr>
          </p:cxnSp>
          <p:cxnSp>
            <p:nvCxnSpPr>
              <p:cNvPr id="411" name="Google Shape;411;p15"/>
              <p:cNvCxnSpPr/>
              <p:nvPr/>
            </p:nvCxnSpPr>
            <p:spPr>
              <a:xfrm flipH="1" rot="10800000">
                <a:off x="1362" y="3525"/>
                <a:ext cx="137" cy="41"/>
              </a:xfrm>
              <a:prstGeom prst="straightConnector1">
                <a:avLst/>
              </a:prstGeom>
              <a:noFill/>
              <a:ln cap="flat" cmpd="sng" w="12700">
                <a:solidFill>
                  <a:srgbClr val="808080"/>
                </a:solidFill>
                <a:prstDash val="solid"/>
                <a:round/>
                <a:headEnd len="med" w="med" type="none"/>
                <a:tailEnd len="med" w="med" type="none"/>
              </a:ln>
            </p:spPr>
          </p:cxnSp>
          <p:cxnSp>
            <p:nvCxnSpPr>
              <p:cNvPr id="412" name="Google Shape;412;p15"/>
              <p:cNvCxnSpPr/>
              <p:nvPr/>
            </p:nvCxnSpPr>
            <p:spPr>
              <a:xfrm>
                <a:off x="1362" y="3552"/>
                <a:ext cx="0" cy="171"/>
              </a:xfrm>
              <a:prstGeom prst="straightConnector1">
                <a:avLst/>
              </a:prstGeom>
              <a:noFill/>
              <a:ln cap="flat" cmpd="sng" w="12700">
                <a:solidFill>
                  <a:srgbClr val="808080"/>
                </a:solidFill>
                <a:prstDash val="solid"/>
                <a:round/>
                <a:headEnd len="med" w="med" type="none"/>
                <a:tailEnd len="med" w="med" type="none"/>
              </a:ln>
            </p:spPr>
          </p:cxnSp>
        </p:grpSp>
        <p:grpSp>
          <p:nvGrpSpPr>
            <p:cNvPr id="413" name="Google Shape;413;p15"/>
            <p:cNvGrpSpPr/>
            <p:nvPr/>
          </p:nvGrpSpPr>
          <p:grpSpPr>
            <a:xfrm>
              <a:off x="818" y="3026"/>
              <a:ext cx="543" cy="503"/>
              <a:chOff x="818" y="3026"/>
              <a:chExt cx="543" cy="503"/>
            </a:xfrm>
          </p:grpSpPr>
          <p:grpSp>
            <p:nvGrpSpPr>
              <p:cNvPr id="414" name="Google Shape;414;p15"/>
              <p:cNvGrpSpPr/>
              <p:nvPr/>
            </p:nvGrpSpPr>
            <p:grpSpPr>
              <a:xfrm>
                <a:off x="818" y="3026"/>
                <a:ext cx="543" cy="503"/>
                <a:chOff x="818" y="3026"/>
                <a:chExt cx="543" cy="503"/>
              </a:xfrm>
            </p:grpSpPr>
            <p:grpSp>
              <p:nvGrpSpPr>
                <p:cNvPr id="415" name="Google Shape;415;p15"/>
                <p:cNvGrpSpPr/>
                <p:nvPr/>
              </p:nvGrpSpPr>
              <p:grpSpPr>
                <a:xfrm>
                  <a:off x="818" y="3026"/>
                  <a:ext cx="543" cy="503"/>
                  <a:chOff x="818" y="3026"/>
                  <a:chExt cx="543" cy="503"/>
                </a:xfrm>
              </p:grpSpPr>
              <p:sp>
                <p:nvSpPr>
                  <p:cNvPr id="416" name="Google Shape;416;p15"/>
                  <p:cNvSpPr/>
                  <p:nvPr/>
                </p:nvSpPr>
                <p:spPr>
                  <a:xfrm>
                    <a:off x="818" y="3026"/>
                    <a:ext cx="543" cy="503"/>
                  </a:xfrm>
                  <a:custGeom>
                    <a:rect b="b" l="l" r="r" t="t"/>
                    <a:pathLst>
                      <a:path extrusionOk="0" h="503" w="543">
                        <a:moveTo>
                          <a:pt x="43" y="8"/>
                        </a:moveTo>
                        <a:lnTo>
                          <a:pt x="90" y="6"/>
                        </a:lnTo>
                        <a:lnTo>
                          <a:pt x="153" y="1"/>
                        </a:lnTo>
                        <a:lnTo>
                          <a:pt x="219" y="0"/>
                        </a:lnTo>
                        <a:lnTo>
                          <a:pt x="296" y="0"/>
                        </a:lnTo>
                        <a:lnTo>
                          <a:pt x="350" y="1"/>
                        </a:lnTo>
                        <a:lnTo>
                          <a:pt x="433" y="4"/>
                        </a:lnTo>
                        <a:lnTo>
                          <a:pt x="512" y="8"/>
                        </a:lnTo>
                        <a:lnTo>
                          <a:pt x="532" y="9"/>
                        </a:lnTo>
                        <a:lnTo>
                          <a:pt x="536" y="10"/>
                        </a:lnTo>
                        <a:lnTo>
                          <a:pt x="539" y="13"/>
                        </a:lnTo>
                        <a:lnTo>
                          <a:pt x="542" y="16"/>
                        </a:lnTo>
                        <a:lnTo>
                          <a:pt x="542" y="21"/>
                        </a:lnTo>
                        <a:lnTo>
                          <a:pt x="521" y="492"/>
                        </a:lnTo>
                        <a:lnTo>
                          <a:pt x="519" y="499"/>
                        </a:lnTo>
                        <a:lnTo>
                          <a:pt x="512" y="502"/>
                        </a:lnTo>
                        <a:lnTo>
                          <a:pt x="338" y="490"/>
                        </a:lnTo>
                        <a:lnTo>
                          <a:pt x="166" y="477"/>
                        </a:lnTo>
                        <a:lnTo>
                          <a:pt x="8" y="466"/>
                        </a:lnTo>
                        <a:lnTo>
                          <a:pt x="0" y="454"/>
                        </a:lnTo>
                        <a:lnTo>
                          <a:pt x="25" y="24"/>
                        </a:lnTo>
                        <a:lnTo>
                          <a:pt x="43" y="8"/>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17" name="Google Shape;417;p15"/>
                  <p:cNvSpPr/>
                  <p:nvPr/>
                </p:nvSpPr>
                <p:spPr>
                  <a:xfrm>
                    <a:off x="1349" y="3035"/>
                    <a:ext cx="11" cy="7"/>
                  </a:xfrm>
                  <a:custGeom>
                    <a:rect b="b" l="l" r="r" t="t"/>
                    <a:pathLst>
                      <a:path extrusionOk="0" fill="none" h="21600" w="23482">
                        <a:moveTo>
                          <a:pt x="0" y="107"/>
                        </a:moveTo>
                        <a:cubicBezTo>
                          <a:pt x="714" y="35"/>
                          <a:pt x="1431" y="-1"/>
                          <a:pt x="2149" y="0"/>
                        </a:cubicBezTo>
                        <a:cubicBezTo>
                          <a:pt x="12771" y="0"/>
                          <a:pt x="21816" y="7723"/>
                          <a:pt x="23481" y="18214"/>
                        </a:cubicBezTo>
                      </a:path>
                      <a:path extrusionOk="0" h="21600" w="23482">
                        <a:moveTo>
                          <a:pt x="0" y="107"/>
                        </a:moveTo>
                        <a:cubicBezTo>
                          <a:pt x="714" y="35"/>
                          <a:pt x="1431" y="-1"/>
                          <a:pt x="2149" y="0"/>
                        </a:cubicBezTo>
                        <a:cubicBezTo>
                          <a:pt x="12771" y="0"/>
                          <a:pt x="21816" y="7723"/>
                          <a:pt x="23481" y="18214"/>
                        </a:cubicBezTo>
                        <a:lnTo>
                          <a:pt x="2149" y="21600"/>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18" name="Google Shape;418;p15"/>
                  <p:cNvSpPr/>
                  <p:nvPr/>
                </p:nvSpPr>
                <p:spPr>
                  <a:xfrm>
                    <a:off x="842" y="3034"/>
                    <a:ext cx="24" cy="17"/>
                  </a:xfrm>
                  <a:custGeom>
                    <a:rect b="b" l="l" r="r" t="t"/>
                    <a:pathLst>
                      <a:path extrusionOk="0" fill="none" h="21580" w="21600">
                        <a:moveTo>
                          <a:pt x="0" y="21580"/>
                        </a:moveTo>
                        <a:cubicBezTo>
                          <a:pt x="0" y="10007"/>
                          <a:pt x="9120" y="491"/>
                          <a:pt x="20681" y="-1"/>
                        </a:cubicBezTo>
                      </a:path>
                      <a:path extrusionOk="0" h="21580" w="21600">
                        <a:moveTo>
                          <a:pt x="0" y="21580"/>
                        </a:moveTo>
                        <a:cubicBezTo>
                          <a:pt x="0" y="10007"/>
                          <a:pt x="9120" y="491"/>
                          <a:pt x="20681" y="-1"/>
                        </a:cubicBezTo>
                        <a:lnTo>
                          <a:pt x="21600" y="21580"/>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19" name="Google Shape;419;p15"/>
                  <p:cNvSpPr/>
                  <p:nvPr/>
                </p:nvSpPr>
                <p:spPr>
                  <a:xfrm>
                    <a:off x="818" y="3481"/>
                    <a:ext cx="8" cy="11"/>
                  </a:xfrm>
                  <a:custGeom>
                    <a:rect b="b" l="l" r="r" t="t"/>
                    <a:pathLst>
                      <a:path extrusionOk="0" fill="none" h="21411" w="21600">
                        <a:moveTo>
                          <a:pt x="18745" y="21410"/>
                        </a:moveTo>
                        <a:cubicBezTo>
                          <a:pt x="8014" y="19979"/>
                          <a:pt x="0" y="10825"/>
                          <a:pt x="0" y="0"/>
                        </a:cubicBezTo>
                      </a:path>
                      <a:path extrusionOk="0" h="21411" w="21600">
                        <a:moveTo>
                          <a:pt x="18745" y="21410"/>
                        </a:moveTo>
                        <a:cubicBezTo>
                          <a:pt x="8014" y="19979"/>
                          <a:pt x="0" y="10825"/>
                          <a:pt x="0" y="0"/>
                        </a:cubicBezTo>
                        <a:lnTo>
                          <a:pt x="21600" y="0"/>
                        </a:lnTo>
                        <a:close/>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420" name="Google Shape;420;p15"/>
                <p:cNvGrpSpPr/>
                <p:nvPr/>
              </p:nvGrpSpPr>
              <p:grpSpPr>
                <a:xfrm>
                  <a:off x="876" y="3104"/>
                  <a:ext cx="411" cy="340"/>
                  <a:chOff x="876" y="3104"/>
                  <a:chExt cx="411" cy="340"/>
                </a:xfrm>
              </p:grpSpPr>
              <p:grpSp>
                <p:nvGrpSpPr>
                  <p:cNvPr id="421" name="Google Shape;421;p15"/>
                  <p:cNvGrpSpPr/>
                  <p:nvPr/>
                </p:nvGrpSpPr>
                <p:grpSpPr>
                  <a:xfrm>
                    <a:off x="876" y="3104"/>
                    <a:ext cx="411" cy="340"/>
                    <a:chOff x="876" y="3104"/>
                    <a:chExt cx="411" cy="340"/>
                  </a:xfrm>
                </p:grpSpPr>
                <p:sp>
                  <p:nvSpPr>
                    <p:cNvPr id="422" name="Google Shape;422;p15"/>
                    <p:cNvSpPr/>
                    <p:nvPr/>
                  </p:nvSpPr>
                  <p:spPr>
                    <a:xfrm>
                      <a:off x="892" y="3104"/>
                      <a:ext cx="394" cy="1"/>
                    </a:xfrm>
                    <a:custGeom>
                      <a:rect b="b" l="l" r="r" t="t"/>
                      <a:pathLst>
                        <a:path extrusionOk="0" h="1" w="394">
                          <a:moveTo>
                            <a:pt x="0" y="0"/>
                          </a:moveTo>
                          <a:lnTo>
                            <a:pt x="393" y="0"/>
                          </a:lnTo>
                          <a:lnTo>
                            <a:pt x="384" y="0"/>
                          </a:lnTo>
                          <a:lnTo>
                            <a:pt x="9" y="0"/>
                          </a:lnTo>
                          <a:lnTo>
                            <a:pt x="0"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23" name="Google Shape;423;p15"/>
                    <p:cNvSpPr/>
                    <p:nvPr/>
                  </p:nvSpPr>
                  <p:spPr>
                    <a:xfrm>
                      <a:off x="1268" y="3104"/>
                      <a:ext cx="19" cy="340"/>
                    </a:xfrm>
                    <a:custGeom>
                      <a:rect b="b" l="l" r="r" t="t"/>
                      <a:pathLst>
                        <a:path extrusionOk="0" h="340" w="19">
                          <a:moveTo>
                            <a:pt x="11" y="7"/>
                          </a:moveTo>
                          <a:lnTo>
                            <a:pt x="18" y="0"/>
                          </a:lnTo>
                          <a:lnTo>
                            <a:pt x="12" y="185"/>
                          </a:lnTo>
                          <a:lnTo>
                            <a:pt x="6" y="339"/>
                          </a:lnTo>
                          <a:lnTo>
                            <a:pt x="0" y="329"/>
                          </a:lnTo>
                          <a:lnTo>
                            <a:pt x="11" y="7"/>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24" name="Google Shape;424;p15"/>
                    <p:cNvSpPr/>
                    <p:nvPr/>
                  </p:nvSpPr>
                  <p:spPr>
                    <a:xfrm>
                      <a:off x="876" y="3423"/>
                      <a:ext cx="394" cy="21"/>
                    </a:xfrm>
                    <a:custGeom>
                      <a:rect b="b" l="l" r="r" t="t"/>
                      <a:pathLst>
                        <a:path extrusionOk="0" h="21" w="394">
                          <a:moveTo>
                            <a:pt x="9" y="0"/>
                          </a:moveTo>
                          <a:lnTo>
                            <a:pt x="0" y="6"/>
                          </a:lnTo>
                          <a:lnTo>
                            <a:pt x="393" y="20"/>
                          </a:lnTo>
                          <a:lnTo>
                            <a:pt x="384" y="14"/>
                          </a:lnTo>
                          <a:lnTo>
                            <a:pt x="9" y="0"/>
                          </a:lnTo>
                        </a:path>
                      </a:pathLst>
                    </a:custGeom>
                    <a:solidFill>
                      <a:srgbClr val="DFDF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25" name="Google Shape;425;p15"/>
                    <p:cNvSpPr/>
                    <p:nvPr/>
                  </p:nvSpPr>
                  <p:spPr>
                    <a:xfrm>
                      <a:off x="876" y="3105"/>
                      <a:ext cx="18" cy="320"/>
                    </a:xfrm>
                    <a:custGeom>
                      <a:rect b="b" l="l" r="r" t="t"/>
                      <a:pathLst>
                        <a:path extrusionOk="0" h="320" w="18">
                          <a:moveTo>
                            <a:pt x="11" y="0"/>
                          </a:moveTo>
                          <a:lnTo>
                            <a:pt x="17" y="7"/>
                          </a:lnTo>
                          <a:lnTo>
                            <a:pt x="6" y="310"/>
                          </a:lnTo>
                          <a:lnTo>
                            <a:pt x="0" y="319"/>
                          </a:lnTo>
                          <a:lnTo>
                            <a:pt x="11" y="0"/>
                          </a:lnTo>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426" name="Google Shape;426;p15"/>
                  <p:cNvGrpSpPr/>
                  <p:nvPr/>
                </p:nvGrpSpPr>
                <p:grpSpPr>
                  <a:xfrm>
                    <a:off x="885" y="3112"/>
                    <a:ext cx="392" cy="323"/>
                    <a:chOff x="885" y="3112"/>
                    <a:chExt cx="392" cy="323"/>
                  </a:xfrm>
                </p:grpSpPr>
                <p:sp>
                  <p:nvSpPr>
                    <p:cNvPr id="427" name="Google Shape;427;p15"/>
                    <p:cNvSpPr/>
                    <p:nvPr/>
                  </p:nvSpPr>
                  <p:spPr>
                    <a:xfrm>
                      <a:off x="885" y="3112"/>
                      <a:ext cx="392" cy="323"/>
                    </a:xfrm>
                    <a:custGeom>
                      <a:rect b="b" l="l" r="r" t="t"/>
                      <a:pathLst>
                        <a:path extrusionOk="0" h="323" w="392">
                          <a:moveTo>
                            <a:pt x="16" y="0"/>
                          </a:moveTo>
                          <a:lnTo>
                            <a:pt x="391" y="0"/>
                          </a:lnTo>
                          <a:lnTo>
                            <a:pt x="375" y="322"/>
                          </a:lnTo>
                          <a:lnTo>
                            <a:pt x="0" y="303"/>
                          </a:lnTo>
                          <a:lnTo>
                            <a:pt x="16"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28" name="Google Shape;428;p15"/>
                    <p:cNvSpPr/>
                    <p:nvPr/>
                  </p:nvSpPr>
                  <p:spPr>
                    <a:xfrm>
                      <a:off x="898" y="3125"/>
                      <a:ext cx="366" cy="298"/>
                    </a:xfrm>
                    <a:custGeom>
                      <a:rect b="b" l="l" r="r" t="t"/>
                      <a:pathLst>
                        <a:path extrusionOk="0" h="298" w="366">
                          <a:moveTo>
                            <a:pt x="14" y="0"/>
                          </a:moveTo>
                          <a:lnTo>
                            <a:pt x="365" y="0"/>
                          </a:lnTo>
                          <a:lnTo>
                            <a:pt x="349" y="297"/>
                          </a:lnTo>
                          <a:lnTo>
                            <a:pt x="0" y="281"/>
                          </a:lnTo>
                          <a:lnTo>
                            <a:pt x="14"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29" name="Google Shape;429;p15"/>
                    <p:cNvSpPr/>
                    <p:nvPr/>
                  </p:nvSpPr>
                  <p:spPr>
                    <a:xfrm>
                      <a:off x="904" y="3143"/>
                      <a:ext cx="345" cy="268"/>
                    </a:xfrm>
                    <a:custGeom>
                      <a:rect b="b" l="l" r="r" t="t"/>
                      <a:pathLst>
                        <a:path extrusionOk="0" h="268" w="345">
                          <a:moveTo>
                            <a:pt x="13" y="0"/>
                          </a:moveTo>
                          <a:lnTo>
                            <a:pt x="344" y="0"/>
                          </a:lnTo>
                          <a:lnTo>
                            <a:pt x="329" y="267"/>
                          </a:lnTo>
                          <a:lnTo>
                            <a:pt x="0" y="253"/>
                          </a:lnTo>
                          <a:lnTo>
                            <a:pt x="13" y="0"/>
                          </a:lnTo>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grpSp>
          <p:sp>
            <p:nvSpPr>
              <p:cNvPr id="430" name="Google Shape;430;p15"/>
              <p:cNvSpPr/>
              <p:nvPr/>
            </p:nvSpPr>
            <p:spPr>
              <a:xfrm>
                <a:off x="1259" y="3494"/>
                <a:ext cx="17" cy="1"/>
              </a:xfrm>
              <a:custGeom>
                <a:rect b="b" l="l" r="r" t="t"/>
                <a:pathLst>
                  <a:path extrusionOk="0" h="1" w="17">
                    <a:moveTo>
                      <a:pt x="0" y="0"/>
                    </a:moveTo>
                    <a:lnTo>
                      <a:pt x="16" y="0"/>
                    </a:lnTo>
                    <a:lnTo>
                      <a:pt x="16" y="0"/>
                    </a:lnTo>
                    <a:lnTo>
                      <a:pt x="0" y="0"/>
                    </a:lnTo>
                    <a:lnTo>
                      <a:pt x="0" y="0"/>
                    </a:lnTo>
                  </a:path>
                </a:pathLst>
              </a:custGeom>
              <a:solidFill>
                <a:srgbClr val="008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grpSp>
          <p:nvGrpSpPr>
            <p:cNvPr id="431" name="Google Shape;431;p15"/>
            <p:cNvGrpSpPr/>
            <p:nvPr/>
          </p:nvGrpSpPr>
          <p:grpSpPr>
            <a:xfrm>
              <a:off x="603" y="3697"/>
              <a:ext cx="777" cy="169"/>
              <a:chOff x="603" y="3697"/>
              <a:chExt cx="777" cy="169"/>
            </a:xfrm>
          </p:grpSpPr>
          <p:sp>
            <p:nvSpPr>
              <p:cNvPr id="432" name="Google Shape;432;p15"/>
              <p:cNvSpPr/>
              <p:nvPr/>
            </p:nvSpPr>
            <p:spPr>
              <a:xfrm>
                <a:off x="1139" y="3750"/>
                <a:ext cx="180" cy="70"/>
              </a:xfrm>
              <a:custGeom>
                <a:rect b="b" l="l" r="r" t="t"/>
                <a:pathLst>
                  <a:path extrusionOk="0" h="70" w="180">
                    <a:moveTo>
                      <a:pt x="69" y="0"/>
                    </a:moveTo>
                    <a:lnTo>
                      <a:pt x="28" y="40"/>
                    </a:lnTo>
                    <a:lnTo>
                      <a:pt x="0" y="57"/>
                    </a:lnTo>
                    <a:lnTo>
                      <a:pt x="118" y="69"/>
                    </a:lnTo>
                    <a:lnTo>
                      <a:pt x="145" y="47"/>
                    </a:lnTo>
                    <a:lnTo>
                      <a:pt x="179" y="9"/>
                    </a:lnTo>
                    <a:lnTo>
                      <a:pt x="69"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433" name="Google Shape;433;p15"/>
              <p:cNvGrpSpPr/>
              <p:nvPr/>
            </p:nvGrpSpPr>
            <p:grpSpPr>
              <a:xfrm>
                <a:off x="603" y="3697"/>
                <a:ext cx="777" cy="169"/>
                <a:chOff x="603" y="3697"/>
                <a:chExt cx="777" cy="169"/>
              </a:xfrm>
            </p:grpSpPr>
            <p:sp>
              <p:nvSpPr>
                <p:cNvPr id="434" name="Google Shape;434;p15"/>
                <p:cNvSpPr/>
                <p:nvPr/>
              </p:nvSpPr>
              <p:spPr>
                <a:xfrm>
                  <a:off x="603" y="3766"/>
                  <a:ext cx="681" cy="100"/>
                </a:xfrm>
                <a:custGeom>
                  <a:rect b="b" l="l" r="r" t="t"/>
                  <a:pathLst>
                    <a:path extrusionOk="0" h="100" w="681">
                      <a:moveTo>
                        <a:pt x="0" y="0"/>
                      </a:moveTo>
                      <a:lnTo>
                        <a:pt x="0" y="26"/>
                      </a:lnTo>
                      <a:lnTo>
                        <a:pt x="680" y="99"/>
                      </a:lnTo>
                      <a:lnTo>
                        <a:pt x="679" y="73"/>
                      </a:lnTo>
                      <a:lnTo>
                        <a:pt x="0" y="0"/>
                      </a:lnTo>
                    </a:path>
                  </a:pathLst>
                </a:custGeom>
                <a:solidFill>
                  <a:srgbClr val="C0C0C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435" name="Google Shape;435;p15"/>
                <p:cNvSpPr/>
                <p:nvPr/>
              </p:nvSpPr>
              <p:spPr>
                <a:xfrm>
                  <a:off x="1290" y="3752"/>
                  <a:ext cx="84" cy="114"/>
                </a:xfrm>
                <a:custGeom>
                  <a:rect b="b" l="l" r="r" t="t"/>
                  <a:pathLst>
                    <a:path extrusionOk="0" h="114" w="84">
                      <a:moveTo>
                        <a:pt x="0" y="88"/>
                      </a:moveTo>
                      <a:lnTo>
                        <a:pt x="0" y="113"/>
                      </a:lnTo>
                      <a:lnTo>
                        <a:pt x="36" y="87"/>
                      </a:lnTo>
                      <a:lnTo>
                        <a:pt x="51" y="72"/>
                      </a:lnTo>
                      <a:lnTo>
                        <a:pt x="83" y="32"/>
                      </a:lnTo>
                      <a:lnTo>
                        <a:pt x="83" y="0"/>
                      </a:lnTo>
                      <a:lnTo>
                        <a:pt x="41" y="53"/>
                      </a:lnTo>
                      <a:lnTo>
                        <a:pt x="0" y="88"/>
                      </a:lnTo>
                    </a:path>
                  </a:pathLst>
                </a:custGeom>
                <a:solidFill>
                  <a:srgbClr val="5F5F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cxnSp>
              <p:nvCxnSpPr>
                <p:cNvPr id="436" name="Google Shape;436;p15"/>
                <p:cNvCxnSpPr/>
                <p:nvPr/>
              </p:nvCxnSpPr>
              <p:spPr>
                <a:xfrm>
                  <a:off x="604" y="3775"/>
                  <a:ext cx="688" cy="77"/>
                </a:xfrm>
                <a:prstGeom prst="straightConnector1">
                  <a:avLst/>
                </a:prstGeom>
                <a:noFill/>
                <a:ln cap="flat" cmpd="sng" w="12700">
                  <a:solidFill>
                    <a:srgbClr val="7F7F7F"/>
                  </a:solidFill>
                  <a:prstDash val="solid"/>
                  <a:round/>
                  <a:headEnd len="med" w="med" type="none"/>
                  <a:tailEnd len="med" w="med" type="none"/>
                </a:ln>
              </p:spPr>
            </p:cxnSp>
            <p:grpSp>
              <p:nvGrpSpPr>
                <p:cNvPr id="437" name="Google Shape;437;p15"/>
                <p:cNvGrpSpPr/>
                <p:nvPr/>
              </p:nvGrpSpPr>
              <p:grpSpPr>
                <a:xfrm>
                  <a:off x="648" y="3697"/>
                  <a:ext cx="662" cy="131"/>
                  <a:chOff x="648" y="3697"/>
                  <a:chExt cx="662" cy="131"/>
                </a:xfrm>
              </p:grpSpPr>
              <p:sp>
                <p:nvSpPr>
                  <p:cNvPr id="438" name="Google Shape;438;p15"/>
                  <p:cNvSpPr/>
                  <p:nvPr/>
                </p:nvSpPr>
                <p:spPr>
                  <a:xfrm>
                    <a:off x="648" y="3702"/>
                    <a:ext cx="502" cy="99"/>
                  </a:xfrm>
                  <a:custGeom>
                    <a:rect b="b" l="l" r="r" t="t"/>
                    <a:pathLst>
                      <a:path extrusionOk="0" h="99" w="502">
                        <a:moveTo>
                          <a:pt x="87" y="0"/>
                        </a:moveTo>
                        <a:lnTo>
                          <a:pt x="27" y="43"/>
                        </a:lnTo>
                        <a:lnTo>
                          <a:pt x="0" y="56"/>
                        </a:lnTo>
                        <a:lnTo>
                          <a:pt x="425" y="98"/>
                        </a:lnTo>
                        <a:lnTo>
                          <a:pt x="456" y="79"/>
                        </a:lnTo>
                        <a:lnTo>
                          <a:pt x="501" y="40"/>
                        </a:lnTo>
                        <a:lnTo>
                          <a:pt x="87" y="0"/>
                        </a:lnTo>
                      </a:path>
                    </a:pathLst>
                  </a:custGeom>
                  <a:solidFill>
                    <a:srgbClr val="808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nvGrpSpPr>
                  <p:cNvPr id="439" name="Google Shape;439;p15"/>
                  <p:cNvGrpSpPr/>
                  <p:nvPr/>
                </p:nvGrpSpPr>
                <p:grpSpPr>
                  <a:xfrm>
                    <a:off x="661" y="3697"/>
                    <a:ext cx="649" cy="131"/>
                    <a:chOff x="661" y="3697"/>
                    <a:chExt cx="649" cy="131"/>
                  </a:xfrm>
                </p:grpSpPr>
                <p:grpSp>
                  <p:nvGrpSpPr>
                    <p:cNvPr id="440" name="Google Shape;440;p15"/>
                    <p:cNvGrpSpPr/>
                    <p:nvPr/>
                  </p:nvGrpSpPr>
                  <p:grpSpPr>
                    <a:xfrm>
                      <a:off x="671" y="3697"/>
                      <a:ext cx="475" cy="108"/>
                      <a:chOff x="671" y="3697"/>
                      <a:chExt cx="475" cy="108"/>
                    </a:xfrm>
                  </p:grpSpPr>
                  <p:grpSp>
                    <p:nvGrpSpPr>
                      <p:cNvPr id="441" name="Google Shape;441;p15"/>
                      <p:cNvGrpSpPr/>
                      <p:nvPr/>
                    </p:nvGrpSpPr>
                    <p:grpSpPr>
                      <a:xfrm>
                        <a:off x="671" y="3697"/>
                        <a:ext cx="100" cy="72"/>
                        <a:chOff x="671" y="3697"/>
                        <a:chExt cx="100" cy="72"/>
                      </a:xfrm>
                    </p:grpSpPr>
                    <p:cxnSp>
                      <p:nvCxnSpPr>
                        <p:cNvPr id="442" name="Google Shape;442;p15"/>
                        <p:cNvCxnSpPr/>
                        <p:nvPr/>
                      </p:nvCxnSpPr>
                      <p:spPr>
                        <a:xfrm flipH="1" rot="10800000">
                          <a:off x="671" y="3752"/>
                          <a:ext cx="33" cy="17"/>
                        </a:xfrm>
                        <a:prstGeom prst="straightConnector1">
                          <a:avLst/>
                        </a:prstGeom>
                        <a:noFill/>
                        <a:ln cap="flat" cmpd="sng" w="12700">
                          <a:solidFill>
                            <a:srgbClr val="DFDFDF"/>
                          </a:solidFill>
                          <a:prstDash val="solid"/>
                          <a:round/>
                          <a:headEnd len="med" w="med" type="none"/>
                          <a:tailEnd len="med" w="med" type="none"/>
                        </a:ln>
                      </p:spPr>
                    </p:cxnSp>
                    <p:cxnSp>
                      <p:nvCxnSpPr>
                        <p:cNvPr id="443" name="Google Shape;443;p15"/>
                        <p:cNvCxnSpPr/>
                        <p:nvPr/>
                      </p:nvCxnSpPr>
                      <p:spPr>
                        <a:xfrm flipH="1" rot="10800000">
                          <a:off x="704" y="3697"/>
                          <a:ext cx="67" cy="55"/>
                        </a:xfrm>
                        <a:prstGeom prst="straightConnector1">
                          <a:avLst/>
                        </a:prstGeom>
                        <a:noFill/>
                        <a:ln cap="flat" cmpd="sng" w="12700">
                          <a:solidFill>
                            <a:srgbClr val="DFDFDF"/>
                          </a:solidFill>
                          <a:prstDash val="solid"/>
                          <a:round/>
                          <a:headEnd len="med" w="med" type="none"/>
                          <a:tailEnd len="med" w="med" type="none"/>
                        </a:ln>
                      </p:spPr>
                    </p:cxnSp>
                  </p:grpSp>
                  <p:grpSp>
                    <p:nvGrpSpPr>
                      <p:cNvPr id="444" name="Google Shape;444;p15"/>
                      <p:cNvGrpSpPr/>
                      <p:nvPr/>
                    </p:nvGrpSpPr>
                    <p:grpSpPr>
                      <a:xfrm>
                        <a:off x="710" y="3701"/>
                        <a:ext cx="100" cy="72"/>
                        <a:chOff x="710" y="3701"/>
                        <a:chExt cx="100" cy="72"/>
                      </a:xfrm>
                    </p:grpSpPr>
                    <p:cxnSp>
                      <p:nvCxnSpPr>
                        <p:cNvPr id="445" name="Google Shape;445;p15"/>
                        <p:cNvCxnSpPr/>
                        <p:nvPr/>
                      </p:nvCxnSpPr>
                      <p:spPr>
                        <a:xfrm flipH="1" rot="10800000">
                          <a:off x="710" y="3756"/>
                          <a:ext cx="32" cy="17"/>
                        </a:xfrm>
                        <a:prstGeom prst="straightConnector1">
                          <a:avLst/>
                        </a:prstGeom>
                        <a:noFill/>
                        <a:ln cap="flat" cmpd="sng" w="12700">
                          <a:solidFill>
                            <a:srgbClr val="DFDFDF"/>
                          </a:solidFill>
                          <a:prstDash val="solid"/>
                          <a:round/>
                          <a:headEnd len="med" w="med" type="none"/>
                          <a:tailEnd len="med" w="med" type="none"/>
                        </a:ln>
                      </p:spPr>
                    </p:cxnSp>
                    <p:cxnSp>
                      <p:nvCxnSpPr>
                        <p:cNvPr id="446" name="Google Shape;446;p15"/>
                        <p:cNvCxnSpPr/>
                        <p:nvPr/>
                      </p:nvCxnSpPr>
                      <p:spPr>
                        <a:xfrm flipH="1" rot="10800000">
                          <a:off x="742" y="3701"/>
                          <a:ext cx="68" cy="55"/>
                        </a:xfrm>
                        <a:prstGeom prst="straightConnector1">
                          <a:avLst/>
                        </a:prstGeom>
                        <a:noFill/>
                        <a:ln cap="flat" cmpd="sng" w="12700">
                          <a:solidFill>
                            <a:srgbClr val="DFDFDF"/>
                          </a:solidFill>
                          <a:prstDash val="solid"/>
                          <a:round/>
                          <a:headEnd len="med" w="med" type="none"/>
                          <a:tailEnd len="med" w="med" type="none"/>
                        </a:ln>
                      </p:spPr>
                    </p:cxnSp>
                  </p:grpSp>
                  <p:grpSp>
                    <p:nvGrpSpPr>
                      <p:cNvPr id="447" name="Google Shape;447;p15"/>
                      <p:cNvGrpSpPr/>
                      <p:nvPr/>
                    </p:nvGrpSpPr>
                    <p:grpSpPr>
                      <a:xfrm>
                        <a:off x="750" y="3703"/>
                        <a:ext cx="99" cy="72"/>
                        <a:chOff x="750" y="3703"/>
                        <a:chExt cx="99" cy="72"/>
                      </a:xfrm>
                    </p:grpSpPr>
                    <p:cxnSp>
                      <p:nvCxnSpPr>
                        <p:cNvPr id="448" name="Google Shape;448;p15"/>
                        <p:cNvCxnSpPr/>
                        <p:nvPr/>
                      </p:nvCxnSpPr>
                      <p:spPr>
                        <a:xfrm flipH="1" rot="10800000">
                          <a:off x="750" y="3759"/>
                          <a:ext cx="32" cy="16"/>
                        </a:xfrm>
                        <a:prstGeom prst="straightConnector1">
                          <a:avLst/>
                        </a:prstGeom>
                        <a:noFill/>
                        <a:ln cap="flat" cmpd="sng" w="12700">
                          <a:solidFill>
                            <a:srgbClr val="DFDFDF"/>
                          </a:solidFill>
                          <a:prstDash val="solid"/>
                          <a:round/>
                          <a:headEnd len="med" w="med" type="none"/>
                          <a:tailEnd len="med" w="med" type="none"/>
                        </a:ln>
                      </p:spPr>
                    </p:cxnSp>
                    <p:cxnSp>
                      <p:nvCxnSpPr>
                        <p:cNvPr id="449" name="Google Shape;449;p15"/>
                        <p:cNvCxnSpPr/>
                        <p:nvPr/>
                      </p:nvCxnSpPr>
                      <p:spPr>
                        <a:xfrm flipH="1" rot="10800000">
                          <a:off x="782" y="3703"/>
                          <a:ext cx="67" cy="56"/>
                        </a:xfrm>
                        <a:prstGeom prst="straightConnector1">
                          <a:avLst/>
                        </a:prstGeom>
                        <a:noFill/>
                        <a:ln cap="flat" cmpd="sng" w="12700">
                          <a:solidFill>
                            <a:srgbClr val="DFDFDF"/>
                          </a:solidFill>
                          <a:prstDash val="solid"/>
                          <a:round/>
                          <a:headEnd len="med" w="med" type="none"/>
                          <a:tailEnd len="med" w="med" type="none"/>
                        </a:ln>
                      </p:spPr>
                    </p:cxnSp>
                  </p:grpSp>
                  <p:grpSp>
                    <p:nvGrpSpPr>
                      <p:cNvPr id="450" name="Google Shape;450;p15"/>
                      <p:cNvGrpSpPr/>
                      <p:nvPr/>
                    </p:nvGrpSpPr>
                    <p:grpSpPr>
                      <a:xfrm>
                        <a:off x="786" y="3708"/>
                        <a:ext cx="100" cy="73"/>
                        <a:chOff x="786" y="3708"/>
                        <a:chExt cx="100" cy="73"/>
                      </a:xfrm>
                    </p:grpSpPr>
                    <p:cxnSp>
                      <p:nvCxnSpPr>
                        <p:cNvPr id="451" name="Google Shape;451;p15"/>
                        <p:cNvCxnSpPr/>
                        <p:nvPr/>
                      </p:nvCxnSpPr>
                      <p:spPr>
                        <a:xfrm flipH="1" rot="10800000">
                          <a:off x="786" y="3764"/>
                          <a:ext cx="33" cy="17"/>
                        </a:xfrm>
                        <a:prstGeom prst="straightConnector1">
                          <a:avLst/>
                        </a:prstGeom>
                        <a:noFill/>
                        <a:ln cap="flat" cmpd="sng" w="12700">
                          <a:solidFill>
                            <a:srgbClr val="DFDFDF"/>
                          </a:solidFill>
                          <a:prstDash val="solid"/>
                          <a:round/>
                          <a:headEnd len="med" w="med" type="none"/>
                          <a:tailEnd len="med" w="med" type="none"/>
                        </a:ln>
                      </p:spPr>
                    </p:cxnSp>
                    <p:cxnSp>
                      <p:nvCxnSpPr>
                        <p:cNvPr id="452" name="Google Shape;452;p15"/>
                        <p:cNvCxnSpPr/>
                        <p:nvPr/>
                      </p:nvCxnSpPr>
                      <p:spPr>
                        <a:xfrm flipH="1" rot="10800000">
                          <a:off x="819" y="3708"/>
                          <a:ext cx="67" cy="56"/>
                        </a:xfrm>
                        <a:prstGeom prst="straightConnector1">
                          <a:avLst/>
                        </a:prstGeom>
                        <a:noFill/>
                        <a:ln cap="flat" cmpd="sng" w="12700">
                          <a:solidFill>
                            <a:srgbClr val="DFDFDF"/>
                          </a:solidFill>
                          <a:prstDash val="solid"/>
                          <a:round/>
                          <a:headEnd len="med" w="med" type="none"/>
                          <a:tailEnd len="med" w="med" type="none"/>
                        </a:ln>
                      </p:spPr>
                    </p:cxnSp>
                  </p:grpSp>
                  <p:grpSp>
                    <p:nvGrpSpPr>
                      <p:cNvPr id="453" name="Google Shape;453;p15"/>
                      <p:cNvGrpSpPr/>
                      <p:nvPr/>
                    </p:nvGrpSpPr>
                    <p:grpSpPr>
                      <a:xfrm>
                        <a:off x="826" y="3711"/>
                        <a:ext cx="99" cy="72"/>
                        <a:chOff x="826" y="3711"/>
                        <a:chExt cx="99" cy="72"/>
                      </a:xfrm>
                    </p:grpSpPr>
                    <p:cxnSp>
                      <p:nvCxnSpPr>
                        <p:cNvPr id="454" name="Google Shape;454;p15"/>
                        <p:cNvCxnSpPr/>
                        <p:nvPr/>
                      </p:nvCxnSpPr>
                      <p:spPr>
                        <a:xfrm flipH="1" rot="10800000">
                          <a:off x="826" y="3766"/>
                          <a:ext cx="33" cy="17"/>
                        </a:xfrm>
                        <a:prstGeom prst="straightConnector1">
                          <a:avLst/>
                        </a:prstGeom>
                        <a:noFill/>
                        <a:ln cap="flat" cmpd="sng" w="12700">
                          <a:solidFill>
                            <a:srgbClr val="DFDFDF"/>
                          </a:solidFill>
                          <a:prstDash val="solid"/>
                          <a:round/>
                          <a:headEnd len="med" w="med" type="none"/>
                          <a:tailEnd len="med" w="med" type="none"/>
                        </a:ln>
                      </p:spPr>
                    </p:cxnSp>
                    <p:cxnSp>
                      <p:nvCxnSpPr>
                        <p:cNvPr id="455" name="Google Shape;455;p15"/>
                        <p:cNvCxnSpPr/>
                        <p:nvPr/>
                      </p:nvCxnSpPr>
                      <p:spPr>
                        <a:xfrm flipH="1" rot="10800000">
                          <a:off x="859" y="3711"/>
                          <a:ext cx="66" cy="55"/>
                        </a:xfrm>
                        <a:prstGeom prst="straightConnector1">
                          <a:avLst/>
                        </a:prstGeom>
                        <a:noFill/>
                        <a:ln cap="flat" cmpd="sng" w="12700">
                          <a:solidFill>
                            <a:srgbClr val="DFDFDF"/>
                          </a:solidFill>
                          <a:prstDash val="solid"/>
                          <a:round/>
                          <a:headEnd len="med" w="med" type="none"/>
                          <a:tailEnd len="med" w="med" type="none"/>
                        </a:ln>
                      </p:spPr>
                    </p:cxnSp>
                  </p:grpSp>
                  <p:grpSp>
                    <p:nvGrpSpPr>
                      <p:cNvPr id="456" name="Google Shape;456;p15"/>
                      <p:cNvGrpSpPr/>
                      <p:nvPr/>
                    </p:nvGrpSpPr>
                    <p:grpSpPr>
                      <a:xfrm>
                        <a:off x="864" y="3714"/>
                        <a:ext cx="99" cy="72"/>
                        <a:chOff x="864" y="3714"/>
                        <a:chExt cx="99" cy="72"/>
                      </a:xfrm>
                    </p:grpSpPr>
                    <p:cxnSp>
                      <p:nvCxnSpPr>
                        <p:cNvPr id="457" name="Google Shape;457;p15"/>
                        <p:cNvCxnSpPr/>
                        <p:nvPr/>
                      </p:nvCxnSpPr>
                      <p:spPr>
                        <a:xfrm flipH="1" rot="10800000">
                          <a:off x="864" y="3769"/>
                          <a:ext cx="32" cy="17"/>
                        </a:xfrm>
                        <a:prstGeom prst="straightConnector1">
                          <a:avLst/>
                        </a:prstGeom>
                        <a:noFill/>
                        <a:ln cap="flat" cmpd="sng" w="12700">
                          <a:solidFill>
                            <a:srgbClr val="DFDFDF"/>
                          </a:solidFill>
                          <a:prstDash val="solid"/>
                          <a:round/>
                          <a:headEnd len="med" w="med" type="none"/>
                          <a:tailEnd len="med" w="med" type="none"/>
                        </a:ln>
                      </p:spPr>
                    </p:cxnSp>
                    <p:cxnSp>
                      <p:nvCxnSpPr>
                        <p:cNvPr id="458" name="Google Shape;458;p15"/>
                        <p:cNvCxnSpPr/>
                        <p:nvPr/>
                      </p:nvCxnSpPr>
                      <p:spPr>
                        <a:xfrm flipH="1" rot="10800000">
                          <a:off x="896" y="3714"/>
                          <a:ext cx="67" cy="55"/>
                        </a:xfrm>
                        <a:prstGeom prst="straightConnector1">
                          <a:avLst/>
                        </a:prstGeom>
                        <a:noFill/>
                        <a:ln cap="flat" cmpd="sng" w="12700">
                          <a:solidFill>
                            <a:srgbClr val="DFDFDF"/>
                          </a:solidFill>
                          <a:prstDash val="solid"/>
                          <a:round/>
                          <a:headEnd len="med" w="med" type="none"/>
                          <a:tailEnd len="med" w="med" type="none"/>
                        </a:ln>
                      </p:spPr>
                    </p:cxnSp>
                  </p:grpSp>
                  <p:grpSp>
                    <p:nvGrpSpPr>
                      <p:cNvPr id="459" name="Google Shape;459;p15"/>
                      <p:cNvGrpSpPr/>
                      <p:nvPr/>
                    </p:nvGrpSpPr>
                    <p:grpSpPr>
                      <a:xfrm>
                        <a:off x="901" y="3717"/>
                        <a:ext cx="99" cy="73"/>
                        <a:chOff x="901" y="3717"/>
                        <a:chExt cx="99" cy="73"/>
                      </a:xfrm>
                    </p:grpSpPr>
                    <p:cxnSp>
                      <p:nvCxnSpPr>
                        <p:cNvPr id="460" name="Google Shape;460;p15"/>
                        <p:cNvCxnSpPr/>
                        <p:nvPr/>
                      </p:nvCxnSpPr>
                      <p:spPr>
                        <a:xfrm flipH="1" rot="10800000">
                          <a:off x="901" y="3773"/>
                          <a:ext cx="32" cy="17"/>
                        </a:xfrm>
                        <a:prstGeom prst="straightConnector1">
                          <a:avLst/>
                        </a:prstGeom>
                        <a:noFill/>
                        <a:ln cap="flat" cmpd="sng" w="12700">
                          <a:solidFill>
                            <a:srgbClr val="DFDFDF"/>
                          </a:solidFill>
                          <a:prstDash val="solid"/>
                          <a:round/>
                          <a:headEnd len="med" w="med" type="none"/>
                          <a:tailEnd len="med" w="med" type="none"/>
                        </a:ln>
                      </p:spPr>
                    </p:cxnSp>
                    <p:cxnSp>
                      <p:nvCxnSpPr>
                        <p:cNvPr id="461" name="Google Shape;461;p15"/>
                        <p:cNvCxnSpPr/>
                        <p:nvPr/>
                      </p:nvCxnSpPr>
                      <p:spPr>
                        <a:xfrm flipH="1" rot="10800000">
                          <a:off x="933" y="3717"/>
                          <a:ext cx="67" cy="56"/>
                        </a:xfrm>
                        <a:prstGeom prst="straightConnector1">
                          <a:avLst/>
                        </a:prstGeom>
                        <a:noFill/>
                        <a:ln cap="flat" cmpd="sng" w="12700">
                          <a:solidFill>
                            <a:srgbClr val="DFDFDF"/>
                          </a:solidFill>
                          <a:prstDash val="solid"/>
                          <a:round/>
                          <a:headEnd len="med" w="med" type="none"/>
                          <a:tailEnd len="med" w="med" type="none"/>
                        </a:ln>
                      </p:spPr>
                    </p:cxnSp>
                  </p:grpSp>
                  <p:grpSp>
                    <p:nvGrpSpPr>
                      <p:cNvPr id="462" name="Google Shape;462;p15"/>
                      <p:cNvGrpSpPr/>
                      <p:nvPr/>
                    </p:nvGrpSpPr>
                    <p:grpSpPr>
                      <a:xfrm>
                        <a:off x="936" y="3723"/>
                        <a:ext cx="99" cy="72"/>
                        <a:chOff x="936" y="3723"/>
                        <a:chExt cx="99" cy="72"/>
                      </a:xfrm>
                    </p:grpSpPr>
                    <p:cxnSp>
                      <p:nvCxnSpPr>
                        <p:cNvPr id="463" name="Google Shape;463;p15"/>
                        <p:cNvCxnSpPr/>
                        <p:nvPr/>
                      </p:nvCxnSpPr>
                      <p:spPr>
                        <a:xfrm flipH="1" rot="10800000">
                          <a:off x="936" y="3778"/>
                          <a:ext cx="32" cy="17"/>
                        </a:xfrm>
                        <a:prstGeom prst="straightConnector1">
                          <a:avLst/>
                        </a:prstGeom>
                        <a:noFill/>
                        <a:ln cap="flat" cmpd="sng" w="12700">
                          <a:solidFill>
                            <a:srgbClr val="DFDFDF"/>
                          </a:solidFill>
                          <a:prstDash val="solid"/>
                          <a:round/>
                          <a:headEnd len="med" w="med" type="none"/>
                          <a:tailEnd len="med" w="med" type="none"/>
                        </a:ln>
                      </p:spPr>
                    </p:cxnSp>
                    <p:cxnSp>
                      <p:nvCxnSpPr>
                        <p:cNvPr id="464" name="Google Shape;464;p15"/>
                        <p:cNvCxnSpPr/>
                        <p:nvPr/>
                      </p:nvCxnSpPr>
                      <p:spPr>
                        <a:xfrm flipH="1" rot="10800000">
                          <a:off x="968" y="3723"/>
                          <a:ext cx="67" cy="55"/>
                        </a:xfrm>
                        <a:prstGeom prst="straightConnector1">
                          <a:avLst/>
                        </a:prstGeom>
                        <a:noFill/>
                        <a:ln cap="flat" cmpd="sng" w="12700">
                          <a:solidFill>
                            <a:srgbClr val="DFDFDF"/>
                          </a:solidFill>
                          <a:prstDash val="solid"/>
                          <a:round/>
                          <a:headEnd len="med" w="med" type="none"/>
                          <a:tailEnd len="med" w="med" type="none"/>
                        </a:ln>
                      </p:spPr>
                    </p:cxnSp>
                  </p:grpSp>
                  <p:grpSp>
                    <p:nvGrpSpPr>
                      <p:cNvPr id="465" name="Google Shape;465;p15"/>
                      <p:cNvGrpSpPr/>
                      <p:nvPr/>
                    </p:nvGrpSpPr>
                    <p:grpSpPr>
                      <a:xfrm>
                        <a:off x="973" y="3728"/>
                        <a:ext cx="99" cy="72"/>
                        <a:chOff x="973" y="3728"/>
                        <a:chExt cx="99" cy="72"/>
                      </a:xfrm>
                    </p:grpSpPr>
                    <p:cxnSp>
                      <p:nvCxnSpPr>
                        <p:cNvPr id="466" name="Google Shape;466;p15"/>
                        <p:cNvCxnSpPr/>
                        <p:nvPr/>
                      </p:nvCxnSpPr>
                      <p:spPr>
                        <a:xfrm flipH="1" rot="10800000">
                          <a:off x="973" y="3783"/>
                          <a:ext cx="32" cy="17"/>
                        </a:xfrm>
                        <a:prstGeom prst="straightConnector1">
                          <a:avLst/>
                        </a:prstGeom>
                        <a:noFill/>
                        <a:ln cap="flat" cmpd="sng" w="12700">
                          <a:solidFill>
                            <a:srgbClr val="DFDFDF"/>
                          </a:solidFill>
                          <a:prstDash val="solid"/>
                          <a:round/>
                          <a:headEnd len="med" w="med" type="none"/>
                          <a:tailEnd len="med" w="med" type="none"/>
                        </a:ln>
                      </p:spPr>
                    </p:cxnSp>
                    <p:cxnSp>
                      <p:nvCxnSpPr>
                        <p:cNvPr id="467" name="Google Shape;467;p15"/>
                        <p:cNvCxnSpPr/>
                        <p:nvPr/>
                      </p:nvCxnSpPr>
                      <p:spPr>
                        <a:xfrm flipH="1" rot="10800000">
                          <a:off x="1005" y="3728"/>
                          <a:ext cx="67" cy="55"/>
                        </a:xfrm>
                        <a:prstGeom prst="straightConnector1">
                          <a:avLst/>
                        </a:prstGeom>
                        <a:noFill/>
                        <a:ln cap="flat" cmpd="sng" w="12700">
                          <a:solidFill>
                            <a:srgbClr val="DFDFDF"/>
                          </a:solidFill>
                          <a:prstDash val="solid"/>
                          <a:round/>
                          <a:headEnd len="med" w="med" type="none"/>
                          <a:tailEnd len="med" w="med" type="none"/>
                        </a:ln>
                      </p:spPr>
                    </p:cxnSp>
                  </p:grpSp>
                  <p:grpSp>
                    <p:nvGrpSpPr>
                      <p:cNvPr id="468" name="Google Shape;468;p15"/>
                      <p:cNvGrpSpPr/>
                      <p:nvPr/>
                    </p:nvGrpSpPr>
                    <p:grpSpPr>
                      <a:xfrm>
                        <a:off x="1010" y="3730"/>
                        <a:ext cx="100" cy="73"/>
                        <a:chOff x="1010" y="3730"/>
                        <a:chExt cx="100" cy="73"/>
                      </a:xfrm>
                    </p:grpSpPr>
                    <p:cxnSp>
                      <p:nvCxnSpPr>
                        <p:cNvPr id="469" name="Google Shape;469;p15"/>
                        <p:cNvCxnSpPr/>
                        <p:nvPr/>
                      </p:nvCxnSpPr>
                      <p:spPr>
                        <a:xfrm flipH="1" rot="10800000">
                          <a:off x="1010" y="3786"/>
                          <a:ext cx="33" cy="17"/>
                        </a:xfrm>
                        <a:prstGeom prst="straightConnector1">
                          <a:avLst/>
                        </a:prstGeom>
                        <a:noFill/>
                        <a:ln cap="flat" cmpd="sng" w="12700">
                          <a:solidFill>
                            <a:srgbClr val="DFDFDF"/>
                          </a:solidFill>
                          <a:prstDash val="solid"/>
                          <a:round/>
                          <a:headEnd len="med" w="med" type="none"/>
                          <a:tailEnd len="med" w="med" type="none"/>
                        </a:ln>
                      </p:spPr>
                    </p:cxnSp>
                    <p:cxnSp>
                      <p:nvCxnSpPr>
                        <p:cNvPr id="470" name="Google Shape;470;p15"/>
                        <p:cNvCxnSpPr/>
                        <p:nvPr/>
                      </p:nvCxnSpPr>
                      <p:spPr>
                        <a:xfrm flipH="1" rot="10800000">
                          <a:off x="1043" y="3730"/>
                          <a:ext cx="67" cy="56"/>
                        </a:xfrm>
                        <a:prstGeom prst="straightConnector1">
                          <a:avLst/>
                        </a:prstGeom>
                        <a:noFill/>
                        <a:ln cap="flat" cmpd="sng" w="12700">
                          <a:solidFill>
                            <a:srgbClr val="DFDFDF"/>
                          </a:solidFill>
                          <a:prstDash val="solid"/>
                          <a:round/>
                          <a:headEnd len="med" w="med" type="none"/>
                          <a:tailEnd len="med" w="med" type="none"/>
                        </a:ln>
                      </p:spPr>
                    </p:cxnSp>
                  </p:grpSp>
                  <p:grpSp>
                    <p:nvGrpSpPr>
                      <p:cNvPr id="471" name="Google Shape;471;p15"/>
                      <p:cNvGrpSpPr/>
                      <p:nvPr/>
                    </p:nvGrpSpPr>
                    <p:grpSpPr>
                      <a:xfrm>
                        <a:off x="1047" y="3733"/>
                        <a:ext cx="99" cy="72"/>
                        <a:chOff x="1047" y="3733"/>
                        <a:chExt cx="99" cy="72"/>
                      </a:xfrm>
                    </p:grpSpPr>
                    <p:cxnSp>
                      <p:nvCxnSpPr>
                        <p:cNvPr id="472" name="Google Shape;472;p15"/>
                        <p:cNvCxnSpPr/>
                        <p:nvPr/>
                      </p:nvCxnSpPr>
                      <p:spPr>
                        <a:xfrm flipH="1" rot="10800000">
                          <a:off x="1047" y="3788"/>
                          <a:ext cx="32" cy="17"/>
                        </a:xfrm>
                        <a:prstGeom prst="straightConnector1">
                          <a:avLst/>
                        </a:prstGeom>
                        <a:noFill/>
                        <a:ln cap="flat" cmpd="sng" w="12700">
                          <a:solidFill>
                            <a:srgbClr val="DFDFDF"/>
                          </a:solidFill>
                          <a:prstDash val="solid"/>
                          <a:round/>
                          <a:headEnd len="med" w="med" type="none"/>
                          <a:tailEnd len="med" w="med" type="none"/>
                        </a:ln>
                      </p:spPr>
                    </p:cxnSp>
                    <p:cxnSp>
                      <p:nvCxnSpPr>
                        <p:cNvPr id="473" name="Google Shape;473;p15"/>
                        <p:cNvCxnSpPr/>
                        <p:nvPr/>
                      </p:nvCxnSpPr>
                      <p:spPr>
                        <a:xfrm flipH="1" rot="10800000">
                          <a:off x="1079" y="3733"/>
                          <a:ext cx="67" cy="55"/>
                        </a:xfrm>
                        <a:prstGeom prst="straightConnector1">
                          <a:avLst/>
                        </a:prstGeom>
                        <a:noFill/>
                        <a:ln cap="flat" cmpd="sng" w="12700">
                          <a:solidFill>
                            <a:srgbClr val="DFDFDF"/>
                          </a:solidFill>
                          <a:prstDash val="solid"/>
                          <a:round/>
                          <a:headEnd len="med" w="med" type="none"/>
                          <a:tailEnd len="med" w="med" type="none"/>
                        </a:ln>
                      </p:spPr>
                    </p:cxnSp>
                  </p:grpSp>
                </p:grpSp>
                <p:grpSp>
                  <p:nvGrpSpPr>
                    <p:cNvPr id="474" name="Google Shape;474;p15"/>
                    <p:cNvGrpSpPr/>
                    <p:nvPr/>
                  </p:nvGrpSpPr>
                  <p:grpSpPr>
                    <a:xfrm>
                      <a:off x="1162" y="3745"/>
                      <a:ext cx="143" cy="83"/>
                      <a:chOff x="1162" y="3745"/>
                      <a:chExt cx="143" cy="83"/>
                    </a:xfrm>
                  </p:grpSpPr>
                  <p:grpSp>
                    <p:nvGrpSpPr>
                      <p:cNvPr id="475" name="Google Shape;475;p15"/>
                      <p:cNvGrpSpPr/>
                      <p:nvPr/>
                    </p:nvGrpSpPr>
                    <p:grpSpPr>
                      <a:xfrm>
                        <a:off x="1222" y="3750"/>
                        <a:ext cx="83" cy="78"/>
                        <a:chOff x="1222" y="3750"/>
                        <a:chExt cx="83" cy="78"/>
                      </a:xfrm>
                    </p:grpSpPr>
                    <p:cxnSp>
                      <p:nvCxnSpPr>
                        <p:cNvPr id="476" name="Google Shape;476;p15"/>
                        <p:cNvCxnSpPr/>
                        <p:nvPr/>
                      </p:nvCxnSpPr>
                      <p:spPr>
                        <a:xfrm flipH="1" rot="10800000">
                          <a:off x="1222" y="3808"/>
                          <a:ext cx="28" cy="20"/>
                        </a:xfrm>
                        <a:prstGeom prst="straightConnector1">
                          <a:avLst/>
                        </a:prstGeom>
                        <a:noFill/>
                        <a:ln cap="flat" cmpd="sng" w="12700">
                          <a:solidFill>
                            <a:srgbClr val="DFDFDF"/>
                          </a:solidFill>
                          <a:prstDash val="solid"/>
                          <a:round/>
                          <a:headEnd len="med" w="med" type="none"/>
                          <a:tailEnd len="med" w="med" type="none"/>
                        </a:ln>
                      </p:spPr>
                    </p:cxnSp>
                    <p:cxnSp>
                      <p:nvCxnSpPr>
                        <p:cNvPr id="477" name="Google Shape;477;p15"/>
                        <p:cNvCxnSpPr/>
                        <p:nvPr/>
                      </p:nvCxnSpPr>
                      <p:spPr>
                        <a:xfrm flipH="1" rot="10800000">
                          <a:off x="1250" y="3750"/>
                          <a:ext cx="55" cy="58"/>
                        </a:xfrm>
                        <a:prstGeom prst="straightConnector1">
                          <a:avLst/>
                        </a:prstGeom>
                        <a:noFill/>
                        <a:ln cap="flat" cmpd="sng" w="12700">
                          <a:solidFill>
                            <a:srgbClr val="DFDFDF"/>
                          </a:solidFill>
                          <a:prstDash val="solid"/>
                          <a:round/>
                          <a:headEnd len="med" w="med" type="none"/>
                          <a:tailEnd len="med" w="med" type="none"/>
                        </a:ln>
                      </p:spPr>
                    </p:cxnSp>
                  </p:grpSp>
                  <p:grpSp>
                    <p:nvGrpSpPr>
                      <p:cNvPr id="478" name="Google Shape;478;p15"/>
                      <p:cNvGrpSpPr/>
                      <p:nvPr/>
                    </p:nvGrpSpPr>
                    <p:grpSpPr>
                      <a:xfrm>
                        <a:off x="1192" y="3746"/>
                        <a:ext cx="85" cy="80"/>
                        <a:chOff x="1192" y="3746"/>
                        <a:chExt cx="85" cy="80"/>
                      </a:xfrm>
                    </p:grpSpPr>
                    <p:cxnSp>
                      <p:nvCxnSpPr>
                        <p:cNvPr id="479" name="Google Shape;479;p15"/>
                        <p:cNvCxnSpPr/>
                        <p:nvPr/>
                      </p:nvCxnSpPr>
                      <p:spPr>
                        <a:xfrm flipH="1" rot="10800000">
                          <a:off x="1192" y="3805"/>
                          <a:ext cx="28" cy="21"/>
                        </a:xfrm>
                        <a:prstGeom prst="straightConnector1">
                          <a:avLst/>
                        </a:prstGeom>
                        <a:noFill/>
                        <a:ln cap="flat" cmpd="sng" w="12700">
                          <a:solidFill>
                            <a:srgbClr val="DFDFDF"/>
                          </a:solidFill>
                          <a:prstDash val="solid"/>
                          <a:round/>
                          <a:headEnd len="med" w="med" type="none"/>
                          <a:tailEnd len="med" w="med" type="none"/>
                        </a:ln>
                      </p:spPr>
                    </p:cxnSp>
                    <p:cxnSp>
                      <p:nvCxnSpPr>
                        <p:cNvPr id="480" name="Google Shape;480;p15"/>
                        <p:cNvCxnSpPr/>
                        <p:nvPr/>
                      </p:nvCxnSpPr>
                      <p:spPr>
                        <a:xfrm flipH="1" rot="10800000">
                          <a:off x="1220" y="3746"/>
                          <a:ext cx="57" cy="59"/>
                        </a:xfrm>
                        <a:prstGeom prst="straightConnector1">
                          <a:avLst/>
                        </a:prstGeom>
                        <a:noFill/>
                        <a:ln cap="flat" cmpd="sng" w="12700">
                          <a:solidFill>
                            <a:srgbClr val="DFDFDF"/>
                          </a:solidFill>
                          <a:prstDash val="solid"/>
                          <a:round/>
                          <a:headEnd len="med" w="med" type="none"/>
                          <a:tailEnd len="med" w="med" type="none"/>
                        </a:ln>
                      </p:spPr>
                    </p:cxnSp>
                  </p:grpSp>
                  <p:grpSp>
                    <p:nvGrpSpPr>
                      <p:cNvPr id="481" name="Google Shape;481;p15"/>
                      <p:cNvGrpSpPr/>
                      <p:nvPr/>
                    </p:nvGrpSpPr>
                    <p:grpSpPr>
                      <a:xfrm>
                        <a:off x="1162" y="3745"/>
                        <a:ext cx="83" cy="77"/>
                        <a:chOff x="1162" y="3745"/>
                        <a:chExt cx="83" cy="77"/>
                      </a:xfrm>
                    </p:grpSpPr>
                    <p:cxnSp>
                      <p:nvCxnSpPr>
                        <p:cNvPr id="482" name="Google Shape;482;p15"/>
                        <p:cNvCxnSpPr/>
                        <p:nvPr/>
                      </p:nvCxnSpPr>
                      <p:spPr>
                        <a:xfrm flipH="1" rot="10800000">
                          <a:off x="1162" y="3801"/>
                          <a:ext cx="29" cy="21"/>
                        </a:xfrm>
                        <a:prstGeom prst="straightConnector1">
                          <a:avLst/>
                        </a:prstGeom>
                        <a:noFill/>
                        <a:ln cap="flat" cmpd="sng" w="12700">
                          <a:solidFill>
                            <a:srgbClr val="DFDFDF"/>
                          </a:solidFill>
                          <a:prstDash val="solid"/>
                          <a:round/>
                          <a:headEnd len="med" w="med" type="none"/>
                          <a:tailEnd len="med" w="med" type="none"/>
                        </a:ln>
                      </p:spPr>
                    </p:cxnSp>
                    <p:cxnSp>
                      <p:nvCxnSpPr>
                        <p:cNvPr id="483" name="Google Shape;483;p15"/>
                        <p:cNvCxnSpPr/>
                        <p:nvPr/>
                      </p:nvCxnSpPr>
                      <p:spPr>
                        <a:xfrm flipH="1" rot="10800000">
                          <a:off x="1191" y="3745"/>
                          <a:ext cx="54" cy="56"/>
                        </a:xfrm>
                        <a:prstGeom prst="straightConnector1">
                          <a:avLst/>
                        </a:prstGeom>
                        <a:noFill/>
                        <a:ln cap="flat" cmpd="sng" w="12700">
                          <a:solidFill>
                            <a:srgbClr val="DFDFDF"/>
                          </a:solidFill>
                          <a:prstDash val="solid"/>
                          <a:round/>
                          <a:headEnd len="med" w="med" type="none"/>
                          <a:tailEnd len="med" w="med" type="none"/>
                        </a:ln>
                      </p:spPr>
                    </p:cxnSp>
                  </p:grpSp>
                </p:grpSp>
                <p:cxnSp>
                  <p:nvCxnSpPr>
                    <p:cNvPr id="484" name="Google Shape;484;p15"/>
                    <p:cNvCxnSpPr/>
                    <p:nvPr/>
                  </p:nvCxnSpPr>
                  <p:spPr>
                    <a:xfrm>
                      <a:off x="706" y="3719"/>
                      <a:ext cx="604" cy="58"/>
                    </a:xfrm>
                    <a:prstGeom prst="straightConnector1">
                      <a:avLst/>
                    </a:prstGeom>
                    <a:noFill/>
                    <a:ln cap="flat" cmpd="sng" w="12700">
                      <a:solidFill>
                        <a:srgbClr val="DFDFDF"/>
                      </a:solidFill>
                      <a:prstDash val="solid"/>
                      <a:round/>
                      <a:headEnd len="med" w="med" type="none"/>
                      <a:tailEnd len="med" w="med" type="none"/>
                    </a:ln>
                  </p:spPr>
                </p:cxnSp>
                <p:cxnSp>
                  <p:nvCxnSpPr>
                    <p:cNvPr id="485" name="Google Shape;485;p15"/>
                    <p:cNvCxnSpPr/>
                    <p:nvPr/>
                  </p:nvCxnSpPr>
                  <p:spPr>
                    <a:xfrm>
                      <a:off x="684" y="3734"/>
                      <a:ext cx="616" cy="60"/>
                    </a:xfrm>
                    <a:prstGeom prst="straightConnector1">
                      <a:avLst/>
                    </a:prstGeom>
                    <a:noFill/>
                    <a:ln cap="flat" cmpd="sng" w="12700">
                      <a:solidFill>
                        <a:srgbClr val="DFDFDF"/>
                      </a:solidFill>
                      <a:prstDash val="solid"/>
                      <a:round/>
                      <a:headEnd len="med" w="med" type="none"/>
                      <a:tailEnd len="med" w="med" type="none"/>
                    </a:ln>
                  </p:spPr>
                </p:cxnSp>
                <p:cxnSp>
                  <p:nvCxnSpPr>
                    <p:cNvPr id="486" name="Google Shape;486;p15"/>
                    <p:cNvCxnSpPr/>
                    <p:nvPr/>
                  </p:nvCxnSpPr>
                  <p:spPr>
                    <a:xfrm>
                      <a:off x="661" y="3750"/>
                      <a:ext cx="622" cy="64"/>
                    </a:xfrm>
                    <a:prstGeom prst="straightConnector1">
                      <a:avLst/>
                    </a:prstGeom>
                    <a:noFill/>
                    <a:ln cap="flat" cmpd="sng" w="12700">
                      <a:solidFill>
                        <a:srgbClr val="DFDFDF"/>
                      </a:solidFill>
                      <a:prstDash val="solid"/>
                      <a:round/>
                      <a:headEnd len="med" w="med" type="none"/>
                      <a:tailEnd len="med" w="med" type="none"/>
                    </a:ln>
                  </p:spPr>
                </p:cxnSp>
              </p:grpSp>
            </p:grpSp>
            <p:grpSp>
              <p:nvGrpSpPr>
                <p:cNvPr id="487" name="Google Shape;487;p15"/>
                <p:cNvGrpSpPr/>
                <p:nvPr/>
              </p:nvGrpSpPr>
              <p:grpSpPr>
                <a:xfrm>
                  <a:off x="1291" y="3762"/>
                  <a:ext cx="89" cy="91"/>
                  <a:chOff x="1291" y="3762"/>
                  <a:chExt cx="89" cy="91"/>
                </a:xfrm>
              </p:grpSpPr>
              <p:cxnSp>
                <p:nvCxnSpPr>
                  <p:cNvPr id="488" name="Google Shape;488;p15"/>
                  <p:cNvCxnSpPr/>
                  <p:nvPr/>
                </p:nvCxnSpPr>
                <p:spPr>
                  <a:xfrm flipH="1" rot="10800000">
                    <a:off x="1291" y="3814"/>
                    <a:ext cx="47" cy="39"/>
                  </a:xfrm>
                  <a:prstGeom prst="straightConnector1">
                    <a:avLst/>
                  </a:prstGeom>
                  <a:noFill/>
                  <a:ln cap="flat" cmpd="sng" w="12700">
                    <a:solidFill>
                      <a:srgbClr val="3F3F3F"/>
                    </a:solidFill>
                    <a:prstDash val="solid"/>
                    <a:round/>
                    <a:headEnd len="med" w="med" type="none"/>
                    <a:tailEnd len="med" w="med" type="none"/>
                  </a:ln>
                </p:spPr>
              </p:cxnSp>
              <p:cxnSp>
                <p:nvCxnSpPr>
                  <p:cNvPr id="489" name="Google Shape;489;p15"/>
                  <p:cNvCxnSpPr/>
                  <p:nvPr/>
                </p:nvCxnSpPr>
                <p:spPr>
                  <a:xfrm flipH="1" rot="10800000">
                    <a:off x="1338" y="3762"/>
                    <a:ext cx="42" cy="52"/>
                  </a:xfrm>
                  <a:prstGeom prst="straightConnector1">
                    <a:avLst/>
                  </a:prstGeom>
                  <a:noFill/>
                  <a:ln cap="flat" cmpd="sng" w="12700">
                    <a:solidFill>
                      <a:srgbClr val="3F3F3F"/>
                    </a:solidFill>
                    <a:prstDash val="solid"/>
                    <a:round/>
                    <a:headEnd len="med" w="med" type="none"/>
                    <a:tailEnd len="med" w="med" type="none"/>
                  </a:ln>
                </p:spPr>
              </p:cxnSp>
            </p:grpSp>
          </p:grpSp>
        </p:grpSp>
      </p:grpSp>
      <p:graphicFrame>
        <p:nvGraphicFramePr>
          <p:cNvPr id="490" name="Google Shape;490;p15"/>
          <p:cNvGraphicFramePr/>
          <p:nvPr/>
        </p:nvGraphicFramePr>
        <p:xfrm>
          <a:off x="6934200" y="4779963"/>
          <a:ext cx="1498600" cy="1339850"/>
        </p:xfrm>
        <a:graphic>
          <a:graphicData uri="http://schemas.openxmlformats.org/presentationml/2006/ole">
            <mc:AlternateContent>
              <mc:Choice Requires="v">
                <p:oleObj r:id="rId7" imgH="1339850" imgW="1498600" progId="MS_ClipArt_Gallery" spid="_x0000_s2">
                  <p:embed/>
                </p:oleObj>
              </mc:Choice>
              <mc:Fallback>
                <p:oleObj r:id="rId8" imgH="1339850" imgW="1498600" progId="MS_ClipArt_Gallery">
                  <p:embed/>
                  <p:pic>
                    <p:nvPicPr>
                      <p:cNvPr id="490" name="Google Shape;490;p15"/>
                      <p:cNvPicPr preferRelativeResize="0"/>
                      <p:nvPr/>
                    </p:nvPicPr>
                    <p:blipFill rotWithShape="1">
                      <a:blip r:embed="rId9">
                        <a:alphaModFix/>
                      </a:blip>
                      <a:srcRect b="0" l="0" r="0" t="0"/>
                      <a:stretch/>
                    </p:blipFill>
                    <p:spPr>
                      <a:xfrm>
                        <a:off x="6934200" y="4779963"/>
                        <a:ext cx="1498600" cy="1339850"/>
                      </a:xfrm>
                      <a:prstGeom prst="rect">
                        <a:avLst/>
                      </a:prstGeom>
                      <a:noFill/>
                      <a:ln>
                        <a:noFill/>
                      </a:ln>
                    </p:spPr>
                  </p:pic>
                </p:oleObj>
              </mc:Fallback>
            </mc:AlternateContent>
          </a:graphicData>
        </a:graphic>
      </p:graphicFrame>
      <p:cxnSp>
        <p:nvCxnSpPr>
          <p:cNvPr id="491" name="Google Shape;491;p15"/>
          <p:cNvCxnSpPr/>
          <p:nvPr/>
        </p:nvCxnSpPr>
        <p:spPr>
          <a:xfrm flipH="1" rot="10800000">
            <a:off x="1371600" y="2438400"/>
            <a:ext cx="381000" cy="2438400"/>
          </a:xfrm>
          <a:prstGeom prst="straightConnector1">
            <a:avLst/>
          </a:prstGeom>
          <a:noFill/>
          <a:ln cap="flat" cmpd="sng" w="12700">
            <a:solidFill>
              <a:schemeClr val="hlink"/>
            </a:solidFill>
            <a:prstDash val="dash"/>
            <a:round/>
            <a:headEnd len="med" w="med" type="none"/>
            <a:tailEnd len="med" w="med" type="none"/>
          </a:ln>
        </p:spPr>
      </p:cxnSp>
      <p:cxnSp>
        <p:nvCxnSpPr>
          <p:cNvPr id="492" name="Google Shape;492;p15"/>
          <p:cNvCxnSpPr/>
          <p:nvPr/>
        </p:nvCxnSpPr>
        <p:spPr>
          <a:xfrm flipH="1">
            <a:off x="2209800" y="3657600"/>
            <a:ext cx="533400" cy="1219200"/>
          </a:xfrm>
          <a:prstGeom prst="straightConnector1">
            <a:avLst/>
          </a:prstGeom>
          <a:noFill/>
          <a:ln cap="flat" cmpd="sng" w="12700">
            <a:solidFill>
              <a:schemeClr val="hlink"/>
            </a:solidFill>
            <a:prstDash val="dash"/>
            <a:round/>
            <a:headEnd len="med" w="med" type="none"/>
            <a:tailEnd len="med" w="med" type="none"/>
          </a:ln>
        </p:spPr>
      </p:cxnSp>
      <p:cxnSp>
        <p:nvCxnSpPr>
          <p:cNvPr id="493" name="Google Shape;493;p15"/>
          <p:cNvCxnSpPr/>
          <p:nvPr/>
        </p:nvCxnSpPr>
        <p:spPr>
          <a:xfrm>
            <a:off x="2743200" y="3657600"/>
            <a:ext cx="381000" cy="1524000"/>
          </a:xfrm>
          <a:prstGeom prst="straightConnector1">
            <a:avLst/>
          </a:prstGeom>
          <a:noFill/>
          <a:ln cap="flat" cmpd="sng" w="12700">
            <a:solidFill>
              <a:schemeClr val="hlink"/>
            </a:solidFill>
            <a:prstDash val="dash"/>
            <a:round/>
            <a:headEnd len="med" w="med" type="none"/>
            <a:tailEnd len="med" w="med" type="none"/>
          </a:ln>
        </p:spPr>
      </p:cxnSp>
      <p:cxnSp>
        <p:nvCxnSpPr>
          <p:cNvPr id="494" name="Google Shape;494;p15"/>
          <p:cNvCxnSpPr/>
          <p:nvPr/>
        </p:nvCxnSpPr>
        <p:spPr>
          <a:xfrm flipH="1" rot="10800000">
            <a:off x="3886200" y="3810000"/>
            <a:ext cx="609600" cy="1371600"/>
          </a:xfrm>
          <a:prstGeom prst="straightConnector1">
            <a:avLst/>
          </a:prstGeom>
          <a:noFill/>
          <a:ln cap="flat" cmpd="sng" w="12700">
            <a:solidFill>
              <a:schemeClr val="hlink"/>
            </a:solidFill>
            <a:prstDash val="dash"/>
            <a:round/>
            <a:headEnd len="med" w="med" type="none"/>
            <a:tailEnd len="med" w="med" type="none"/>
          </a:ln>
        </p:spPr>
      </p:cxnSp>
      <p:cxnSp>
        <p:nvCxnSpPr>
          <p:cNvPr id="495" name="Google Shape;495;p15"/>
          <p:cNvCxnSpPr/>
          <p:nvPr/>
        </p:nvCxnSpPr>
        <p:spPr>
          <a:xfrm>
            <a:off x="4495800" y="3810000"/>
            <a:ext cx="762000" cy="1295400"/>
          </a:xfrm>
          <a:prstGeom prst="straightConnector1">
            <a:avLst/>
          </a:prstGeom>
          <a:noFill/>
          <a:ln cap="flat" cmpd="sng" w="12700">
            <a:solidFill>
              <a:schemeClr val="hlink"/>
            </a:solidFill>
            <a:prstDash val="dash"/>
            <a:round/>
            <a:headEnd len="med" w="med" type="none"/>
            <a:tailEnd len="med" w="med" type="none"/>
          </a:ln>
        </p:spPr>
      </p:cxnSp>
      <p:cxnSp>
        <p:nvCxnSpPr>
          <p:cNvPr id="496" name="Google Shape;496;p15"/>
          <p:cNvCxnSpPr/>
          <p:nvPr/>
        </p:nvCxnSpPr>
        <p:spPr>
          <a:xfrm flipH="1" rot="10800000">
            <a:off x="6096000" y="3733800"/>
            <a:ext cx="457200" cy="1371600"/>
          </a:xfrm>
          <a:prstGeom prst="straightConnector1">
            <a:avLst/>
          </a:prstGeom>
          <a:noFill/>
          <a:ln cap="flat" cmpd="sng" w="12700">
            <a:solidFill>
              <a:schemeClr val="hlink"/>
            </a:solidFill>
            <a:prstDash val="dash"/>
            <a:round/>
            <a:headEnd len="med" w="med" type="none"/>
            <a:tailEnd len="med" w="med" type="none"/>
          </a:ln>
        </p:spPr>
      </p:cxnSp>
      <p:cxnSp>
        <p:nvCxnSpPr>
          <p:cNvPr id="497" name="Google Shape;497;p15"/>
          <p:cNvCxnSpPr/>
          <p:nvPr/>
        </p:nvCxnSpPr>
        <p:spPr>
          <a:xfrm>
            <a:off x="6477000" y="3810000"/>
            <a:ext cx="685800" cy="1219200"/>
          </a:xfrm>
          <a:prstGeom prst="straightConnector1">
            <a:avLst/>
          </a:prstGeom>
          <a:noFill/>
          <a:ln cap="flat" cmpd="sng" w="12700">
            <a:solidFill>
              <a:schemeClr val="hlink"/>
            </a:solidFill>
            <a:prstDash val="dash"/>
            <a:round/>
            <a:headEnd len="med" w="med" type="none"/>
            <a:tailEnd len="med" w="med" type="none"/>
          </a:ln>
        </p:spPr>
      </p:cxnSp>
      <p:cxnSp>
        <p:nvCxnSpPr>
          <p:cNvPr id="498" name="Google Shape;498;p15"/>
          <p:cNvCxnSpPr/>
          <p:nvPr/>
        </p:nvCxnSpPr>
        <p:spPr>
          <a:xfrm>
            <a:off x="7543800" y="2438400"/>
            <a:ext cx="609600" cy="2438400"/>
          </a:xfrm>
          <a:prstGeom prst="straightConnector1">
            <a:avLst/>
          </a:prstGeom>
          <a:noFill/>
          <a:ln cap="flat" cmpd="sng" w="12700">
            <a:solidFill>
              <a:schemeClr val="hlink"/>
            </a:solidFill>
            <a:prstDash val="dash"/>
            <a:round/>
            <a:headEnd len="med" w="med" type="none"/>
            <a:tailEnd len="med" w="med" type="none"/>
          </a:ln>
        </p:spPr>
      </p:cxnSp>
      <p:sp>
        <p:nvSpPr>
          <p:cNvPr id="499" name="Google Shape;499;p15"/>
          <p:cNvSpPr/>
          <p:nvPr/>
        </p:nvSpPr>
        <p:spPr>
          <a:xfrm>
            <a:off x="2574925" y="3856038"/>
            <a:ext cx="4305300" cy="57943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3200">
                <a:solidFill>
                  <a:schemeClr val="hlink"/>
                </a:solidFill>
                <a:latin typeface="Times New Roman"/>
                <a:ea typeface="Times New Roman"/>
                <a:cs typeface="Times New Roman"/>
                <a:sym typeface="Times New Roman"/>
              </a:rPr>
              <a:t>JAVA INTERPRETER</a:t>
            </a:r>
            <a:endParaRPr/>
          </a:p>
        </p:txBody>
      </p:sp>
      <p:sp>
        <p:nvSpPr>
          <p:cNvPr id="500" name="Google Shape;500;p15"/>
          <p:cNvSpPr/>
          <p:nvPr/>
        </p:nvSpPr>
        <p:spPr>
          <a:xfrm>
            <a:off x="746125" y="6308725"/>
            <a:ext cx="1349375" cy="454025"/>
          </a:xfrm>
          <a:prstGeom prst="rect">
            <a:avLst/>
          </a:prstGeom>
          <a:solidFill>
            <a:srgbClr val="CCFFFF"/>
          </a:solid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Windows</a:t>
            </a:r>
            <a:endParaRPr/>
          </a:p>
        </p:txBody>
      </p:sp>
      <p:sp>
        <p:nvSpPr>
          <p:cNvPr id="501" name="Google Shape;501;p15"/>
          <p:cNvSpPr/>
          <p:nvPr/>
        </p:nvSpPr>
        <p:spPr>
          <a:xfrm>
            <a:off x="3032125" y="6308725"/>
            <a:ext cx="1466850" cy="454025"/>
          </a:xfrm>
          <a:prstGeom prst="rect">
            <a:avLst/>
          </a:prstGeom>
          <a:solidFill>
            <a:srgbClr val="CCFFFF"/>
          </a:solid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Macintosh</a:t>
            </a:r>
            <a:endParaRPr/>
          </a:p>
        </p:txBody>
      </p:sp>
      <p:sp>
        <p:nvSpPr>
          <p:cNvPr id="502" name="Google Shape;502;p15"/>
          <p:cNvSpPr/>
          <p:nvPr/>
        </p:nvSpPr>
        <p:spPr>
          <a:xfrm>
            <a:off x="5165725" y="6308725"/>
            <a:ext cx="1027113" cy="454025"/>
          </a:xfrm>
          <a:prstGeom prst="rect">
            <a:avLst/>
          </a:prstGeom>
          <a:solidFill>
            <a:srgbClr val="CCFFFF"/>
          </a:solid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Solaris</a:t>
            </a:r>
            <a:endParaRPr/>
          </a:p>
        </p:txBody>
      </p:sp>
      <p:sp>
        <p:nvSpPr>
          <p:cNvPr id="503" name="Google Shape;503;p15"/>
          <p:cNvSpPr/>
          <p:nvPr/>
        </p:nvSpPr>
        <p:spPr>
          <a:xfrm>
            <a:off x="6842125" y="6308725"/>
            <a:ext cx="1831975" cy="454025"/>
          </a:xfrm>
          <a:prstGeom prst="rect">
            <a:avLst/>
          </a:prstGeom>
          <a:solidFill>
            <a:srgbClr val="CCFFFF"/>
          </a:solid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Windows NT</a:t>
            </a:r>
            <a:endParaRPr/>
          </a:p>
        </p:txBody>
      </p:sp>
      <p:sp>
        <p:nvSpPr>
          <p:cNvPr id="504" name="Google Shape;504;p15"/>
          <p:cNvSpPr/>
          <p:nvPr/>
        </p:nvSpPr>
        <p:spPr>
          <a:xfrm>
            <a:off x="4098925" y="2109788"/>
            <a:ext cx="1314450" cy="3667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(translator)</a:t>
            </a:r>
            <a:endParaRPr/>
          </a:p>
        </p:txBody>
      </p:sp>
      <p:sp>
        <p:nvSpPr>
          <p:cNvPr id="505" name="Google Shape;505;p15"/>
          <p:cNvSpPr/>
          <p:nvPr/>
        </p:nvSpPr>
        <p:spPr>
          <a:xfrm>
            <a:off x="3641725" y="3405188"/>
            <a:ext cx="2489200" cy="36671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1800">
                <a:solidFill>
                  <a:srgbClr val="FAFD00"/>
                </a:solidFill>
                <a:latin typeface="Times New Roman"/>
                <a:ea typeface="Times New Roman"/>
                <a:cs typeface="Times New Roman"/>
                <a:sym typeface="Times New Roman"/>
              </a:rPr>
              <a:t>(same for all platforms)</a:t>
            </a:r>
            <a:endParaRPr/>
          </a:p>
        </p:txBody>
      </p:sp>
      <p:sp>
        <p:nvSpPr>
          <p:cNvPr id="506" name="Google Shape;506;p15"/>
          <p:cNvSpPr/>
          <p:nvPr/>
        </p:nvSpPr>
        <p:spPr>
          <a:xfrm>
            <a:off x="3108325" y="4297363"/>
            <a:ext cx="3484563" cy="39687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hlink"/>
                </a:solidFill>
                <a:latin typeface="Times New Roman"/>
                <a:ea typeface="Times New Roman"/>
                <a:cs typeface="Times New Roman"/>
                <a:sym typeface="Times New Roman"/>
              </a:rPr>
              <a:t>(one for each different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accent2"/>
              </a:buClr>
              <a:buSzPts val="5000"/>
              <a:buFont typeface="Calibri"/>
              <a:buNone/>
            </a:pPr>
            <a:r>
              <a:rPr lang="en-US">
                <a:solidFill>
                  <a:schemeClr val="accent2"/>
                </a:solidFill>
              </a:rPr>
              <a:t>Cont…</a:t>
            </a:r>
            <a:endParaRPr/>
          </a:p>
        </p:txBody>
      </p:sp>
      <p:sp>
        <p:nvSpPr>
          <p:cNvPr id="512" name="Google Shape;512;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SzPts val="3040"/>
              <a:buFont typeface="Noto Sans Symbols"/>
              <a:buChar char="❑"/>
            </a:pPr>
            <a:r>
              <a:rPr lang="en-US" sz="3200">
                <a:solidFill>
                  <a:schemeClr val="folHlink"/>
                </a:solidFill>
                <a:latin typeface="Arial"/>
                <a:ea typeface="Arial"/>
                <a:cs typeface="Arial"/>
                <a:sym typeface="Arial"/>
              </a:rPr>
              <a:t>Compiled and Interpreted</a:t>
            </a:r>
            <a:endParaRPr/>
          </a:p>
          <a:p>
            <a:pPr indent="-514350" lvl="1" marL="907542" rtl="0" algn="l">
              <a:lnSpc>
                <a:spcPct val="150000"/>
              </a:lnSpc>
              <a:spcBef>
                <a:spcPts val="600"/>
              </a:spcBef>
              <a:spcAft>
                <a:spcPts val="0"/>
              </a:spcAft>
              <a:buSzPts val="2040"/>
              <a:buFont typeface="Noto Sans Symbols"/>
              <a:buChar char="❑"/>
            </a:pPr>
            <a:r>
              <a:rPr lang="en-US">
                <a:latin typeface="Arial"/>
                <a:ea typeface="Arial"/>
                <a:cs typeface="Arial"/>
                <a:sym typeface="Arial"/>
              </a:rPr>
              <a:t>java compiler generate byte-codes, not native machine code</a:t>
            </a:r>
            <a:endParaRPr/>
          </a:p>
          <a:p>
            <a:pPr indent="-514350" lvl="1" marL="907542" rtl="0" algn="l">
              <a:lnSpc>
                <a:spcPct val="150000"/>
              </a:lnSpc>
              <a:spcBef>
                <a:spcPts val="600"/>
              </a:spcBef>
              <a:spcAft>
                <a:spcPts val="0"/>
              </a:spcAft>
              <a:buSzPts val="2040"/>
              <a:buFont typeface="Noto Sans Symbols"/>
              <a:buChar char="❑"/>
            </a:pPr>
            <a:r>
              <a:rPr lang="en-US">
                <a:latin typeface="Arial"/>
                <a:ea typeface="Arial"/>
                <a:cs typeface="Arial"/>
                <a:sym typeface="Arial"/>
              </a:rPr>
              <a:t>the compiled byte-codes are platform-independent</a:t>
            </a:r>
            <a:endParaRPr/>
          </a:p>
          <a:p>
            <a:pPr indent="-514350" lvl="1" marL="907542" rtl="0" algn="l">
              <a:lnSpc>
                <a:spcPct val="150000"/>
              </a:lnSpc>
              <a:spcBef>
                <a:spcPts val="600"/>
              </a:spcBef>
              <a:spcAft>
                <a:spcPts val="0"/>
              </a:spcAft>
              <a:buSzPts val="2040"/>
              <a:buFont typeface="Noto Sans Symbols"/>
              <a:buChar char="❑"/>
            </a:pPr>
            <a:r>
              <a:rPr lang="en-US">
                <a:latin typeface="Arial"/>
                <a:ea typeface="Arial"/>
                <a:cs typeface="Arial"/>
                <a:sym typeface="Arial"/>
              </a:rPr>
              <a:t>java bytecodes are translated on the fly to machine readable instructions in runtime (Java Virtual Machine)</a:t>
            </a:r>
            <a:endParaRPr/>
          </a:p>
          <a:p>
            <a:pPr indent="-117475" lvl="0" marL="274320" rtl="0" algn="l">
              <a:spcBef>
                <a:spcPts val="520"/>
              </a:spcBef>
              <a:spcAft>
                <a:spcPts val="0"/>
              </a:spcAft>
              <a:buSzPts val="2470"/>
              <a:buNone/>
            </a:pPr>
            <a:r>
              <a:t/>
            </a:r>
            <a:endParaRPr>
              <a:solidFill>
                <a:schemeClr val="folHlink"/>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7"/>
          <p:cNvSpPr txBox="1"/>
          <p:nvPr>
            <p:ph type="title"/>
          </p:nvPr>
        </p:nvSpPr>
        <p:spPr>
          <a:xfrm>
            <a:off x="914400" y="304800"/>
            <a:ext cx="7793038" cy="928688"/>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accent2"/>
              </a:buClr>
              <a:buSzPts val="5000"/>
              <a:buFont typeface="Calibri"/>
              <a:buNone/>
            </a:pPr>
            <a:r>
              <a:rPr lang="en-US">
                <a:solidFill>
                  <a:schemeClr val="accent2"/>
                </a:solidFill>
              </a:rPr>
              <a:t>Cont…</a:t>
            </a:r>
            <a:endParaRPr/>
          </a:p>
        </p:txBody>
      </p:sp>
      <p:sp>
        <p:nvSpPr>
          <p:cNvPr id="518" name="Google Shape;518;p17"/>
          <p:cNvSpPr/>
          <p:nvPr/>
        </p:nvSpPr>
        <p:spPr>
          <a:xfrm>
            <a:off x="228600" y="3429000"/>
            <a:ext cx="1600200" cy="1066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Text Editor</a:t>
            </a:r>
            <a:endParaRPr/>
          </a:p>
        </p:txBody>
      </p:sp>
      <p:sp>
        <p:nvSpPr>
          <p:cNvPr id="519" name="Google Shape;519;p17"/>
          <p:cNvSpPr/>
          <p:nvPr/>
        </p:nvSpPr>
        <p:spPr>
          <a:xfrm>
            <a:off x="3581400" y="3429000"/>
            <a:ext cx="1600200" cy="1066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Compiler</a:t>
            </a:r>
            <a:endParaRPr/>
          </a:p>
        </p:txBody>
      </p:sp>
      <p:sp>
        <p:nvSpPr>
          <p:cNvPr id="520" name="Google Shape;520;p17"/>
          <p:cNvSpPr/>
          <p:nvPr/>
        </p:nvSpPr>
        <p:spPr>
          <a:xfrm>
            <a:off x="6934200" y="3429000"/>
            <a:ext cx="1600200" cy="10668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Interpreter</a:t>
            </a:r>
            <a:endParaRPr/>
          </a:p>
        </p:txBody>
      </p:sp>
      <p:sp>
        <p:nvSpPr>
          <p:cNvPr id="521" name="Google Shape;521;p17"/>
          <p:cNvSpPr/>
          <p:nvPr/>
        </p:nvSpPr>
        <p:spPr>
          <a:xfrm>
            <a:off x="1828800" y="3810000"/>
            <a:ext cx="1752600" cy="304800"/>
          </a:xfrm>
          <a:prstGeom prst="rightArrow">
            <a:avLst>
              <a:gd fmla="val 50000" name="adj1"/>
              <a:gd fmla="val 143750" name="adj2"/>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522" name="Google Shape;522;p17"/>
          <p:cNvSpPr/>
          <p:nvPr/>
        </p:nvSpPr>
        <p:spPr>
          <a:xfrm>
            <a:off x="5181600" y="3810000"/>
            <a:ext cx="1752600" cy="304800"/>
          </a:xfrm>
          <a:prstGeom prst="rightArrow">
            <a:avLst>
              <a:gd fmla="val 50000" name="adj1"/>
              <a:gd fmla="val 143750" name="adj2"/>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523" name="Google Shape;523;p17"/>
          <p:cNvSpPr/>
          <p:nvPr/>
        </p:nvSpPr>
        <p:spPr>
          <a:xfrm>
            <a:off x="228600" y="1524000"/>
            <a:ext cx="1905000" cy="11430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Programmer</a:t>
            </a:r>
            <a:endParaRPr/>
          </a:p>
        </p:txBody>
      </p:sp>
      <p:cxnSp>
        <p:nvCxnSpPr>
          <p:cNvPr id="524" name="Google Shape;524;p17"/>
          <p:cNvCxnSpPr/>
          <p:nvPr/>
        </p:nvCxnSpPr>
        <p:spPr>
          <a:xfrm>
            <a:off x="838200" y="2667000"/>
            <a:ext cx="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525" name="Google Shape;525;p17"/>
          <p:cNvCxnSpPr/>
          <p:nvPr/>
        </p:nvCxnSpPr>
        <p:spPr>
          <a:xfrm rot="10800000">
            <a:off x="1371600" y="2667000"/>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526" name="Google Shape;526;p17"/>
          <p:cNvSpPr txBox="1"/>
          <p:nvPr/>
        </p:nvSpPr>
        <p:spPr>
          <a:xfrm>
            <a:off x="1720850" y="3048000"/>
            <a:ext cx="208915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Source Code</a:t>
            </a:r>
            <a:endParaRPr/>
          </a:p>
        </p:txBody>
      </p:sp>
      <p:sp>
        <p:nvSpPr>
          <p:cNvPr id="527" name="Google Shape;527;p17"/>
          <p:cNvSpPr txBox="1"/>
          <p:nvPr/>
        </p:nvSpPr>
        <p:spPr>
          <a:xfrm>
            <a:off x="1943100" y="4168775"/>
            <a:ext cx="132715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0000FF"/>
                </a:solidFill>
                <a:latin typeface="Tahoma"/>
                <a:ea typeface="Tahoma"/>
                <a:cs typeface="Tahoma"/>
                <a:sym typeface="Tahoma"/>
              </a:rPr>
              <a:t>.java file</a:t>
            </a:r>
            <a:endParaRPr/>
          </a:p>
        </p:txBody>
      </p:sp>
      <p:sp>
        <p:nvSpPr>
          <p:cNvPr id="528" name="Google Shape;528;p17"/>
          <p:cNvSpPr txBox="1"/>
          <p:nvPr/>
        </p:nvSpPr>
        <p:spPr>
          <a:xfrm>
            <a:off x="5181600" y="3124200"/>
            <a:ext cx="1752600"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Byte Code</a:t>
            </a:r>
            <a:endParaRPr/>
          </a:p>
        </p:txBody>
      </p:sp>
      <p:sp>
        <p:nvSpPr>
          <p:cNvPr id="529" name="Google Shape;529;p17"/>
          <p:cNvSpPr txBox="1"/>
          <p:nvPr/>
        </p:nvSpPr>
        <p:spPr>
          <a:xfrm>
            <a:off x="5257800" y="4191000"/>
            <a:ext cx="1457325"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a:t>
            </a:r>
            <a:r>
              <a:rPr lang="en-US" sz="2400">
                <a:solidFill>
                  <a:srgbClr val="0000FF"/>
                </a:solidFill>
                <a:latin typeface="Tahoma"/>
                <a:ea typeface="Tahoma"/>
                <a:cs typeface="Tahoma"/>
                <a:sym typeface="Tahoma"/>
              </a:rPr>
              <a:t>class file</a:t>
            </a:r>
            <a:endParaRPr/>
          </a:p>
        </p:txBody>
      </p:sp>
      <p:sp>
        <p:nvSpPr>
          <p:cNvPr id="530" name="Google Shape;530;p17"/>
          <p:cNvSpPr/>
          <p:nvPr/>
        </p:nvSpPr>
        <p:spPr>
          <a:xfrm>
            <a:off x="6248400" y="1524000"/>
            <a:ext cx="2590800" cy="11430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ahoma"/>
                <a:ea typeface="Tahoma"/>
                <a:cs typeface="Tahoma"/>
                <a:sym typeface="Tahoma"/>
              </a:rPr>
              <a:t>Hardware and </a:t>
            </a:r>
            <a:endParaRPr/>
          </a:p>
          <a:p>
            <a:pPr indent="0" lvl="0" marL="0" marR="0" rtl="0" algn="ctr">
              <a:spcBef>
                <a:spcPts val="0"/>
              </a:spcBef>
              <a:spcAft>
                <a:spcPts val="0"/>
              </a:spcAft>
              <a:buNone/>
            </a:pPr>
            <a:r>
              <a:rPr lang="en-US" sz="2400">
                <a:solidFill>
                  <a:schemeClr val="dk1"/>
                </a:solidFill>
                <a:latin typeface="Tahoma"/>
                <a:ea typeface="Tahoma"/>
                <a:cs typeface="Tahoma"/>
                <a:sym typeface="Tahoma"/>
              </a:rPr>
              <a:t>Operating System</a:t>
            </a:r>
            <a:endParaRPr/>
          </a:p>
        </p:txBody>
      </p:sp>
      <p:cxnSp>
        <p:nvCxnSpPr>
          <p:cNvPr id="531" name="Google Shape;531;p17"/>
          <p:cNvCxnSpPr/>
          <p:nvPr/>
        </p:nvCxnSpPr>
        <p:spPr>
          <a:xfrm>
            <a:off x="7391400" y="2667000"/>
            <a:ext cx="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532" name="Google Shape;532;p17"/>
          <p:cNvCxnSpPr/>
          <p:nvPr/>
        </p:nvCxnSpPr>
        <p:spPr>
          <a:xfrm rot="10800000">
            <a:off x="7848600" y="2667000"/>
            <a:ext cx="0" cy="762000"/>
          </a:xfrm>
          <a:prstGeom prst="straightConnector1">
            <a:avLst/>
          </a:prstGeom>
          <a:noFill/>
          <a:ln cap="flat" cmpd="sng" w="9525">
            <a:solidFill>
              <a:schemeClr val="dk1"/>
            </a:solidFill>
            <a:prstDash val="solid"/>
            <a:miter lim="800000"/>
            <a:headEnd len="med" w="med" type="none"/>
            <a:tailEnd len="med" w="med" type="triangle"/>
          </a:ln>
        </p:spPr>
      </p:cxnSp>
      <p:sp>
        <p:nvSpPr>
          <p:cNvPr id="533" name="Google Shape;533;p17"/>
          <p:cNvSpPr txBox="1"/>
          <p:nvPr/>
        </p:nvSpPr>
        <p:spPr>
          <a:xfrm>
            <a:off x="304800" y="4800600"/>
            <a:ext cx="1844675"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B50069"/>
                </a:solidFill>
                <a:latin typeface="Tahoma"/>
                <a:ea typeface="Tahoma"/>
                <a:cs typeface="Tahoma"/>
                <a:sym typeface="Tahoma"/>
              </a:rPr>
              <a:t>Notepad,</a:t>
            </a:r>
            <a:r>
              <a:rPr lang="en-US" sz="1600">
                <a:solidFill>
                  <a:srgbClr val="B50069"/>
                </a:solidFill>
                <a:latin typeface="Tahoma"/>
                <a:ea typeface="Tahoma"/>
                <a:cs typeface="Tahoma"/>
                <a:sym typeface="Tahoma"/>
              </a:rPr>
              <a:t> </a:t>
            </a:r>
            <a:r>
              <a:rPr lang="en-US" sz="2400">
                <a:solidFill>
                  <a:srgbClr val="B50069"/>
                </a:solidFill>
                <a:latin typeface="Tahoma"/>
                <a:ea typeface="Tahoma"/>
                <a:cs typeface="Tahoma"/>
                <a:sym typeface="Tahoma"/>
              </a:rPr>
              <a:t> vi</a:t>
            </a:r>
            <a:endParaRPr/>
          </a:p>
        </p:txBody>
      </p:sp>
      <p:sp>
        <p:nvSpPr>
          <p:cNvPr id="534" name="Google Shape;534;p17"/>
          <p:cNvSpPr txBox="1"/>
          <p:nvPr/>
        </p:nvSpPr>
        <p:spPr>
          <a:xfrm>
            <a:off x="3962400" y="4800600"/>
            <a:ext cx="884238" cy="45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B50069"/>
                </a:solidFill>
                <a:latin typeface="Tahoma"/>
                <a:ea typeface="Tahoma"/>
                <a:cs typeface="Tahoma"/>
                <a:sym typeface="Tahoma"/>
              </a:rPr>
              <a:t>javac</a:t>
            </a:r>
            <a:endParaRPr/>
          </a:p>
        </p:txBody>
      </p:sp>
      <p:sp>
        <p:nvSpPr>
          <p:cNvPr id="535" name="Google Shape;535;p17"/>
          <p:cNvSpPr txBox="1"/>
          <p:nvPr/>
        </p:nvSpPr>
        <p:spPr>
          <a:xfrm>
            <a:off x="7086600" y="4702175"/>
            <a:ext cx="1892300"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B50069"/>
                </a:solidFill>
                <a:latin typeface="Tahoma"/>
                <a:ea typeface="Tahoma"/>
                <a:cs typeface="Tahoma"/>
                <a:sym typeface="Tahoma"/>
              </a:rPr>
              <a:t>java</a:t>
            </a:r>
            <a:endParaRPr/>
          </a:p>
          <a:p>
            <a:pPr indent="0" lvl="0" marL="0" marR="0" rtl="0" algn="l">
              <a:spcBef>
                <a:spcPts val="0"/>
              </a:spcBef>
              <a:spcAft>
                <a:spcPts val="0"/>
              </a:spcAft>
              <a:buNone/>
            </a:pPr>
            <a:r>
              <a:rPr lang="en-US" sz="2400">
                <a:solidFill>
                  <a:srgbClr val="B50069"/>
                </a:solidFill>
                <a:latin typeface="Tahoma"/>
                <a:ea typeface="Tahoma"/>
                <a:cs typeface="Tahoma"/>
                <a:sym typeface="Tahoma"/>
              </a:rPr>
              <a:t>appletviewer</a:t>
            </a:r>
            <a:endParaRPr/>
          </a:p>
          <a:p>
            <a:pPr indent="0" lvl="0" marL="0" marR="0" rtl="0" algn="l">
              <a:spcBef>
                <a:spcPts val="0"/>
              </a:spcBef>
              <a:spcAft>
                <a:spcPts val="0"/>
              </a:spcAft>
              <a:buNone/>
            </a:pPr>
            <a:r>
              <a:rPr lang="en-US" sz="2400">
                <a:solidFill>
                  <a:srgbClr val="B50069"/>
                </a:solidFill>
                <a:latin typeface="Tahoma"/>
                <a:ea typeface="Tahoma"/>
                <a:cs typeface="Tahoma"/>
                <a:sym typeface="Tahoma"/>
              </a:rPr>
              <a:t>netscape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accent2"/>
              </a:buClr>
              <a:buSzPts val="5000"/>
              <a:buFont typeface="Calibri"/>
              <a:buNone/>
            </a:pPr>
            <a:r>
              <a:rPr lang="en-US">
                <a:solidFill>
                  <a:schemeClr val="accent2"/>
                </a:solidFill>
              </a:rPr>
              <a:t>Cont…</a:t>
            </a:r>
            <a:endParaRPr/>
          </a:p>
        </p:txBody>
      </p:sp>
      <p:sp>
        <p:nvSpPr>
          <p:cNvPr id="541" name="Google Shape;541;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55000" lnSpcReduction="20000"/>
          </a:bodyPr>
          <a:lstStyle/>
          <a:p>
            <a:pPr indent="-274320" lvl="0" marL="274320" rtl="0" algn="l">
              <a:lnSpc>
                <a:spcPct val="80000"/>
              </a:lnSpc>
              <a:spcBef>
                <a:spcPts val="0"/>
              </a:spcBef>
              <a:spcAft>
                <a:spcPts val="0"/>
              </a:spcAft>
              <a:buSzPct val="95000"/>
              <a:buChar char="⚫"/>
            </a:pPr>
            <a:r>
              <a:rPr lang="en-US" sz="3800">
                <a:solidFill>
                  <a:schemeClr val="folHlink"/>
                </a:solidFill>
                <a:latin typeface="Arial"/>
                <a:ea typeface="Arial"/>
                <a:cs typeface="Arial"/>
                <a:sym typeface="Arial"/>
              </a:rPr>
              <a:t>Robust and Secure</a:t>
            </a:r>
            <a:endParaRPr/>
          </a:p>
          <a:p>
            <a:pPr indent="-274320" lvl="0" marL="274320" rtl="0" algn="l">
              <a:lnSpc>
                <a:spcPct val="80000"/>
              </a:lnSpc>
              <a:spcBef>
                <a:spcPts val="418"/>
              </a:spcBef>
              <a:spcAft>
                <a:spcPts val="0"/>
              </a:spcAft>
              <a:buSzPct val="95000"/>
              <a:buNone/>
            </a:pPr>
            <a:r>
              <a:t/>
            </a:r>
            <a:endParaRPr sz="3800">
              <a:solidFill>
                <a:schemeClr val="folHlink"/>
              </a:solidFill>
              <a:latin typeface="Arial"/>
              <a:ea typeface="Arial"/>
              <a:cs typeface="Arial"/>
              <a:sym typeface="Arial"/>
            </a:endParaRPr>
          </a:p>
          <a:p>
            <a:pPr indent="-246888" lvl="1" marL="640080" rtl="0" algn="l">
              <a:lnSpc>
                <a:spcPct val="120000"/>
              </a:lnSpc>
              <a:spcBef>
                <a:spcPts val="523"/>
              </a:spcBef>
              <a:spcAft>
                <a:spcPts val="0"/>
              </a:spcAft>
              <a:buSzPct val="85000"/>
              <a:buChar char="⚫"/>
            </a:pPr>
            <a:r>
              <a:rPr lang="en-US" sz="3800">
                <a:latin typeface="Arial"/>
                <a:ea typeface="Arial"/>
                <a:cs typeface="Arial"/>
                <a:sym typeface="Arial"/>
              </a:rPr>
              <a:t>usage in networked environments requires more security</a:t>
            </a:r>
            <a:endParaRPr/>
          </a:p>
          <a:p>
            <a:pPr indent="-134080" lvl="1" marL="640080" rtl="0" algn="l">
              <a:lnSpc>
                <a:spcPct val="120000"/>
              </a:lnSpc>
              <a:spcBef>
                <a:spcPts val="523"/>
              </a:spcBef>
              <a:spcAft>
                <a:spcPts val="0"/>
              </a:spcAft>
              <a:buSzPct val="85000"/>
              <a:buNone/>
            </a:pPr>
            <a:r>
              <a:t/>
            </a:r>
            <a:endParaRPr sz="3800">
              <a:latin typeface="Arial"/>
              <a:ea typeface="Arial"/>
              <a:cs typeface="Arial"/>
              <a:sym typeface="Arial"/>
            </a:endParaRPr>
          </a:p>
          <a:p>
            <a:pPr indent="-246888" lvl="1" marL="640080" rtl="0" algn="l">
              <a:lnSpc>
                <a:spcPct val="120000"/>
              </a:lnSpc>
              <a:spcBef>
                <a:spcPts val="523"/>
              </a:spcBef>
              <a:spcAft>
                <a:spcPts val="0"/>
              </a:spcAft>
              <a:buSzPct val="85000"/>
              <a:buChar char="⚫"/>
            </a:pPr>
            <a:r>
              <a:rPr lang="en-US" sz="3800">
                <a:latin typeface="Arial"/>
                <a:ea typeface="Arial"/>
                <a:cs typeface="Arial"/>
                <a:sym typeface="Arial"/>
              </a:rPr>
              <a:t>Provides many safeguard  to ensure reliable code.</a:t>
            </a:r>
            <a:endParaRPr/>
          </a:p>
          <a:p>
            <a:pPr indent="-246888" lvl="1" marL="640080" rtl="0" algn="l">
              <a:lnSpc>
                <a:spcPct val="120000"/>
              </a:lnSpc>
              <a:spcBef>
                <a:spcPts val="523"/>
              </a:spcBef>
              <a:spcAft>
                <a:spcPts val="0"/>
              </a:spcAft>
              <a:buSzPct val="85000"/>
              <a:buFont typeface="Noto Sans Symbols"/>
              <a:buNone/>
            </a:pPr>
            <a:r>
              <a:t/>
            </a:r>
            <a:endParaRPr sz="3800">
              <a:latin typeface="Arial"/>
              <a:ea typeface="Arial"/>
              <a:cs typeface="Arial"/>
              <a:sym typeface="Arial"/>
            </a:endParaRPr>
          </a:p>
          <a:p>
            <a:pPr indent="-246888" lvl="1" marL="640080" rtl="0" algn="l">
              <a:lnSpc>
                <a:spcPct val="120000"/>
              </a:lnSpc>
              <a:spcBef>
                <a:spcPts val="523"/>
              </a:spcBef>
              <a:spcAft>
                <a:spcPts val="0"/>
              </a:spcAft>
              <a:buSzPct val="85000"/>
              <a:buChar char="⚫"/>
            </a:pPr>
            <a:r>
              <a:rPr lang="en-US" sz="3800">
                <a:latin typeface="Arial"/>
                <a:ea typeface="Arial"/>
                <a:cs typeface="Arial"/>
                <a:sym typeface="Arial"/>
              </a:rPr>
              <a:t>Strict compile time &amp; run time type checking.</a:t>
            </a:r>
            <a:endParaRPr/>
          </a:p>
          <a:p>
            <a:pPr indent="-246888" lvl="1" marL="640080" rtl="0" algn="l">
              <a:lnSpc>
                <a:spcPct val="120000"/>
              </a:lnSpc>
              <a:spcBef>
                <a:spcPts val="523"/>
              </a:spcBef>
              <a:spcAft>
                <a:spcPts val="0"/>
              </a:spcAft>
              <a:buSzPct val="85000"/>
              <a:buFont typeface="Noto Sans Symbols"/>
              <a:buNone/>
            </a:pPr>
            <a:r>
              <a:t/>
            </a:r>
            <a:endParaRPr sz="3800">
              <a:latin typeface="Arial"/>
              <a:ea typeface="Arial"/>
              <a:cs typeface="Arial"/>
              <a:sym typeface="Arial"/>
            </a:endParaRPr>
          </a:p>
          <a:p>
            <a:pPr indent="-246888" lvl="1" marL="640080" rtl="0" algn="l">
              <a:lnSpc>
                <a:spcPct val="120000"/>
              </a:lnSpc>
              <a:spcBef>
                <a:spcPts val="523"/>
              </a:spcBef>
              <a:spcAft>
                <a:spcPts val="0"/>
              </a:spcAft>
              <a:buSzPct val="85000"/>
              <a:buChar char="⚫"/>
            </a:pPr>
            <a:r>
              <a:rPr lang="en-US" sz="3800">
                <a:latin typeface="Arial"/>
                <a:ea typeface="Arial"/>
                <a:cs typeface="Arial"/>
                <a:sym typeface="Arial"/>
              </a:rPr>
              <a:t>access restrictions are forced (private, public)</a:t>
            </a:r>
            <a:endParaRPr/>
          </a:p>
          <a:p>
            <a:pPr indent="-148240" lvl="0" marL="274320" rtl="0" algn="l">
              <a:lnSpc>
                <a:spcPct val="80000"/>
              </a:lnSpc>
              <a:spcBef>
                <a:spcPts val="418"/>
              </a:spcBef>
              <a:spcAft>
                <a:spcPts val="0"/>
              </a:spcAft>
              <a:buSzPct val="95000"/>
              <a:buNone/>
            </a:pPr>
            <a:r>
              <a:t/>
            </a:r>
            <a:endParaRPr sz="3800">
              <a:solidFill>
                <a:schemeClr val="folHlink"/>
              </a:solidFill>
            </a:endParaRPr>
          </a:p>
          <a:p>
            <a:pPr indent="-274320" lvl="0" marL="274320" rtl="0" algn="l">
              <a:lnSpc>
                <a:spcPct val="80000"/>
              </a:lnSpc>
              <a:spcBef>
                <a:spcPts val="418"/>
              </a:spcBef>
              <a:spcAft>
                <a:spcPts val="0"/>
              </a:spcAft>
              <a:buSzPct val="95000"/>
              <a:buFont typeface="Noto Sans Symbols"/>
              <a:buNone/>
            </a:pPr>
            <a:r>
              <a:rPr lang="en-US" sz="3800">
                <a:solidFill>
                  <a:schemeClr val="folHlink"/>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Java is platform independent" id="546" name="Google Shape;546;p19"/>
          <p:cNvPicPr preferRelativeResize="0"/>
          <p:nvPr/>
        </p:nvPicPr>
        <p:blipFill rotWithShape="1">
          <a:blip r:embed="rId3">
            <a:alphaModFix/>
          </a:blip>
          <a:srcRect b="0" l="0" r="0" t="0"/>
          <a:stretch/>
        </p:blipFill>
        <p:spPr>
          <a:xfrm>
            <a:off x="1619672" y="1340769"/>
            <a:ext cx="5920995" cy="45589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457200" y="704088"/>
            <a:ext cx="8229600" cy="1143000"/>
          </a:xfrm>
          <a:prstGeom prst="rect">
            <a:avLst/>
          </a:prstGeom>
          <a:noFill/>
          <a:ln>
            <a:noFill/>
          </a:ln>
        </p:spPr>
        <p:txBody>
          <a:bodyPr anchorCtr="0" anchor="b" bIns="44450" lIns="90475" spcFirstLastPara="1" rIns="90475" wrap="square" tIns="44450">
            <a:normAutofit/>
          </a:bodyPr>
          <a:lstStyle/>
          <a:p>
            <a:pPr indent="0" lvl="0" marL="0" rtl="0" algn="ctr">
              <a:spcBef>
                <a:spcPts val="0"/>
              </a:spcBef>
              <a:spcAft>
                <a:spcPts val="0"/>
              </a:spcAft>
              <a:buClr>
                <a:schemeClr val="dk2"/>
              </a:buClr>
              <a:buSzPts val="5000"/>
              <a:buFont typeface="Calibri"/>
              <a:buNone/>
            </a:pPr>
            <a:r>
              <a:rPr lang="en-US"/>
              <a:t>Introduction </a:t>
            </a:r>
            <a:endParaRPr/>
          </a:p>
        </p:txBody>
      </p:sp>
      <p:sp>
        <p:nvSpPr>
          <p:cNvPr id="113" name="Google Shape;113;p2"/>
          <p:cNvSpPr txBox="1"/>
          <p:nvPr>
            <p:ph idx="1" type="body"/>
          </p:nvPr>
        </p:nvSpPr>
        <p:spPr>
          <a:xfrm>
            <a:off x="980660" y="1935480"/>
            <a:ext cx="7706139" cy="4389120"/>
          </a:xfrm>
          <a:prstGeom prst="rect">
            <a:avLst/>
          </a:prstGeom>
          <a:noFill/>
          <a:ln>
            <a:noFill/>
          </a:ln>
        </p:spPr>
        <p:txBody>
          <a:bodyPr anchorCtr="0" anchor="t" bIns="44450" lIns="90475" spcFirstLastPara="1" rIns="90475" wrap="square" tIns="44450">
            <a:normAutofit/>
          </a:bodyPr>
          <a:lstStyle/>
          <a:p>
            <a:pPr indent="-274320" lvl="0" marL="274320" rtl="0" algn="l">
              <a:lnSpc>
                <a:spcPct val="150000"/>
              </a:lnSpc>
              <a:spcBef>
                <a:spcPts val="0"/>
              </a:spcBef>
              <a:spcAft>
                <a:spcPts val="0"/>
              </a:spcAft>
              <a:buSzPts val="2280"/>
              <a:buFont typeface="Noto Sans Symbols"/>
              <a:buChar char="❑"/>
            </a:pPr>
            <a:r>
              <a:rPr lang="en-US" sz="2400">
                <a:latin typeface="Arial"/>
                <a:ea typeface="Arial"/>
                <a:cs typeface="Arial"/>
                <a:sym typeface="Arial"/>
              </a:rPr>
              <a:t>POP Vs. OOP Programming</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Why Java?</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Java Applications; </a:t>
            </a:r>
            <a:endParaRPr/>
          </a:p>
          <a:p>
            <a:pPr indent="-246888" lvl="1" marL="640080" rtl="0" algn="l">
              <a:lnSpc>
                <a:spcPct val="150000"/>
              </a:lnSpc>
              <a:spcBef>
                <a:spcPts val="480"/>
              </a:spcBef>
              <a:spcAft>
                <a:spcPts val="0"/>
              </a:spcAft>
              <a:buSzPts val="2040"/>
              <a:buFont typeface="Noto Sans Symbols"/>
              <a:buChar char="❑"/>
            </a:pPr>
            <a:r>
              <a:rPr lang="en-US">
                <a:latin typeface="Arial"/>
                <a:ea typeface="Arial"/>
                <a:cs typeface="Arial"/>
                <a:sym typeface="Arial"/>
              </a:rPr>
              <a:t>stand-alone Java programs</a:t>
            </a:r>
            <a:endParaRPr/>
          </a:p>
          <a:p>
            <a:pPr indent="-246888" lvl="1" marL="640080" rtl="0" algn="l">
              <a:lnSpc>
                <a:spcPct val="150000"/>
              </a:lnSpc>
              <a:spcBef>
                <a:spcPts val="480"/>
              </a:spcBef>
              <a:spcAft>
                <a:spcPts val="0"/>
              </a:spcAft>
              <a:buSzPts val="2040"/>
              <a:buFont typeface="Noto Sans Symbols"/>
              <a:buChar char="❑"/>
            </a:pPr>
            <a:r>
              <a:rPr lang="en-US">
                <a:latin typeface="Arial"/>
                <a:ea typeface="Arial"/>
                <a:cs typeface="Arial"/>
                <a:sym typeface="Arial"/>
              </a:rPr>
              <a:t>Java applets, which run within browsers e.g. Netscape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0"/>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Autofit/>
          </a:bodyPr>
          <a:lstStyle/>
          <a:p>
            <a:pPr indent="-153670" lvl="0" marL="274320" rtl="0" algn="l">
              <a:spcBef>
                <a:spcPts val="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153670" lvl="0" marL="274320" rtl="0" algn="l">
              <a:spcBef>
                <a:spcPts val="400"/>
              </a:spcBef>
              <a:spcAft>
                <a:spcPts val="0"/>
              </a:spcAft>
              <a:buSzPts val="1900"/>
              <a:buNone/>
            </a:pPr>
            <a:r>
              <a:t/>
            </a:r>
            <a:endParaRPr sz="2000"/>
          </a:p>
          <a:p>
            <a:pPr indent="0" lvl="0" marL="0" rtl="0" algn="l">
              <a:spcBef>
                <a:spcPts val="400"/>
              </a:spcBef>
              <a:spcAft>
                <a:spcPts val="0"/>
              </a:spcAft>
              <a:buSzPts val="1900"/>
              <a:buNone/>
            </a:pPr>
            <a:r>
              <a:t/>
            </a:r>
            <a:endParaRPr sz="2000">
              <a:latin typeface="Arial"/>
              <a:ea typeface="Arial"/>
              <a:cs typeface="Arial"/>
              <a:sym typeface="Arial"/>
            </a:endParaRPr>
          </a:p>
          <a:p>
            <a:pPr indent="-127761" lvl="3" marL="1188720" rtl="0" algn="l">
              <a:spcBef>
                <a:spcPts val="400"/>
              </a:spcBef>
              <a:spcAft>
                <a:spcPts val="0"/>
              </a:spcAft>
              <a:buSzPts val="1300"/>
              <a:buFont typeface="Noto Sans Symbols"/>
              <a:buNone/>
            </a:pPr>
            <a:r>
              <a:t/>
            </a:r>
            <a:endParaRPr>
              <a:latin typeface="Arial"/>
              <a:ea typeface="Arial"/>
              <a:cs typeface="Arial"/>
              <a:sym typeface="Arial"/>
            </a:endParaRPr>
          </a:p>
          <a:p>
            <a:pPr indent="-127761" lvl="3" marL="1188720" rtl="0" algn="l">
              <a:spcBef>
                <a:spcPts val="400"/>
              </a:spcBef>
              <a:spcAft>
                <a:spcPts val="0"/>
              </a:spcAft>
              <a:buSzPts val="1300"/>
              <a:buFont typeface="Noto Sans Symbols"/>
              <a:buNone/>
            </a:pPr>
            <a:r>
              <a:t/>
            </a:r>
            <a:endParaRPr>
              <a:latin typeface="Arial"/>
              <a:ea typeface="Arial"/>
              <a:cs typeface="Arial"/>
              <a:sym typeface="Arial"/>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Documentation Section</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Package Declaration</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Import Statements</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Interface Section</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Class Definition</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Class Variables and Variables</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Main Method Class</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Methods and Behaviors</a:t>
            </a:r>
            <a:endParaRPr/>
          </a:p>
          <a:p>
            <a:pPr indent="0" lvl="1" marL="457200" rtl="0" algn="l">
              <a:spcBef>
                <a:spcPts val="360"/>
              </a:spcBef>
              <a:spcAft>
                <a:spcPts val="0"/>
              </a:spcAft>
              <a:buSzPts val="1530"/>
              <a:buNone/>
            </a:pPr>
            <a:r>
              <a:t/>
            </a:r>
            <a:endParaRPr sz="1800"/>
          </a:p>
        </p:txBody>
      </p:sp>
      <p:sp>
        <p:nvSpPr>
          <p:cNvPr id="552" name="Google Shape;552;p20"/>
          <p:cNvSpPr txBox="1"/>
          <p:nvPr>
            <p:ph type="title"/>
          </p:nvPr>
        </p:nvSpPr>
        <p:spPr>
          <a:xfrm>
            <a:off x="901873" y="739036"/>
            <a:ext cx="7809978" cy="801665"/>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00000"/>
              <a:buFont typeface="Arial"/>
              <a:buNone/>
            </a:pP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br>
              <a:rPr lang="en-US" sz="5400">
                <a:latin typeface="Arial"/>
                <a:ea typeface="Arial"/>
                <a:cs typeface="Arial"/>
                <a:sym typeface="Arial"/>
              </a:rPr>
            </a:br>
            <a:r>
              <a:rPr lang="en-US" sz="4800">
                <a:latin typeface="Arial"/>
                <a:ea typeface="Arial"/>
                <a:cs typeface="Arial"/>
                <a:sym typeface="Arial"/>
              </a:rPr>
              <a:t> Structure of Java Program </a:t>
            </a:r>
            <a:endParaRPr/>
          </a:p>
        </p:txBody>
      </p:sp>
    </p:spTree>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1"/>
          <p:cNvSpPr txBox="1"/>
          <p:nvPr>
            <p:ph type="title"/>
          </p:nvPr>
        </p:nvSpPr>
        <p:spPr>
          <a:xfrm>
            <a:off x="457200" y="704088"/>
            <a:ext cx="8229600" cy="886173"/>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First Simple Program</a:t>
            </a:r>
            <a:endParaRPr/>
          </a:p>
        </p:txBody>
      </p:sp>
      <p:sp>
        <p:nvSpPr>
          <p:cNvPr id="558" name="Google Shape;558;p2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46888" lvl="2" marL="914400" rtl="0" algn="l">
              <a:lnSpc>
                <a:spcPct val="150000"/>
              </a:lnSpc>
              <a:spcBef>
                <a:spcPts val="0"/>
              </a:spcBef>
              <a:spcAft>
                <a:spcPts val="0"/>
              </a:spcAft>
              <a:buSzPts val="1680"/>
              <a:buFont typeface="Noto Sans Symbols"/>
              <a:buChar char="❑"/>
            </a:pPr>
            <a:r>
              <a:rPr lang="en-US" sz="2400">
                <a:latin typeface="Arial"/>
                <a:ea typeface="Arial"/>
                <a:cs typeface="Arial"/>
                <a:sym typeface="Arial"/>
              </a:rPr>
              <a:t>Create a java file as </a:t>
            </a:r>
            <a:r>
              <a:rPr b="1" lang="en-US" sz="2400">
                <a:latin typeface="Arial"/>
                <a:ea typeface="Arial"/>
                <a:cs typeface="Arial"/>
                <a:sym typeface="Arial"/>
              </a:rPr>
              <a:t>HelloWorld.java</a:t>
            </a:r>
            <a:endParaRPr sz="2400">
              <a:latin typeface="Arial"/>
              <a:ea typeface="Arial"/>
              <a:cs typeface="Arial"/>
              <a:sym typeface="Arial"/>
            </a:endParaRPr>
          </a:p>
          <a:p>
            <a:pPr indent="-246887" lvl="2" marL="914400" rtl="0" algn="l">
              <a:lnSpc>
                <a:spcPct val="150000"/>
              </a:lnSpc>
              <a:spcBef>
                <a:spcPts val="480"/>
              </a:spcBef>
              <a:spcAft>
                <a:spcPts val="0"/>
              </a:spcAft>
              <a:buSzPts val="1680"/>
              <a:buNone/>
            </a:pPr>
            <a:r>
              <a:t/>
            </a:r>
            <a:endParaRPr sz="2400">
              <a:latin typeface="Arial"/>
              <a:ea typeface="Arial"/>
              <a:cs typeface="Arial"/>
              <a:sym typeface="Arial"/>
            </a:endParaRPr>
          </a:p>
          <a:p>
            <a:pPr indent="-210311" lvl="4" marL="1463040" rtl="0" algn="l">
              <a:lnSpc>
                <a:spcPct val="150000"/>
              </a:lnSpc>
              <a:spcBef>
                <a:spcPts val="480"/>
              </a:spcBef>
              <a:spcAft>
                <a:spcPts val="0"/>
              </a:spcAft>
              <a:buSzPts val="1560"/>
              <a:buNone/>
            </a:pPr>
            <a:r>
              <a:rPr lang="en-US" sz="2400">
                <a:latin typeface="Arial"/>
                <a:ea typeface="Arial"/>
                <a:cs typeface="Arial"/>
                <a:sym typeface="Arial"/>
              </a:rPr>
              <a:t>public class HelloWorld {</a:t>
            </a:r>
            <a:endParaRPr/>
          </a:p>
          <a:p>
            <a:pPr indent="-210311" lvl="4" marL="1463040" rtl="0" algn="l">
              <a:lnSpc>
                <a:spcPct val="150000"/>
              </a:lnSpc>
              <a:spcBef>
                <a:spcPts val="480"/>
              </a:spcBef>
              <a:spcAft>
                <a:spcPts val="0"/>
              </a:spcAft>
              <a:buSzPts val="1560"/>
              <a:buNone/>
            </a:pPr>
            <a:r>
              <a:rPr lang="en-US" sz="2400">
                <a:latin typeface="Arial"/>
                <a:ea typeface="Arial"/>
                <a:cs typeface="Arial"/>
                <a:sym typeface="Arial"/>
              </a:rPr>
              <a:t>    public static void main(String args[]) {</a:t>
            </a:r>
            <a:endParaRPr/>
          </a:p>
          <a:p>
            <a:pPr indent="-210311" lvl="4" marL="1463040" rtl="0" algn="l">
              <a:lnSpc>
                <a:spcPct val="150000"/>
              </a:lnSpc>
              <a:spcBef>
                <a:spcPts val="480"/>
              </a:spcBef>
              <a:spcAft>
                <a:spcPts val="0"/>
              </a:spcAft>
              <a:buSzPts val="1560"/>
              <a:buNone/>
            </a:pPr>
            <a:r>
              <a:rPr lang="en-US" sz="2400">
                <a:latin typeface="Arial"/>
                <a:ea typeface="Arial"/>
                <a:cs typeface="Arial"/>
                <a:sym typeface="Arial"/>
              </a:rPr>
              <a:t>        System.out.println("Hello World");</a:t>
            </a:r>
            <a:endParaRPr/>
          </a:p>
          <a:p>
            <a:pPr indent="-210311" lvl="4" marL="1463040" rtl="0" algn="l">
              <a:lnSpc>
                <a:spcPct val="150000"/>
              </a:lnSpc>
              <a:spcBef>
                <a:spcPts val="480"/>
              </a:spcBef>
              <a:spcAft>
                <a:spcPts val="0"/>
              </a:spcAft>
              <a:buSzPts val="1560"/>
              <a:buNone/>
            </a:pPr>
            <a:r>
              <a:rPr lang="en-US" sz="2400">
                <a:latin typeface="Arial"/>
                <a:ea typeface="Arial"/>
                <a:cs typeface="Arial"/>
                <a:sym typeface="Arial"/>
              </a:rPr>
              <a:t>    }</a:t>
            </a:r>
            <a:endParaRPr/>
          </a:p>
          <a:p>
            <a:pPr indent="-210311" lvl="4" marL="1463040" rtl="0" algn="l">
              <a:lnSpc>
                <a:spcPct val="150000"/>
              </a:lnSpc>
              <a:spcBef>
                <a:spcPts val="480"/>
              </a:spcBef>
              <a:spcAft>
                <a:spcPts val="0"/>
              </a:spcAft>
              <a:buSzPts val="1560"/>
              <a:buNone/>
            </a:pPr>
            <a:r>
              <a:rPr lang="en-US" sz="2400">
                <a:latin typeface="Arial"/>
                <a:ea typeface="Arial"/>
                <a:cs typeface="Arial"/>
                <a:sym typeface="Aria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22"/>
          <p:cNvSpPr/>
          <p:nvPr/>
        </p:nvSpPr>
        <p:spPr>
          <a:xfrm>
            <a:off x="0" y="1736179"/>
            <a:ext cx="9144000" cy="4832092"/>
          </a:xfrm>
          <a:prstGeom prst="rect">
            <a:avLst/>
          </a:prstGeom>
          <a:noFill/>
          <a:ln>
            <a:noFill/>
          </a:ln>
        </p:spPr>
        <p:txBody>
          <a:bodyPr anchorCtr="0" anchor="t" bIns="45700" lIns="91425" spcFirstLastPara="1" rIns="91425" wrap="square" tIns="45700">
            <a:spAutoFit/>
          </a:bodyPr>
          <a:lstStyle/>
          <a:p>
            <a:pPr indent="-210311" lvl="2" marL="731520" marR="0" rtl="0" algn="just">
              <a:spcBef>
                <a:spcPts val="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To compile this program type the command shown below on your command prompt and press enter.</a:t>
            </a:r>
            <a:endParaRPr/>
          </a:p>
          <a:p>
            <a:pPr indent="-210312" lvl="4" marL="1645920" marR="0" rtl="0" algn="just">
              <a:spcBef>
                <a:spcPts val="440"/>
              </a:spcBef>
              <a:spcAft>
                <a:spcPts val="0"/>
              </a:spcAft>
              <a:buClr>
                <a:schemeClr val="accent3"/>
              </a:buClr>
              <a:buSzPts val="1430"/>
              <a:buFont typeface="Noto Sans Symbols"/>
              <a:buChar char="❑"/>
            </a:pPr>
            <a:r>
              <a:rPr b="1" i="0" lang="en-US" sz="2200" u="none" cap="none" strike="noStrike">
                <a:solidFill>
                  <a:schemeClr val="dk1"/>
                </a:solidFill>
                <a:latin typeface="Arial"/>
                <a:ea typeface="Arial"/>
                <a:cs typeface="Arial"/>
                <a:sym typeface="Arial"/>
              </a:rPr>
              <a:t>javac &lt;Java_file_name&gt;.java</a:t>
            </a:r>
            <a:endParaRPr b="0" i="0" sz="2200" u="none" cap="none" strike="noStrike">
              <a:solidFill>
                <a:schemeClr val="dk1"/>
              </a:solidFill>
              <a:latin typeface="Arial"/>
              <a:ea typeface="Arial"/>
              <a:cs typeface="Arial"/>
              <a:sym typeface="Arial"/>
            </a:endParaRPr>
          </a:p>
          <a:p>
            <a:pPr indent="-210312" lvl="7" marL="3017520" marR="0" rtl="0" algn="just">
              <a:spcBef>
                <a:spcPts val="440"/>
              </a:spcBef>
              <a:spcAft>
                <a:spcPts val="0"/>
              </a:spcAft>
              <a:buNone/>
            </a:pPr>
            <a:r>
              <a:rPr b="1" i="0" lang="en-US" sz="2200" u="none" cap="none" strike="noStrike">
                <a:solidFill>
                  <a:schemeClr val="dk1"/>
                </a:solidFill>
                <a:latin typeface="Arial"/>
                <a:ea typeface="Arial"/>
                <a:cs typeface="Arial"/>
                <a:sym typeface="Arial"/>
              </a:rPr>
              <a:t>Ex.   javac HelloWorld.java</a:t>
            </a:r>
            <a:endParaRPr/>
          </a:p>
          <a:p>
            <a:pPr indent="-119507" lvl="4" marL="1645920" marR="0" rtl="0" algn="just">
              <a:spcBef>
                <a:spcPts val="440"/>
              </a:spcBef>
              <a:spcAft>
                <a:spcPts val="0"/>
              </a:spcAft>
              <a:buClr>
                <a:schemeClr val="accent3"/>
              </a:buClr>
              <a:buSzPts val="1430"/>
              <a:buFont typeface="Noto Sans Symbols"/>
              <a:buNone/>
            </a:pPr>
            <a:r>
              <a:t/>
            </a:r>
            <a:endParaRPr b="0" i="0" sz="2200" u="none" cap="none" strike="noStrike">
              <a:solidFill>
                <a:schemeClr val="dk1"/>
              </a:solidFill>
              <a:latin typeface="Arial"/>
              <a:ea typeface="Arial"/>
              <a:cs typeface="Arial"/>
              <a:sym typeface="Arial"/>
            </a:endParaRPr>
          </a:p>
          <a:p>
            <a:pPr indent="-210311" lvl="2" marL="731520" marR="0" rtl="0" algn="just">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Once you hit enter, the </a:t>
            </a:r>
            <a:r>
              <a:rPr b="1" i="0" lang="en-US" sz="2200" u="none" cap="none" strike="noStrike">
                <a:solidFill>
                  <a:schemeClr val="dk1"/>
                </a:solidFill>
                <a:latin typeface="Arial"/>
                <a:ea typeface="Arial"/>
                <a:cs typeface="Arial"/>
                <a:sym typeface="Arial"/>
              </a:rPr>
              <a:t>HelloWorld .class</a:t>
            </a:r>
            <a:r>
              <a:rPr b="0" i="0" lang="en-US" sz="2200" u="none" cap="none" strike="noStrike">
                <a:solidFill>
                  <a:schemeClr val="dk1"/>
                </a:solidFill>
                <a:latin typeface="Arial"/>
                <a:ea typeface="Arial"/>
                <a:cs typeface="Arial"/>
                <a:sym typeface="Arial"/>
              </a:rPr>
              <a:t> file will be generated.</a:t>
            </a:r>
            <a:endParaRPr/>
          </a:p>
          <a:p>
            <a:pPr indent="-210311" lvl="2" marL="731520" marR="0" rtl="0" algn="just">
              <a:spcBef>
                <a:spcPts val="440"/>
              </a:spcBef>
              <a:spcAft>
                <a:spcPts val="0"/>
              </a:spcAft>
              <a:buNone/>
            </a:pPr>
            <a:r>
              <a:rPr b="0" i="0" lang="en-US" sz="2200" u="none" cap="none" strike="noStrike">
                <a:solidFill>
                  <a:schemeClr val="dk1"/>
                </a:solidFill>
                <a:latin typeface="Arial"/>
                <a:ea typeface="Arial"/>
                <a:cs typeface="Arial"/>
                <a:sym typeface="Arial"/>
              </a:rPr>
              <a:t>   You will find both </a:t>
            </a:r>
            <a:r>
              <a:rPr b="1" i="0" lang="en-US" sz="2200" u="none" cap="none" strike="noStrike">
                <a:solidFill>
                  <a:schemeClr val="dk1"/>
                </a:solidFill>
                <a:latin typeface="Arial"/>
                <a:ea typeface="Arial"/>
                <a:cs typeface="Arial"/>
                <a:sym typeface="Arial"/>
              </a:rPr>
              <a:t>HelloWorld.java </a:t>
            </a:r>
            <a:r>
              <a:rPr b="0" i="0" lang="en-US" sz="2200" u="none" cap="none" strike="noStrike">
                <a:solidFill>
                  <a:schemeClr val="dk1"/>
                </a:solidFill>
                <a:latin typeface="Arial"/>
                <a:ea typeface="Arial"/>
                <a:cs typeface="Arial"/>
                <a:sym typeface="Arial"/>
              </a:rPr>
              <a:t>and </a:t>
            </a:r>
            <a:r>
              <a:rPr b="1" i="0" lang="en-US" sz="2200" u="none" cap="none" strike="noStrike">
                <a:solidFill>
                  <a:schemeClr val="dk1"/>
                </a:solidFill>
                <a:latin typeface="Arial"/>
                <a:ea typeface="Arial"/>
                <a:cs typeface="Arial"/>
                <a:sym typeface="Arial"/>
              </a:rPr>
              <a:t>HelloWorld.class</a:t>
            </a:r>
            <a:r>
              <a:rPr b="0" i="0" lang="en-US" sz="2200" u="none" cap="none" strike="noStrike">
                <a:solidFill>
                  <a:schemeClr val="dk1"/>
                </a:solidFill>
                <a:latin typeface="Arial"/>
                <a:ea typeface="Arial"/>
                <a:cs typeface="Arial"/>
                <a:sym typeface="Arial"/>
              </a:rPr>
              <a:t> among </a:t>
            </a:r>
            <a:endParaRPr/>
          </a:p>
          <a:p>
            <a:pPr indent="-210311" lvl="2" marL="731520" marR="0" rtl="0" algn="just">
              <a:spcBef>
                <a:spcPts val="440"/>
              </a:spcBef>
              <a:spcAft>
                <a:spcPts val="0"/>
              </a:spcAft>
              <a:buNone/>
            </a:pPr>
            <a:r>
              <a:rPr b="0" i="0" lang="en-US" sz="2200" u="none" cap="none" strike="noStrike">
                <a:solidFill>
                  <a:schemeClr val="dk1"/>
                </a:solidFill>
                <a:latin typeface="Arial"/>
                <a:ea typeface="Arial"/>
                <a:cs typeface="Arial"/>
                <a:sym typeface="Arial"/>
              </a:rPr>
              <a:t>	the files in your working directory.</a:t>
            </a:r>
            <a:endParaRPr/>
          </a:p>
          <a:p>
            <a:pPr indent="-210311" lvl="2" marL="731520" marR="0" rtl="0" algn="just">
              <a:spcBef>
                <a:spcPts val="440"/>
              </a:spcBef>
              <a:spcAft>
                <a:spcPts val="0"/>
              </a:spcAft>
              <a:buNone/>
            </a:pPr>
            <a:r>
              <a:t/>
            </a:r>
            <a:endParaRPr b="0" i="0" sz="2200" u="none" cap="none" strike="noStrike">
              <a:solidFill>
                <a:schemeClr val="dk1"/>
              </a:solidFill>
              <a:latin typeface="Arial"/>
              <a:ea typeface="Arial"/>
              <a:cs typeface="Arial"/>
              <a:sym typeface="Arial"/>
            </a:endParaRPr>
          </a:p>
          <a:p>
            <a:pPr indent="-210311" lvl="2" marL="731520" marR="0" rtl="0" algn="just">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To run the program the following command is used:</a:t>
            </a:r>
            <a:endParaRPr/>
          </a:p>
          <a:p>
            <a:pPr indent="-210312" lvl="4" marL="1645920" marR="0" rtl="0" algn="just">
              <a:spcBef>
                <a:spcPts val="440"/>
              </a:spcBef>
              <a:spcAft>
                <a:spcPts val="0"/>
              </a:spcAft>
              <a:buClr>
                <a:schemeClr val="accent3"/>
              </a:buClr>
              <a:buSzPts val="1430"/>
              <a:buFont typeface="Noto Sans Symbols"/>
              <a:buChar char="❑"/>
            </a:pPr>
            <a:r>
              <a:rPr b="1" i="0" lang="en-US" sz="2200" u="none" cap="none" strike="noStrike">
                <a:solidFill>
                  <a:schemeClr val="dk1"/>
                </a:solidFill>
                <a:latin typeface="Arial"/>
                <a:ea typeface="Arial"/>
                <a:cs typeface="Arial"/>
                <a:sym typeface="Arial"/>
              </a:rPr>
              <a:t>java &lt;Java file_name&gt;</a:t>
            </a:r>
            <a:endParaRPr/>
          </a:p>
          <a:p>
            <a:pPr indent="-210312" lvl="6" marL="2560320" marR="0" rtl="0" algn="just">
              <a:spcBef>
                <a:spcPts val="440"/>
              </a:spcBef>
              <a:spcAft>
                <a:spcPts val="0"/>
              </a:spcAft>
              <a:buNone/>
            </a:pPr>
            <a:r>
              <a:rPr b="1" i="0" lang="en-US" sz="2200" u="none" cap="none" strike="noStrike">
                <a:solidFill>
                  <a:schemeClr val="dk1"/>
                </a:solidFill>
                <a:latin typeface="Arial"/>
                <a:ea typeface="Arial"/>
                <a:cs typeface="Arial"/>
                <a:sym typeface="Arial"/>
              </a:rPr>
              <a:t>		Ex.   java</a:t>
            </a:r>
            <a:r>
              <a:rPr b="0" i="0" lang="en-US" sz="2200" u="none" cap="none" strike="noStrike">
                <a:solidFill>
                  <a:schemeClr val="dk1"/>
                </a:solidFill>
                <a:latin typeface="Arial"/>
                <a:ea typeface="Arial"/>
                <a:cs typeface="Arial"/>
                <a:sym typeface="Arial"/>
              </a:rPr>
              <a:t> </a:t>
            </a:r>
            <a:r>
              <a:rPr b="1" i="0" lang="en-US" sz="2200" u="none" cap="none" strike="noStrike">
                <a:solidFill>
                  <a:schemeClr val="dk1"/>
                </a:solidFill>
                <a:latin typeface="Arial"/>
                <a:ea typeface="Arial"/>
                <a:cs typeface="Arial"/>
                <a:sym typeface="Arial"/>
              </a:rPr>
              <a:t>HelloWorld</a:t>
            </a:r>
            <a:endParaRPr b="0" i="0" sz="2200" u="none" cap="none" strike="noStrike">
              <a:solidFill>
                <a:schemeClr val="dk1"/>
              </a:solidFill>
              <a:latin typeface="Arial"/>
              <a:ea typeface="Arial"/>
              <a:cs typeface="Arial"/>
              <a:sym typeface="Arial"/>
            </a:endParaRPr>
          </a:p>
        </p:txBody>
      </p:sp>
      <p:sp>
        <p:nvSpPr>
          <p:cNvPr id="564" name="Google Shape;564;p22"/>
          <p:cNvSpPr txBox="1"/>
          <p:nvPr>
            <p:ph type="title"/>
          </p:nvPr>
        </p:nvSpPr>
        <p:spPr>
          <a:xfrm>
            <a:off x="457200" y="704088"/>
            <a:ext cx="8305800" cy="833164"/>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Continued….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descr="See the source image" id="569" name="Google Shape;569;p23"/>
          <p:cNvPicPr preferRelativeResize="0"/>
          <p:nvPr/>
        </p:nvPicPr>
        <p:blipFill rotWithShape="1">
          <a:blip r:embed="rId3">
            <a:alphaModFix/>
          </a:blip>
          <a:srcRect b="0" l="0" r="0" t="0"/>
          <a:stretch/>
        </p:blipFill>
        <p:spPr>
          <a:xfrm>
            <a:off x="751562" y="1027134"/>
            <a:ext cx="7352778" cy="566176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descr="See the source image" id="574" name="Google Shape;574;p24"/>
          <p:cNvPicPr preferRelativeResize="0"/>
          <p:nvPr/>
        </p:nvPicPr>
        <p:blipFill rotWithShape="1">
          <a:blip r:embed="rId3">
            <a:alphaModFix/>
          </a:blip>
          <a:srcRect b="0" l="0" r="0" t="0"/>
          <a:stretch/>
        </p:blipFill>
        <p:spPr>
          <a:xfrm>
            <a:off x="914399" y="977030"/>
            <a:ext cx="7189941" cy="56492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25"/>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117475" lvl="0" marL="274320" rtl="0" algn="l">
              <a:lnSpc>
                <a:spcPct val="150000"/>
              </a:lnSpc>
              <a:spcBef>
                <a:spcPts val="0"/>
              </a:spcBef>
              <a:spcAft>
                <a:spcPts val="0"/>
              </a:spcAft>
              <a:buSzPts val="2470"/>
              <a:buFont typeface="Noto Sans Symbols"/>
              <a:buNone/>
            </a:pPr>
            <a:r>
              <a:t/>
            </a:r>
            <a:endParaRPr b="1"/>
          </a:p>
          <a:p>
            <a:pPr indent="-274320" lvl="0" marL="274320" rtl="0" algn="l">
              <a:lnSpc>
                <a:spcPct val="150000"/>
              </a:lnSpc>
              <a:spcBef>
                <a:spcPts val="520"/>
              </a:spcBef>
              <a:spcAft>
                <a:spcPts val="0"/>
              </a:spcAft>
              <a:buSzPts val="2470"/>
              <a:buNone/>
            </a:pPr>
            <a:r>
              <a:t/>
            </a:r>
            <a:endParaRPr b="1"/>
          </a:p>
          <a:p>
            <a:pPr indent="-141605" lvl="0" marL="274320" rtl="0" algn="l">
              <a:lnSpc>
                <a:spcPct val="150000"/>
              </a:lnSpc>
              <a:spcBef>
                <a:spcPts val="440"/>
              </a:spcBef>
              <a:spcAft>
                <a:spcPts val="0"/>
              </a:spcAft>
              <a:buSzPts val="2090"/>
              <a:buFont typeface="Noto Sans Symbols"/>
              <a:buNone/>
            </a:pPr>
            <a:r>
              <a:t/>
            </a:r>
            <a:endParaRPr b="1" sz="2200">
              <a:latin typeface="Arial"/>
              <a:ea typeface="Arial"/>
              <a:cs typeface="Arial"/>
              <a:sym typeface="Arial"/>
            </a:endParaRPr>
          </a:p>
          <a:p>
            <a:pPr indent="-246888" lvl="1" marL="640080" rtl="0" algn="l">
              <a:lnSpc>
                <a:spcPct val="150000"/>
              </a:lnSpc>
              <a:spcBef>
                <a:spcPts val="440"/>
              </a:spcBef>
              <a:spcAft>
                <a:spcPts val="0"/>
              </a:spcAft>
              <a:buSzPts val="1870"/>
              <a:buFont typeface="Noto Sans Symbols"/>
              <a:buChar char="❑"/>
            </a:pPr>
            <a:r>
              <a:rPr b="1" lang="en-US" sz="2200">
                <a:latin typeface="Arial"/>
                <a:ea typeface="Arial"/>
                <a:cs typeface="Arial"/>
                <a:sym typeface="Arial"/>
              </a:rPr>
              <a:t>Java Standard Edition – </a:t>
            </a:r>
            <a:endParaRPr/>
          </a:p>
          <a:p>
            <a:pPr indent="-210311" lvl="3" marL="1188720" rtl="0" algn="just">
              <a:lnSpc>
                <a:spcPct val="150000"/>
              </a:lnSpc>
              <a:spcBef>
                <a:spcPts val="400"/>
              </a:spcBef>
              <a:spcAft>
                <a:spcPts val="0"/>
              </a:spcAft>
              <a:buSzPts val="1300"/>
              <a:buFont typeface="Noto Sans Symbols"/>
              <a:buChar char="▪"/>
            </a:pPr>
            <a:r>
              <a:rPr lang="en-US">
                <a:latin typeface="Arial"/>
                <a:ea typeface="Arial"/>
                <a:cs typeface="Arial"/>
                <a:sym typeface="Arial"/>
              </a:rPr>
              <a:t>It is known as JSE or J2SE. </a:t>
            </a:r>
            <a:endParaRPr/>
          </a:p>
          <a:p>
            <a:pPr indent="-210311" lvl="3" marL="1188720" rtl="0" algn="just">
              <a:lnSpc>
                <a:spcPct val="150000"/>
              </a:lnSpc>
              <a:spcBef>
                <a:spcPts val="400"/>
              </a:spcBef>
              <a:spcAft>
                <a:spcPts val="0"/>
              </a:spcAft>
              <a:buSzPts val="1300"/>
              <a:buFont typeface="Noto Sans Symbols"/>
              <a:buChar char="▪"/>
            </a:pPr>
            <a:r>
              <a:rPr lang="en-US">
                <a:latin typeface="Arial"/>
                <a:ea typeface="Arial"/>
                <a:cs typeface="Arial"/>
                <a:sym typeface="Arial"/>
              </a:rPr>
              <a:t>It is a very basic version and is the first flavor of Java Language. </a:t>
            </a:r>
            <a:endParaRPr/>
          </a:p>
          <a:p>
            <a:pPr indent="-210311" lvl="3" marL="1188720" rtl="0" algn="just">
              <a:lnSpc>
                <a:spcPct val="150000"/>
              </a:lnSpc>
              <a:spcBef>
                <a:spcPts val="400"/>
              </a:spcBef>
              <a:spcAft>
                <a:spcPts val="0"/>
              </a:spcAft>
              <a:buSzPts val="1300"/>
              <a:buFont typeface="Noto Sans Symbols"/>
              <a:buChar char="▪"/>
            </a:pPr>
            <a:r>
              <a:rPr lang="en-US">
                <a:latin typeface="Arial"/>
                <a:ea typeface="Arial"/>
                <a:cs typeface="Arial"/>
                <a:sym typeface="Arial"/>
              </a:rPr>
              <a:t>This version of Java includes the basic application structure, Fundamental structure (Operator, Data type, OOP concept), Exception Handling and File handling. It is also known as core Java. </a:t>
            </a:r>
            <a:endParaRPr/>
          </a:p>
          <a:p>
            <a:pPr indent="-210311" lvl="3" marL="1188720" rtl="0" algn="just">
              <a:lnSpc>
                <a:spcPct val="150000"/>
              </a:lnSpc>
              <a:spcBef>
                <a:spcPts val="400"/>
              </a:spcBef>
              <a:spcAft>
                <a:spcPts val="0"/>
              </a:spcAft>
              <a:buSzPts val="1300"/>
              <a:buFont typeface="Noto Sans Symbols"/>
              <a:buChar char="▪"/>
            </a:pPr>
            <a:r>
              <a:rPr lang="en-US">
                <a:latin typeface="Arial"/>
                <a:ea typeface="Arial"/>
                <a:cs typeface="Arial"/>
                <a:sym typeface="Arial"/>
              </a:rPr>
              <a:t>It is used to develop Desktop applications.</a:t>
            </a:r>
            <a:endParaRPr/>
          </a:p>
          <a:p>
            <a:pPr indent="-274320" lvl="0" marL="274320" rtl="0" algn="l">
              <a:lnSpc>
                <a:spcPct val="150000"/>
              </a:lnSpc>
              <a:spcBef>
                <a:spcPts val="520"/>
              </a:spcBef>
              <a:spcAft>
                <a:spcPts val="0"/>
              </a:spcAft>
              <a:buSzPts val="2470"/>
              <a:buNone/>
            </a:pPr>
            <a:r>
              <a:t/>
            </a:r>
            <a:endParaRPr/>
          </a:p>
        </p:txBody>
      </p:sp>
      <p:sp>
        <p:nvSpPr>
          <p:cNvPr id="580" name="Google Shape;580;p25"/>
          <p:cNvSpPr txBox="1"/>
          <p:nvPr>
            <p:ph type="title"/>
          </p:nvPr>
        </p:nvSpPr>
        <p:spPr>
          <a:xfrm>
            <a:off x="457200" y="704088"/>
            <a:ext cx="8229600" cy="748931"/>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4300"/>
              <a:buFont typeface="Arial"/>
              <a:buNone/>
            </a:pPr>
            <a:r>
              <a:rPr lang="en-US" sz="4300">
                <a:latin typeface="Arial"/>
                <a:ea typeface="Arial"/>
                <a:cs typeface="Arial"/>
                <a:sym typeface="Arial"/>
              </a:rPr>
              <a:t>Real Time JAVA Applications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Continued…..</a:t>
            </a:r>
            <a:endParaRPr/>
          </a:p>
        </p:txBody>
      </p:sp>
      <p:sp>
        <p:nvSpPr>
          <p:cNvPr id="586" name="Google Shape;586;p26"/>
          <p:cNvSpPr txBox="1"/>
          <p:nvPr>
            <p:ph idx="1" type="body"/>
          </p:nvPr>
        </p:nvSpPr>
        <p:spPr>
          <a:xfrm>
            <a:off x="457200" y="2179528"/>
            <a:ext cx="8229600" cy="4145071"/>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2090"/>
              <a:buFont typeface="Noto Sans Symbols"/>
              <a:buChar char="❑"/>
            </a:pPr>
            <a:r>
              <a:rPr b="1" lang="en-US" sz="2200">
                <a:latin typeface="Arial"/>
                <a:ea typeface="Arial"/>
                <a:cs typeface="Arial"/>
                <a:sym typeface="Arial"/>
              </a:rPr>
              <a:t>Java Enterprise Edition – </a:t>
            </a:r>
            <a:endParaRPr/>
          </a:p>
          <a:p>
            <a:pPr indent="-246887" lvl="2" marL="914400" rtl="0" algn="just">
              <a:lnSpc>
                <a:spcPct val="150000"/>
              </a:lnSpc>
              <a:spcBef>
                <a:spcPts val="400"/>
              </a:spcBef>
              <a:spcAft>
                <a:spcPts val="0"/>
              </a:spcAft>
              <a:buSzPts val="1400"/>
              <a:buFont typeface="Noto Sans Symbols"/>
              <a:buChar char="▪"/>
            </a:pPr>
            <a:r>
              <a:rPr lang="en-US" sz="2000">
                <a:latin typeface="Arial"/>
                <a:ea typeface="Arial"/>
                <a:cs typeface="Arial"/>
                <a:sym typeface="Arial"/>
              </a:rPr>
              <a:t>It is known as J2EE or JEE. </a:t>
            </a:r>
            <a:endParaRPr/>
          </a:p>
          <a:p>
            <a:pPr indent="-246887" lvl="2" marL="914400" rtl="0" algn="just">
              <a:lnSpc>
                <a:spcPct val="150000"/>
              </a:lnSpc>
              <a:spcBef>
                <a:spcPts val="400"/>
              </a:spcBef>
              <a:spcAft>
                <a:spcPts val="0"/>
              </a:spcAft>
              <a:buSzPts val="1400"/>
              <a:buFont typeface="Noto Sans Symbols"/>
              <a:buChar char="▪"/>
            </a:pPr>
            <a:r>
              <a:rPr lang="en-US" sz="2000">
                <a:latin typeface="Arial"/>
                <a:ea typeface="Arial"/>
                <a:cs typeface="Arial"/>
                <a:sym typeface="Arial"/>
              </a:rPr>
              <a:t>J2EE is build up from JSE with additional features for business purpose. It has extra libraries which can be used to develop JEE applications.</a:t>
            </a:r>
            <a:endParaRPr/>
          </a:p>
          <a:p>
            <a:pPr indent="-246887" lvl="2" marL="914400" rtl="0" algn="just">
              <a:lnSpc>
                <a:spcPct val="150000"/>
              </a:lnSpc>
              <a:spcBef>
                <a:spcPts val="400"/>
              </a:spcBef>
              <a:spcAft>
                <a:spcPts val="0"/>
              </a:spcAft>
              <a:buSzPts val="1400"/>
              <a:buFont typeface="Noto Sans Symbols"/>
              <a:buChar char="▪"/>
            </a:pPr>
            <a:r>
              <a:rPr lang="en-US" sz="2000">
                <a:latin typeface="Arial"/>
                <a:ea typeface="Arial"/>
                <a:cs typeface="Arial"/>
                <a:sym typeface="Arial"/>
              </a:rPr>
              <a:t>It is used to develop Web applications</a:t>
            </a:r>
            <a:endParaRPr sz="20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7"/>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117475" lvl="0" marL="274320" rtl="0" algn="l">
              <a:lnSpc>
                <a:spcPct val="150000"/>
              </a:lnSpc>
              <a:spcBef>
                <a:spcPts val="0"/>
              </a:spcBef>
              <a:spcAft>
                <a:spcPts val="0"/>
              </a:spcAft>
              <a:buSzPts val="2470"/>
              <a:buFont typeface="Noto Sans Symbols"/>
              <a:buNone/>
            </a:pPr>
            <a:r>
              <a:t/>
            </a:r>
            <a:endParaRPr/>
          </a:p>
          <a:p>
            <a:pPr indent="-117475" lvl="0" marL="274320" rtl="0" algn="l">
              <a:lnSpc>
                <a:spcPct val="150000"/>
              </a:lnSpc>
              <a:spcBef>
                <a:spcPts val="520"/>
              </a:spcBef>
              <a:spcAft>
                <a:spcPts val="0"/>
              </a:spcAft>
              <a:buSzPts val="2470"/>
              <a:buFont typeface="Noto Sans Symbols"/>
              <a:buNone/>
            </a:pPr>
            <a:r>
              <a:t/>
            </a:r>
            <a:endParaRPr/>
          </a:p>
          <a:p>
            <a:pPr indent="-140208" lvl="2" marL="914400" rtl="0" algn="l">
              <a:lnSpc>
                <a:spcPct val="150000"/>
              </a:lnSpc>
              <a:spcBef>
                <a:spcPts val="480"/>
              </a:spcBef>
              <a:spcAft>
                <a:spcPts val="0"/>
              </a:spcAft>
              <a:buSzPts val="1680"/>
              <a:buFont typeface="Noto Sans Symbols"/>
              <a:buNone/>
            </a:pPr>
            <a:r>
              <a:t/>
            </a:r>
            <a:endParaRPr b="1" sz="2400">
              <a:latin typeface="Arial"/>
              <a:ea typeface="Arial"/>
              <a:cs typeface="Arial"/>
              <a:sym typeface="Arial"/>
            </a:endParaRPr>
          </a:p>
          <a:p>
            <a:pPr indent="-246887" lvl="2" marL="914400" rtl="0" algn="l">
              <a:lnSpc>
                <a:spcPct val="150000"/>
              </a:lnSpc>
              <a:spcBef>
                <a:spcPts val="440"/>
              </a:spcBef>
              <a:spcAft>
                <a:spcPts val="0"/>
              </a:spcAft>
              <a:buSzPts val="1540"/>
              <a:buFont typeface="Noto Sans Symbols"/>
              <a:buChar char="❑"/>
            </a:pPr>
            <a:r>
              <a:rPr b="1" lang="en-US" sz="2200">
                <a:latin typeface="Arial"/>
                <a:ea typeface="Arial"/>
                <a:cs typeface="Arial"/>
                <a:sym typeface="Arial"/>
              </a:rPr>
              <a:t>Java Micro Edition</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It is known as J2ME or JME. </a:t>
            </a:r>
            <a:endParaRPr/>
          </a:p>
          <a:p>
            <a:pPr indent="-210311" lvl="3" marL="1188720" rtl="0" algn="l">
              <a:lnSpc>
                <a:spcPct val="150000"/>
              </a:lnSpc>
              <a:spcBef>
                <a:spcPts val="400"/>
              </a:spcBef>
              <a:spcAft>
                <a:spcPts val="0"/>
              </a:spcAft>
              <a:buSzPts val="1300"/>
              <a:buFont typeface="Noto Sans Symbols"/>
              <a:buChar char="▪"/>
            </a:pPr>
            <a:r>
              <a:rPr lang="en-US">
                <a:latin typeface="Arial"/>
                <a:ea typeface="Arial"/>
                <a:cs typeface="Arial"/>
                <a:sym typeface="Arial"/>
              </a:rPr>
              <a:t>It is used for developing device programs and mobile applications. Android is the best example for use of Java ME.</a:t>
            </a:r>
            <a:endParaRPr/>
          </a:p>
          <a:p>
            <a:pPr indent="0" lvl="0" marL="0" rtl="0" algn="l">
              <a:lnSpc>
                <a:spcPct val="150000"/>
              </a:lnSpc>
              <a:spcBef>
                <a:spcPts val="520"/>
              </a:spcBef>
              <a:spcAft>
                <a:spcPts val="0"/>
              </a:spcAft>
              <a:buSzPts val="2470"/>
              <a:buNone/>
            </a:pPr>
            <a:r>
              <a:t/>
            </a:r>
            <a:endParaRPr/>
          </a:p>
          <a:p>
            <a:pPr indent="0" lvl="0" marL="0" rtl="0" algn="l">
              <a:lnSpc>
                <a:spcPct val="150000"/>
              </a:lnSpc>
              <a:spcBef>
                <a:spcPts val="400"/>
              </a:spcBef>
              <a:spcAft>
                <a:spcPts val="0"/>
              </a:spcAft>
              <a:buSzPts val="1900"/>
              <a:buNone/>
            </a:pPr>
            <a:r>
              <a:t/>
            </a:r>
            <a:endParaRPr sz="2000">
              <a:latin typeface="Arial"/>
              <a:ea typeface="Arial"/>
              <a:cs typeface="Arial"/>
              <a:sym typeface="Arial"/>
            </a:endParaRPr>
          </a:p>
        </p:txBody>
      </p:sp>
      <p:sp>
        <p:nvSpPr>
          <p:cNvPr id="592" name="Google Shape;592;p27"/>
          <p:cNvSpPr txBox="1"/>
          <p:nvPr>
            <p:ph type="title"/>
          </p:nvPr>
        </p:nvSpPr>
        <p:spPr>
          <a:xfrm>
            <a:off x="764087" y="701457"/>
            <a:ext cx="7722296" cy="726509"/>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00000"/>
              <a:buFont typeface="Calibri"/>
              <a:buNone/>
            </a:pP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endParaRPr/>
          </a:p>
        </p:txBody>
      </p:sp>
      <p:sp>
        <p:nvSpPr>
          <p:cNvPr id="593" name="Google Shape;593;p27"/>
          <p:cNvSpPr txBox="1"/>
          <p:nvPr/>
        </p:nvSpPr>
        <p:spPr>
          <a:xfrm>
            <a:off x="457200" y="704088"/>
            <a:ext cx="8229600" cy="899244"/>
          </a:xfrm>
          <a:prstGeom prst="rect">
            <a:avLst/>
          </a:prstGeom>
          <a:noFill/>
          <a:ln>
            <a:noFill/>
          </a:ln>
        </p:spPr>
        <p:txBody>
          <a:bodyPr anchorCtr="0" anchor="b" bIns="0" lIns="0" spcFirstLastPara="1" rIns="0" wrap="square" tIns="45700">
            <a:normAutofit/>
          </a:bodyPr>
          <a:lstStyle/>
          <a:p>
            <a:pPr indent="0" lvl="0" marL="0" marR="0" rtl="0" algn="ctr">
              <a:lnSpc>
                <a:spcPct val="100000"/>
              </a:lnSpc>
              <a:spcBef>
                <a:spcPts val="0"/>
              </a:spcBef>
              <a:spcAft>
                <a:spcPts val="0"/>
              </a:spcAft>
              <a:buClr>
                <a:schemeClr val="dk2"/>
              </a:buClr>
              <a:buSzPts val="5000"/>
              <a:buFont typeface="Calibri"/>
              <a:buNone/>
            </a:pPr>
            <a:r>
              <a:rPr b="0" i="0" lang="en-US" sz="5000" u="none" cap="none" strike="noStrike">
                <a:solidFill>
                  <a:schemeClr val="dk2"/>
                </a:solidFill>
                <a:latin typeface="Calibri"/>
                <a:ea typeface="Calibri"/>
                <a:cs typeface="Calibri"/>
                <a:sym typeface="Calibri"/>
              </a:rPr>
              <a:t>Continued…..</a:t>
            </a:r>
            <a:endParaRPr b="0" i="0" sz="5000" u="none" cap="none" strike="noStrike">
              <a:solidFill>
                <a:schemeClr val="dk2"/>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2090"/>
              <a:buFont typeface="Noto Sans Symbols"/>
              <a:buChar char="❑"/>
            </a:pPr>
            <a:r>
              <a:rPr b="1" lang="en-US" sz="2200">
                <a:latin typeface="Arial"/>
                <a:ea typeface="Arial"/>
                <a:cs typeface="Arial"/>
                <a:sym typeface="Arial"/>
              </a:rPr>
              <a:t>Java program development environment :</a:t>
            </a:r>
            <a:endParaRPr/>
          </a:p>
          <a:p>
            <a:pPr indent="-246888" lvl="1" marL="640080" rtl="0" algn="just">
              <a:lnSpc>
                <a:spcPct val="150000"/>
              </a:lnSpc>
              <a:spcBef>
                <a:spcPts val="400"/>
              </a:spcBef>
              <a:spcAft>
                <a:spcPts val="0"/>
              </a:spcAft>
              <a:buSzPts val="1700"/>
              <a:buFont typeface="Noto Sans Symbols"/>
              <a:buChar char="❑"/>
            </a:pPr>
            <a:r>
              <a:rPr b="1" lang="en-US" sz="2000">
                <a:latin typeface="Arial"/>
                <a:ea typeface="Arial"/>
                <a:cs typeface="Arial"/>
                <a:sym typeface="Arial"/>
              </a:rPr>
              <a:t>JDK</a:t>
            </a:r>
            <a:r>
              <a:rPr lang="en-US" sz="2000">
                <a:latin typeface="Arial"/>
                <a:ea typeface="Arial"/>
                <a:cs typeface="Arial"/>
                <a:sym typeface="Arial"/>
              </a:rPr>
              <a:t> (</a:t>
            </a:r>
            <a:r>
              <a:rPr b="1" lang="en-US" sz="2000">
                <a:latin typeface="Arial"/>
                <a:ea typeface="Arial"/>
                <a:cs typeface="Arial"/>
                <a:sym typeface="Arial"/>
              </a:rPr>
              <a:t>Java Development Kit) : </a:t>
            </a:r>
            <a:r>
              <a:rPr lang="en-US" sz="2000">
                <a:latin typeface="Arial"/>
                <a:ea typeface="Arial"/>
                <a:cs typeface="Arial"/>
                <a:sym typeface="Arial"/>
              </a:rPr>
              <a:t>JDK is a software development environment used to </a:t>
            </a:r>
            <a:r>
              <a:rPr b="1" lang="en-US" sz="2000">
                <a:latin typeface="Arial"/>
                <a:ea typeface="Arial"/>
                <a:cs typeface="Arial"/>
                <a:sym typeface="Arial"/>
              </a:rPr>
              <a:t>develop and execute(run)</a:t>
            </a:r>
            <a:r>
              <a:rPr lang="en-US" sz="2000">
                <a:latin typeface="Arial"/>
                <a:ea typeface="Arial"/>
                <a:cs typeface="Arial"/>
                <a:sym typeface="Arial"/>
              </a:rPr>
              <a:t> the Java program. </a:t>
            </a:r>
            <a:endParaRPr/>
          </a:p>
          <a:p>
            <a:pPr indent="-246888" lvl="1" marL="640080" rtl="0" algn="just">
              <a:lnSpc>
                <a:spcPct val="150000"/>
              </a:lnSpc>
              <a:spcBef>
                <a:spcPts val="400"/>
              </a:spcBef>
              <a:spcAft>
                <a:spcPts val="0"/>
              </a:spcAft>
              <a:buSzPts val="1700"/>
              <a:buFont typeface="Noto Sans Symbols"/>
              <a:buChar char="❑"/>
            </a:pPr>
            <a:r>
              <a:rPr lang="en-US" sz="2000">
                <a:latin typeface="Arial"/>
                <a:ea typeface="Arial"/>
                <a:cs typeface="Arial"/>
                <a:sym typeface="Arial"/>
              </a:rPr>
              <a:t>JDK is a kit(or package) which includes two things:</a:t>
            </a:r>
            <a:endParaRPr/>
          </a:p>
          <a:p>
            <a:pPr indent="-210311" lvl="3" marL="1188720" rtl="0" algn="just">
              <a:spcBef>
                <a:spcPts val="400"/>
              </a:spcBef>
              <a:spcAft>
                <a:spcPts val="0"/>
              </a:spcAft>
              <a:buSzPts val="1300"/>
              <a:buFont typeface="Noto Sans Symbols"/>
              <a:buChar char="❑"/>
            </a:pPr>
            <a:r>
              <a:rPr lang="en-US">
                <a:latin typeface="Arial"/>
                <a:ea typeface="Arial"/>
                <a:cs typeface="Arial"/>
                <a:sym typeface="Arial"/>
              </a:rPr>
              <a:t>Development Tools(to provide an environment to develop your java programs)</a:t>
            </a:r>
            <a:endParaRPr/>
          </a:p>
          <a:p>
            <a:pPr indent="-210311" lvl="3" marL="1188720" rtl="0" algn="just">
              <a:spcBef>
                <a:spcPts val="400"/>
              </a:spcBef>
              <a:spcAft>
                <a:spcPts val="0"/>
              </a:spcAft>
              <a:buSzPts val="1300"/>
              <a:buFont typeface="Noto Sans Symbols"/>
              <a:buChar char="❑"/>
            </a:pPr>
            <a:r>
              <a:rPr lang="en-US">
                <a:latin typeface="Arial"/>
                <a:ea typeface="Arial"/>
                <a:cs typeface="Arial"/>
                <a:sym typeface="Arial"/>
              </a:rPr>
              <a:t>Java Runtime Environment (JRE) (to execute your java program).</a:t>
            </a:r>
            <a:endParaRPr/>
          </a:p>
          <a:p>
            <a:pPr indent="-141605" lvl="0" marL="274320" rtl="0" algn="l">
              <a:spcBef>
                <a:spcPts val="440"/>
              </a:spcBef>
              <a:spcAft>
                <a:spcPts val="0"/>
              </a:spcAft>
              <a:buSzPts val="2090"/>
              <a:buNone/>
            </a:pPr>
            <a:r>
              <a:t/>
            </a:r>
            <a:endParaRPr sz="2200">
              <a:latin typeface="Arial"/>
              <a:ea typeface="Arial"/>
              <a:cs typeface="Arial"/>
              <a:sym typeface="Arial"/>
            </a:endParaRPr>
          </a:p>
        </p:txBody>
      </p:sp>
      <p:sp>
        <p:nvSpPr>
          <p:cNvPr id="599" name="Google Shape;599;p28"/>
          <p:cNvSpPr txBox="1"/>
          <p:nvPr>
            <p:ph type="title"/>
          </p:nvPr>
        </p:nvSpPr>
        <p:spPr>
          <a:xfrm>
            <a:off x="457200" y="704088"/>
            <a:ext cx="8229600" cy="91177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Continued…..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9"/>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470"/>
              <a:buNone/>
            </a:pPr>
            <a:r>
              <a:t/>
            </a:r>
            <a:endParaRPr b="1"/>
          </a:p>
          <a:p>
            <a:pPr indent="0" lvl="0" marL="0" rtl="0" algn="l">
              <a:lnSpc>
                <a:spcPct val="150000"/>
              </a:lnSpc>
              <a:spcBef>
                <a:spcPts val="520"/>
              </a:spcBef>
              <a:spcAft>
                <a:spcPts val="0"/>
              </a:spcAft>
              <a:buSzPts val="2470"/>
              <a:buNone/>
            </a:pPr>
            <a:r>
              <a:t/>
            </a:r>
            <a:endParaRPr/>
          </a:p>
        </p:txBody>
      </p:sp>
      <p:pic>
        <p:nvPicPr>
          <p:cNvPr id="605" name="Google Shape;605;p29"/>
          <p:cNvPicPr preferRelativeResize="0"/>
          <p:nvPr/>
        </p:nvPicPr>
        <p:blipFill rotWithShape="1">
          <a:blip r:embed="rId3">
            <a:alphaModFix/>
          </a:blip>
          <a:srcRect b="0" l="0" r="0" t="0"/>
          <a:stretch/>
        </p:blipFill>
        <p:spPr>
          <a:xfrm>
            <a:off x="1500841" y="1956470"/>
            <a:ext cx="6215192" cy="4644746"/>
          </a:xfrm>
          <a:prstGeom prst="rect">
            <a:avLst/>
          </a:prstGeom>
          <a:noFill/>
          <a:ln>
            <a:noFill/>
          </a:ln>
        </p:spPr>
      </p:pic>
      <p:sp>
        <p:nvSpPr>
          <p:cNvPr id="606" name="Google Shape;606;p29"/>
          <p:cNvSpPr txBox="1"/>
          <p:nvPr>
            <p:ph type="title"/>
          </p:nvPr>
        </p:nvSpPr>
        <p:spPr>
          <a:xfrm>
            <a:off x="457200" y="704088"/>
            <a:ext cx="8229600" cy="799035"/>
          </a:xfrm>
          <a:prstGeom prst="rect">
            <a:avLst/>
          </a:prstGeom>
          <a:noFill/>
          <a:ln>
            <a:noFill/>
          </a:ln>
        </p:spPr>
        <p:txBody>
          <a:bodyPr anchorCtr="0" anchor="b" bIns="0" lIns="0" spcFirstLastPara="1" rIns="0" wrap="square" tIns="45700">
            <a:normAutofit fontScale="90000"/>
          </a:bodyPr>
          <a:lstStyle/>
          <a:p>
            <a:pPr indent="0" lvl="0" marL="0" rtl="0" algn="ctr">
              <a:lnSpc>
                <a:spcPct val="150000"/>
              </a:lnSpc>
              <a:spcBef>
                <a:spcPts val="0"/>
              </a:spcBef>
              <a:spcAft>
                <a:spcPts val="0"/>
              </a:spcAft>
              <a:buClr>
                <a:schemeClr val="dk2"/>
              </a:buClr>
              <a:buSzPct val="100000"/>
              <a:buFont typeface="Calibri"/>
              <a:buNone/>
            </a:pPr>
            <a:r>
              <a:rPr b="1" lang="en-US"/>
              <a:t>Java Development Kit (JDK)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967409" y="755374"/>
            <a:ext cx="7719391" cy="1143000"/>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5000"/>
              <a:buFont typeface="Calibri"/>
              <a:buNone/>
            </a:pPr>
            <a:r>
              <a:rPr lang="en-US"/>
              <a:t>Procedural vs. Object-Oriented Programming</a:t>
            </a:r>
            <a:endParaRPr/>
          </a:p>
        </p:txBody>
      </p:sp>
      <p:sp>
        <p:nvSpPr>
          <p:cNvPr id="119" name="Google Shape;119;p3"/>
          <p:cNvSpPr txBox="1"/>
          <p:nvPr>
            <p:ph idx="1" type="body"/>
          </p:nvPr>
        </p:nvSpPr>
        <p:spPr>
          <a:xfrm>
            <a:off x="1143000" y="2039938"/>
            <a:ext cx="7350125" cy="4081117"/>
          </a:xfrm>
          <a:prstGeom prst="rect">
            <a:avLst/>
          </a:prstGeom>
          <a:noFill/>
          <a:ln>
            <a:noFill/>
          </a:ln>
        </p:spPr>
        <p:txBody>
          <a:bodyPr anchorCtr="0" anchor="t" bIns="45700" lIns="0" spcFirstLastPara="1" rIns="0" wrap="square" tIns="45700">
            <a:spAutoFit/>
          </a:bodyPr>
          <a:lstStyle/>
          <a:p>
            <a:pPr indent="-274320" lvl="0" marL="274320" rtl="0" algn="l">
              <a:spcBef>
                <a:spcPts val="0"/>
              </a:spcBef>
              <a:spcAft>
                <a:spcPts val="0"/>
              </a:spcAft>
              <a:buSzPts val="2280"/>
              <a:buFont typeface="Noto Sans Symbols"/>
              <a:buChar char="❑"/>
            </a:pPr>
            <a:r>
              <a:rPr lang="en-US" sz="2400">
                <a:latin typeface="Arial"/>
                <a:ea typeface="Arial"/>
                <a:cs typeface="Arial"/>
                <a:sym typeface="Arial"/>
              </a:rPr>
              <a:t>The unit in procedural programming is </a:t>
            </a:r>
            <a:r>
              <a:rPr i="1" lang="en-US" sz="2400">
                <a:solidFill>
                  <a:schemeClr val="accent2"/>
                </a:solidFill>
                <a:latin typeface="Arial"/>
                <a:ea typeface="Arial"/>
                <a:cs typeface="Arial"/>
                <a:sym typeface="Arial"/>
              </a:rPr>
              <a:t>function</a:t>
            </a:r>
            <a:r>
              <a:rPr lang="en-US" sz="2400">
                <a:latin typeface="Arial"/>
                <a:ea typeface="Arial"/>
                <a:cs typeface="Arial"/>
                <a:sym typeface="Arial"/>
              </a:rPr>
              <a:t>, and unit in object-oriented programming is </a:t>
            </a:r>
            <a:r>
              <a:rPr i="1" lang="en-US" sz="2400">
                <a:solidFill>
                  <a:schemeClr val="accent2"/>
                </a:solidFill>
                <a:latin typeface="Arial"/>
                <a:ea typeface="Arial"/>
                <a:cs typeface="Arial"/>
                <a:sym typeface="Arial"/>
              </a:rPr>
              <a:t>class</a:t>
            </a:r>
            <a:r>
              <a:rPr lang="en-US" sz="2400">
                <a:latin typeface="Arial"/>
                <a:ea typeface="Arial"/>
                <a:cs typeface="Arial"/>
                <a:sym typeface="Arial"/>
              </a:rPr>
              <a:t> </a:t>
            </a:r>
            <a:endParaRPr/>
          </a:p>
          <a:p>
            <a:pPr indent="-274320" lvl="0" marL="274320" rtl="0" algn="l">
              <a:spcBef>
                <a:spcPts val="960"/>
              </a:spcBef>
              <a:spcAft>
                <a:spcPts val="0"/>
              </a:spcAft>
              <a:buSzPts val="2280"/>
              <a:buFont typeface="Noto Sans Symbols"/>
              <a:buChar char="❑"/>
            </a:pPr>
            <a:r>
              <a:rPr lang="en-US" sz="2400">
                <a:latin typeface="Arial"/>
                <a:ea typeface="Arial"/>
                <a:cs typeface="Arial"/>
                <a:sym typeface="Arial"/>
              </a:rPr>
              <a:t>Procedural programming concentrates on creating functions, while object-oriented programming starts from isolating the classes, and then look for the methods inside them. </a:t>
            </a:r>
            <a:endParaRPr/>
          </a:p>
          <a:p>
            <a:pPr indent="-274320" lvl="0" marL="274320" rtl="0" algn="l">
              <a:spcBef>
                <a:spcPts val="960"/>
              </a:spcBef>
              <a:spcAft>
                <a:spcPts val="0"/>
              </a:spcAft>
              <a:buSzPts val="2280"/>
              <a:buFont typeface="Noto Sans Symbols"/>
              <a:buChar char="❑"/>
            </a:pPr>
            <a:r>
              <a:rPr lang="en-US" sz="2400">
                <a:latin typeface="Arial"/>
                <a:ea typeface="Arial"/>
                <a:cs typeface="Arial"/>
                <a:sym typeface="Arial"/>
              </a:rPr>
              <a:t>Procedural programming separates the data of the program from the operations that manipulate the data, while object-oriented programming focus on both of them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0"/>
          <p:cNvSpPr txBox="1"/>
          <p:nvPr>
            <p:ph idx="1" type="body"/>
          </p:nvPr>
        </p:nvSpPr>
        <p:spPr>
          <a:xfrm>
            <a:off x="450574" y="1815548"/>
            <a:ext cx="8083826" cy="3896139"/>
          </a:xfrm>
          <a:prstGeom prst="rect">
            <a:avLst/>
          </a:prstGeom>
          <a:noFill/>
          <a:ln>
            <a:noFill/>
          </a:ln>
        </p:spPr>
        <p:txBody>
          <a:bodyPr anchorCtr="0" anchor="t" bIns="45700" lIns="91425" spcFirstLastPara="1" rIns="91425" wrap="square" tIns="45700">
            <a:normAutofit/>
          </a:bodyPr>
          <a:lstStyle/>
          <a:p>
            <a:pPr indent="-246887" lvl="2" marL="914400" rtl="0" algn="just">
              <a:lnSpc>
                <a:spcPct val="150000"/>
              </a:lnSpc>
              <a:spcBef>
                <a:spcPts val="0"/>
              </a:spcBef>
              <a:spcAft>
                <a:spcPts val="0"/>
              </a:spcAft>
              <a:buSzPts val="1610"/>
              <a:buFont typeface="Noto Sans Symbols"/>
              <a:buChar char="▪"/>
            </a:pPr>
            <a:r>
              <a:rPr lang="en-US" sz="2300">
                <a:latin typeface="Arial"/>
                <a:ea typeface="Arial"/>
                <a:cs typeface="Arial"/>
                <a:sym typeface="Arial"/>
              </a:rPr>
              <a:t>The Java Runtime Environment provides the minimum requirements for executing a Java application on your machine.</a:t>
            </a:r>
            <a:endParaRPr/>
          </a:p>
          <a:p>
            <a:pPr indent="-246887" lvl="2" marL="914400" rtl="0" algn="just">
              <a:lnSpc>
                <a:spcPct val="150000"/>
              </a:lnSpc>
              <a:spcBef>
                <a:spcPts val="460"/>
              </a:spcBef>
              <a:spcAft>
                <a:spcPts val="0"/>
              </a:spcAft>
              <a:buSzPts val="1610"/>
              <a:buFont typeface="Noto Sans Symbols"/>
              <a:buChar char="▪"/>
            </a:pPr>
            <a:r>
              <a:rPr lang="en-US" sz="2300">
                <a:latin typeface="Arial"/>
                <a:ea typeface="Arial"/>
                <a:cs typeface="Arial"/>
                <a:sym typeface="Arial"/>
              </a:rPr>
              <a:t> it consists of the Java Virtual Machine (JVM), core classes, and supporting files.</a:t>
            </a:r>
            <a:endParaRPr/>
          </a:p>
          <a:p>
            <a:pPr indent="0" lvl="0" marL="0" rtl="0" algn="l">
              <a:lnSpc>
                <a:spcPct val="150000"/>
              </a:lnSpc>
              <a:spcBef>
                <a:spcPts val="520"/>
              </a:spcBef>
              <a:spcAft>
                <a:spcPts val="0"/>
              </a:spcAft>
              <a:buSzPts val="2470"/>
              <a:buNone/>
            </a:pPr>
            <a:r>
              <a:t/>
            </a:r>
            <a:endParaRPr/>
          </a:p>
          <a:p>
            <a:pPr indent="-153670" lvl="0" marL="274320" rtl="0" algn="l">
              <a:lnSpc>
                <a:spcPct val="150000"/>
              </a:lnSpc>
              <a:spcBef>
                <a:spcPts val="400"/>
              </a:spcBef>
              <a:spcAft>
                <a:spcPts val="0"/>
              </a:spcAft>
              <a:buSzPts val="1900"/>
              <a:buFont typeface="Noto Sans Symbols"/>
              <a:buNone/>
            </a:pPr>
            <a:r>
              <a:t/>
            </a:r>
            <a:endParaRPr sz="2000">
              <a:latin typeface="Arial"/>
              <a:ea typeface="Arial"/>
              <a:cs typeface="Arial"/>
              <a:sym typeface="Arial"/>
            </a:endParaRPr>
          </a:p>
          <a:p>
            <a:pPr indent="-117475" lvl="0" marL="274320" rtl="0" algn="l">
              <a:lnSpc>
                <a:spcPct val="150000"/>
              </a:lnSpc>
              <a:spcBef>
                <a:spcPts val="520"/>
              </a:spcBef>
              <a:spcAft>
                <a:spcPts val="0"/>
              </a:spcAft>
              <a:buSzPts val="2470"/>
              <a:buFont typeface="Noto Sans Symbols"/>
              <a:buNone/>
            </a:pPr>
            <a:r>
              <a:t/>
            </a:r>
            <a:endParaRPr/>
          </a:p>
          <a:p>
            <a:pPr indent="-117475" lvl="0" marL="274320" rtl="0" algn="l">
              <a:lnSpc>
                <a:spcPct val="150000"/>
              </a:lnSpc>
              <a:spcBef>
                <a:spcPts val="520"/>
              </a:spcBef>
              <a:spcAft>
                <a:spcPts val="0"/>
              </a:spcAft>
              <a:buSzPts val="2470"/>
              <a:buFont typeface="Noto Sans Symbols"/>
              <a:buNone/>
            </a:pPr>
            <a:r>
              <a:t/>
            </a:r>
            <a:endParaRPr/>
          </a:p>
          <a:p>
            <a:pPr indent="-117475" lvl="0" marL="274320" rtl="0" algn="l">
              <a:lnSpc>
                <a:spcPct val="150000"/>
              </a:lnSpc>
              <a:spcBef>
                <a:spcPts val="520"/>
              </a:spcBef>
              <a:spcAft>
                <a:spcPts val="0"/>
              </a:spcAft>
              <a:buSzPts val="2470"/>
              <a:buFont typeface="Noto Sans Symbols"/>
              <a:buNone/>
            </a:pPr>
            <a:r>
              <a:t/>
            </a:r>
            <a:endParaRPr b="1"/>
          </a:p>
          <a:p>
            <a:pPr indent="0" lvl="0" marL="0" rtl="0" algn="l">
              <a:lnSpc>
                <a:spcPct val="150000"/>
              </a:lnSpc>
              <a:spcBef>
                <a:spcPts val="520"/>
              </a:spcBef>
              <a:spcAft>
                <a:spcPts val="0"/>
              </a:spcAft>
              <a:buSzPts val="2470"/>
              <a:buNone/>
            </a:pPr>
            <a:r>
              <a:t/>
            </a:r>
            <a:endParaRPr/>
          </a:p>
        </p:txBody>
      </p:sp>
      <p:sp>
        <p:nvSpPr>
          <p:cNvPr id="612" name="Google Shape;612;p30"/>
          <p:cNvSpPr txBox="1"/>
          <p:nvPr>
            <p:ph type="title"/>
          </p:nvPr>
        </p:nvSpPr>
        <p:spPr>
          <a:xfrm>
            <a:off x="457200" y="704088"/>
            <a:ext cx="8229600" cy="911770"/>
          </a:xfrm>
          <a:prstGeom prst="rect">
            <a:avLst/>
          </a:prstGeom>
          <a:noFill/>
          <a:ln>
            <a:noFill/>
          </a:ln>
        </p:spPr>
        <p:txBody>
          <a:bodyPr anchorCtr="0" anchor="b" bIns="0" lIns="0" spcFirstLastPara="1" rIns="0" wrap="square" tIns="45700">
            <a:normAutofit fontScale="90000"/>
          </a:bodyPr>
          <a:lstStyle/>
          <a:p>
            <a:pPr indent="0" lvl="0" marL="0" rtl="0" algn="ctr">
              <a:lnSpc>
                <a:spcPct val="150000"/>
              </a:lnSpc>
              <a:spcBef>
                <a:spcPts val="0"/>
              </a:spcBef>
              <a:spcAft>
                <a:spcPts val="0"/>
              </a:spcAft>
              <a:buClr>
                <a:schemeClr val="dk2"/>
              </a:buClr>
              <a:buSzPct val="100000"/>
              <a:buFont typeface="Calibri"/>
              <a:buNone/>
            </a:pPr>
            <a:r>
              <a:rPr b="1" lang="en-US"/>
              <a:t>Java Runtime Environment (JRE)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46888" lvl="1" marL="640080" rtl="0" algn="just">
              <a:lnSpc>
                <a:spcPct val="150000"/>
              </a:lnSpc>
              <a:spcBef>
                <a:spcPts val="0"/>
              </a:spcBef>
              <a:spcAft>
                <a:spcPts val="0"/>
              </a:spcAft>
              <a:buSzPts val="1870"/>
              <a:buFont typeface="Noto Sans Symbols"/>
              <a:buChar char="▪"/>
            </a:pPr>
            <a:r>
              <a:rPr b="1" lang="en-US" sz="2200">
                <a:latin typeface="Arial"/>
                <a:ea typeface="Arial"/>
                <a:cs typeface="Arial"/>
                <a:sym typeface="Arial"/>
              </a:rPr>
              <a:t>JVM </a:t>
            </a:r>
            <a:r>
              <a:rPr lang="en-US" sz="2200">
                <a:latin typeface="Arial"/>
                <a:ea typeface="Arial"/>
                <a:cs typeface="Arial"/>
                <a:sym typeface="Arial"/>
              </a:rPr>
              <a:t>is</a:t>
            </a:r>
            <a:r>
              <a:rPr b="1" lang="en-US" sz="2200">
                <a:latin typeface="Arial"/>
                <a:ea typeface="Arial"/>
                <a:cs typeface="Arial"/>
                <a:sym typeface="Arial"/>
              </a:rPr>
              <a:t> </a:t>
            </a:r>
            <a:r>
              <a:rPr lang="en-US" sz="2200">
                <a:latin typeface="Arial"/>
                <a:ea typeface="Arial"/>
                <a:cs typeface="Arial"/>
                <a:sym typeface="Arial"/>
              </a:rPr>
              <a:t>a very important part of both JDK and JRE because it is inbuilt in both. Whatever Java program you run using JRE or JDK goes into JVM and JVM is responsible for executing the java program line by line hence it is also known as interpreter.</a:t>
            </a:r>
            <a:endParaRPr/>
          </a:p>
          <a:p>
            <a:pPr indent="-141605" lvl="0" marL="274320" rtl="0" algn="l">
              <a:spcBef>
                <a:spcPts val="440"/>
              </a:spcBef>
              <a:spcAft>
                <a:spcPts val="0"/>
              </a:spcAft>
              <a:buSzPts val="2090"/>
              <a:buNone/>
            </a:pPr>
            <a:r>
              <a:t/>
            </a:r>
            <a:endParaRPr sz="2200">
              <a:latin typeface="Arial"/>
              <a:ea typeface="Arial"/>
              <a:cs typeface="Arial"/>
              <a:sym typeface="Arial"/>
            </a:endParaRPr>
          </a:p>
        </p:txBody>
      </p:sp>
      <p:sp>
        <p:nvSpPr>
          <p:cNvPr id="618" name="Google Shape;618;p31"/>
          <p:cNvSpPr txBox="1"/>
          <p:nvPr>
            <p:ph type="title"/>
          </p:nvPr>
        </p:nvSpPr>
        <p:spPr>
          <a:xfrm>
            <a:off x="457200" y="704088"/>
            <a:ext cx="8229600" cy="911770"/>
          </a:xfrm>
          <a:prstGeom prst="rect">
            <a:avLst/>
          </a:prstGeom>
          <a:noFill/>
          <a:ln>
            <a:noFill/>
          </a:ln>
        </p:spPr>
        <p:txBody>
          <a:bodyPr anchorCtr="0" anchor="b" bIns="0" lIns="0" spcFirstLastPara="1" rIns="0" wrap="square" tIns="45700">
            <a:normAutofit fontScale="90000"/>
          </a:bodyPr>
          <a:lstStyle/>
          <a:p>
            <a:pPr indent="0" lvl="0" marL="0" rtl="0" algn="ctr">
              <a:lnSpc>
                <a:spcPct val="150000"/>
              </a:lnSpc>
              <a:spcBef>
                <a:spcPts val="0"/>
              </a:spcBef>
              <a:spcAft>
                <a:spcPts val="0"/>
              </a:spcAft>
              <a:buClr>
                <a:schemeClr val="dk2"/>
              </a:buClr>
              <a:buSzPct val="100000"/>
              <a:buFont typeface="Calibri"/>
              <a:buNone/>
            </a:pPr>
            <a:r>
              <a:rPr b="1" lang="en-US"/>
              <a:t>Java Virtual machine(JVM)</a:t>
            </a:r>
            <a:r>
              <a:rPr lang="en-US"/>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2"/>
          <p:cNvSpPr txBox="1"/>
          <p:nvPr>
            <p:ph idx="1" type="body"/>
          </p:nvPr>
        </p:nvSpPr>
        <p:spPr>
          <a:xfrm>
            <a:off x="503583" y="1470990"/>
            <a:ext cx="8322365" cy="5181599"/>
          </a:xfrm>
          <a:prstGeom prst="rect">
            <a:avLst/>
          </a:prstGeom>
          <a:noFill/>
          <a:ln>
            <a:noFill/>
          </a:ln>
        </p:spPr>
        <p:txBody>
          <a:bodyPr anchorCtr="0" anchor="t" bIns="45700" lIns="91425" spcFirstLastPara="1" rIns="91425" wrap="square" tIns="45700">
            <a:normAutofit lnSpcReduction="10000"/>
          </a:bodyPr>
          <a:lstStyle/>
          <a:p>
            <a:pPr indent="-274320" lvl="0" marL="274320" rtl="0" algn="just">
              <a:lnSpc>
                <a:spcPct val="150000"/>
              </a:lnSpc>
              <a:spcBef>
                <a:spcPts val="0"/>
              </a:spcBef>
              <a:spcAft>
                <a:spcPts val="0"/>
              </a:spcAft>
              <a:buSzPts val="2090"/>
              <a:buFont typeface="Noto Sans Symbols"/>
              <a:buChar char="▪"/>
            </a:pPr>
            <a:r>
              <a:rPr b="1" lang="en-US" sz="2200">
                <a:latin typeface="Arial"/>
                <a:ea typeface="Arial"/>
                <a:cs typeface="Arial"/>
                <a:sym typeface="Arial"/>
              </a:rPr>
              <a:t>appletviewer : </a:t>
            </a:r>
            <a:r>
              <a:rPr lang="en-US" sz="2200">
                <a:latin typeface="Arial"/>
                <a:ea typeface="Arial"/>
                <a:cs typeface="Arial"/>
                <a:sym typeface="Arial"/>
              </a:rPr>
              <a:t>This tool is used to run and debug Java applets without a web browser.</a:t>
            </a:r>
            <a:endParaRPr/>
          </a:p>
          <a:p>
            <a:pPr indent="-274320" lvl="0" marL="274320" rtl="0" algn="just">
              <a:lnSpc>
                <a:spcPct val="150000"/>
              </a:lnSpc>
              <a:spcBef>
                <a:spcPts val="440"/>
              </a:spcBef>
              <a:spcAft>
                <a:spcPts val="0"/>
              </a:spcAft>
              <a:buSzPts val="2090"/>
              <a:buFont typeface="Noto Sans Symbols"/>
              <a:buChar char="▪"/>
            </a:pPr>
            <a:r>
              <a:rPr b="1" lang="en-US" sz="2200">
                <a:latin typeface="Arial"/>
                <a:ea typeface="Arial"/>
                <a:cs typeface="Arial"/>
                <a:sym typeface="Arial"/>
              </a:rPr>
              <a:t>javac : </a:t>
            </a:r>
            <a:r>
              <a:rPr lang="en-US" sz="2200">
                <a:latin typeface="Arial"/>
                <a:ea typeface="Arial"/>
                <a:cs typeface="Arial"/>
                <a:sym typeface="Arial"/>
              </a:rPr>
              <a:t>It is a Java compiler, which converts source code into Java bytecode.</a:t>
            </a:r>
            <a:endParaRPr/>
          </a:p>
          <a:p>
            <a:pPr indent="-274320" lvl="0" marL="274320" rtl="0" algn="just">
              <a:lnSpc>
                <a:spcPct val="150000"/>
              </a:lnSpc>
              <a:spcBef>
                <a:spcPts val="440"/>
              </a:spcBef>
              <a:spcAft>
                <a:spcPts val="0"/>
              </a:spcAft>
              <a:buSzPts val="2090"/>
              <a:buFont typeface="Noto Sans Symbols"/>
              <a:buChar char="▪"/>
            </a:pPr>
            <a:r>
              <a:rPr b="1" lang="en-US" sz="2200">
                <a:latin typeface="Arial"/>
                <a:ea typeface="Arial"/>
                <a:cs typeface="Arial"/>
                <a:sym typeface="Arial"/>
              </a:rPr>
              <a:t>jar : </a:t>
            </a:r>
            <a:r>
              <a:rPr lang="en-US" sz="2200">
                <a:latin typeface="Arial"/>
                <a:ea typeface="Arial"/>
                <a:cs typeface="Arial"/>
                <a:sym typeface="Arial"/>
              </a:rPr>
              <a:t>It is a Java  Archive  File. It combines the several  files (class libraries) into a single jar file. It is also used to create and manage java archive (jar)  files. </a:t>
            </a:r>
            <a:endParaRPr/>
          </a:p>
          <a:p>
            <a:pPr indent="-274320" lvl="0" marL="274320" rtl="0" algn="just">
              <a:lnSpc>
                <a:spcPct val="150000"/>
              </a:lnSpc>
              <a:spcBef>
                <a:spcPts val="440"/>
              </a:spcBef>
              <a:spcAft>
                <a:spcPts val="0"/>
              </a:spcAft>
              <a:buSzPts val="2090"/>
              <a:buFont typeface="Noto Sans Symbols"/>
              <a:buChar char="▪"/>
            </a:pPr>
            <a:r>
              <a:rPr b="1" lang="en-US" sz="2200">
                <a:latin typeface="Arial"/>
                <a:ea typeface="Arial"/>
                <a:cs typeface="Arial"/>
                <a:sym typeface="Arial"/>
              </a:rPr>
              <a:t>java : </a:t>
            </a:r>
            <a:r>
              <a:rPr lang="en-US" sz="2200">
                <a:latin typeface="Arial"/>
                <a:ea typeface="Arial"/>
                <a:cs typeface="Arial"/>
                <a:sym typeface="Arial"/>
              </a:rPr>
              <a:t>The loader for Java applications. This tool is an interpreter and can interpret the class files generated by the javac compiler. </a:t>
            </a:r>
            <a:endParaRPr/>
          </a:p>
          <a:p>
            <a:pPr indent="0" lvl="0" marL="0" rtl="0" algn="l">
              <a:lnSpc>
                <a:spcPct val="150000"/>
              </a:lnSpc>
              <a:spcBef>
                <a:spcPts val="520"/>
              </a:spcBef>
              <a:spcAft>
                <a:spcPts val="0"/>
              </a:spcAft>
              <a:buSzPts val="2470"/>
              <a:buNone/>
            </a:pPr>
            <a:r>
              <a:t/>
            </a:r>
            <a:endParaRPr b="1"/>
          </a:p>
          <a:p>
            <a:pPr indent="0" lvl="0" marL="0" rtl="0" algn="l">
              <a:lnSpc>
                <a:spcPct val="150000"/>
              </a:lnSpc>
              <a:spcBef>
                <a:spcPts val="520"/>
              </a:spcBef>
              <a:spcAft>
                <a:spcPts val="0"/>
              </a:spcAft>
              <a:buSzPts val="2470"/>
              <a:buNone/>
            </a:pPr>
            <a:r>
              <a:t/>
            </a:r>
            <a:endParaRPr/>
          </a:p>
        </p:txBody>
      </p:sp>
      <p:sp>
        <p:nvSpPr>
          <p:cNvPr id="624" name="Google Shape;624;p32"/>
          <p:cNvSpPr txBox="1"/>
          <p:nvPr>
            <p:ph type="title"/>
          </p:nvPr>
        </p:nvSpPr>
        <p:spPr>
          <a:xfrm>
            <a:off x="764087" y="551145"/>
            <a:ext cx="7722296" cy="764088"/>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00000"/>
              <a:buFont typeface="Calibri"/>
              <a:buNone/>
            </a:pP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r>
              <a:rPr b="1" lang="en-US"/>
              <a:t>Java Development Tools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3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just">
              <a:lnSpc>
                <a:spcPct val="150000"/>
              </a:lnSpc>
              <a:spcBef>
                <a:spcPts val="0"/>
              </a:spcBef>
              <a:spcAft>
                <a:spcPts val="0"/>
              </a:spcAft>
              <a:buSzPct val="95000"/>
              <a:buFont typeface="Noto Sans Symbols"/>
              <a:buChar char="▪"/>
            </a:pPr>
            <a:r>
              <a:rPr b="1" lang="en-US"/>
              <a:t>javah : </a:t>
            </a:r>
            <a:r>
              <a:rPr lang="en-US"/>
              <a:t>the C header, used to write native methods.</a:t>
            </a:r>
            <a:endParaRPr/>
          </a:p>
          <a:p>
            <a:pPr indent="-274320" lvl="0" marL="274320" rtl="0" algn="just">
              <a:lnSpc>
                <a:spcPct val="150000"/>
              </a:lnSpc>
              <a:spcBef>
                <a:spcPts val="481"/>
              </a:spcBef>
              <a:spcAft>
                <a:spcPts val="0"/>
              </a:spcAft>
              <a:buSzPct val="95000"/>
              <a:buFont typeface="Noto Sans Symbols"/>
              <a:buChar char="▪"/>
            </a:pPr>
            <a:r>
              <a:rPr b="1" lang="en-US"/>
              <a:t>javap : the class file disassembler, </a:t>
            </a:r>
            <a:r>
              <a:rPr lang="en-US"/>
              <a:t>It converts the .class file(byte code) into source code(.java format)(human readable code).</a:t>
            </a:r>
            <a:endParaRPr/>
          </a:p>
          <a:p>
            <a:pPr indent="-274320" lvl="0" marL="274320" rtl="0" algn="just">
              <a:lnSpc>
                <a:spcPct val="150000"/>
              </a:lnSpc>
              <a:spcBef>
                <a:spcPts val="481"/>
              </a:spcBef>
              <a:spcAft>
                <a:spcPts val="0"/>
              </a:spcAft>
              <a:buSzPct val="95000"/>
              <a:buFont typeface="Noto Sans Symbols"/>
              <a:buChar char="▪"/>
            </a:pPr>
            <a:r>
              <a:rPr b="1" lang="en-US"/>
              <a:t>jdb : the java debugger, </a:t>
            </a:r>
            <a:r>
              <a:rPr lang="en-US"/>
              <a:t>it is used to debug the java program.</a:t>
            </a:r>
            <a:endParaRPr/>
          </a:p>
          <a:p>
            <a:pPr indent="-274320" lvl="0" marL="274320" rtl="0" algn="just">
              <a:lnSpc>
                <a:spcPct val="150000"/>
              </a:lnSpc>
              <a:spcBef>
                <a:spcPts val="481"/>
              </a:spcBef>
              <a:spcAft>
                <a:spcPts val="0"/>
              </a:spcAft>
              <a:buSzPct val="95000"/>
              <a:buFont typeface="Noto Sans Symbols"/>
              <a:buChar char="▪"/>
            </a:pPr>
            <a:r>
              <a:rPr b="1" lang="en-US"/>
              <a:t>javadoc </a:t>
            </a:r>
            <a:r>
              <a:rPr lang="en-US"/>
              <a:t>: It is used for generating java code documentation in HTML format from java source code.</a:t>
            </a:r>
            <a:endParaRPr/>
          </a:p>
          <a:p>
            <a:pPr indent="-129238" lvl="0" marL="274320" rtl="0" algn="l">
              <a:spcBef>
                <a:spcPts val="481"/>
              </a:spcBef>
              <a:spcAft>
                <a:spcPts val="0"/>
              </a:spcAft>
              <a:buSzPct val="95000"/>
              <a:buNone/>
            </a:pPr>
            <a:r>
              <a:t/>
            </a:r>
            <a:endParaRPr/>
          </a:p>
        </p:txBody>
      </p:sp>
      <p:sp>
        <p:nvSpPr>
          <p:cNvPr id="630" name="Google Shape;630;p33"/>
          <p:cNvSpPr txBox="1"/>
          <p:nvPr>
            <p:ph type="title"/>
          </p:nvPr>
        </p:nvSpPr>
        <p:spPr>
          <a:xfrm>
            <a:off x="776613" y="776614"/>
            <a:ext cx="7722296" cy="764088"/>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00000"/>
              <a:buFont typeface="Calibri"/>
              <a:buNone/>
            </a:pP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r>
              <a:rPr b="1" lang="en-US"/>
              <a:t>Java Development Tools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4"/>
          <p:cNvSpPr txBox="1"/>
          <p:nvPr>
            <p:ph type="title"/>
          </p:nvPr>
        </p:nvSpPr>
        <p:spPr>
          <a:xfrm>
            <a:off x="457200" y="704088"/>
            <a:ext cx="8305800" cy="939182"/>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4500"/>
              <a:buFont typeface="Calibri"/>
              <a:buNone/>
            </a:pPr>
            <a:r>
              <a:rPr b="1" lang="en-US" sz="4500"/>
              <a:t>Java Variables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5"/>
          <p:cNvSpPr txBox="1"/>
          <p:nvPr>
            <p:ph idx="1" type="body"/>
          </p:nvPr>
        </p:nvSpPr>
        <p:spPr>
          <a:xfrm>
            <a:off x="0" y="0"/>
            <a:ext cx="9144000" cy="6858000"/>
          </a:xfrm>
          <a:prstGeom prst="rect">
            <a:avLst/>
          </a:prstGeom>
          <a:noFill/>
          <a:ln>
            <a:noFill/>
          </a:ln>
        </p:spPr>
        <p:txBody>
          <a:bodyPr anchorCtr="0" anchor="t" bIns="45700" lIns="91425" spcFirstLastPara="1" rIns="91425" wrap="square" tIns="45700">
            <a:normAutofit/>
          </a:bodyPr>
          <a:lstStyle/>
          <a:p>
            <a:pPr indent="-117475" lvl="0" marL="274320" rtl="0" algn="l">
              <a:lnSpc>
                <a:spcPct val="150000"/>
              </a:lnSpc>
              <a:spcBef>
                <a:spcPts val="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117475" lvl="0" marL="274320" rtl="0" algn="l">
              <a:lnSpc>
                <a:spcPct val="150000"/>
              </a:lnSpc>
              <a:spcBef>
                <a:spcPts val="520"/>
              </a:spcBef>
              <a:spcAft>
                <a:spcPts val="0"/>
              </a:spcAft>
              <a:buSzPts val="2470"/>
              <a:buFont typeface="Noto Sans Symbols"/>
              <a:buNone/>
            </a:pPr>
            <a:r>
              <a:t/>
            </a:r>
            <a:endParaRPr b="1"/>
          </a:p>
          <a:p>
            <a:pPr indent="0" lvl="0" marL="0" rtl="0" algn="l">
              <a:lnSpc>
                <a:spcPct val="150000"/>
              </a:lnSpc>
              <a:spcBef>
                <a:spcPts val="520"/>
              </a:spcBef>
              <a:spcAft>
                <a:spcPts val="0"/>
              </a:spcAft>
              <a:buSzPts val="2470"/>
              <a:buNone/>
            </a:pPr>
            <a:r>
              <a:t/>
            </a:r>
            <a:endParaRPr/>
          </a:p>
        </p:txBody>
      </p:sp>
      <p:pic>
        <p:nvPicPr>
          <p:cNvPr id="641" name="Google Shape;641;p35"/>
          <p:cNvPicPr preferRelativeResize="0"/>
          <p:nvPr/>
        </p:nvPicPr>
        <p:blipFill rotWithShape="1">
          <a:blip r:embed="rId3">
            <a:alphaModFix/>
          </a:blip>
          <a:srcRect b="0" l="0" r="0" t="0"/>
          <a:stretch/>
        </p:blipFill>
        <p:spPr>
          <a:xfrm>
            <a:off x="538619" y="1838860"/>
            <a:ext cx="8291431" cy="4762356"/>
          </a:xfrm>
          <a:prstGeom prst="rect">
            <a:avLst/>
          </a:prstGeom>
          <a:noFill/>
          <a:ln>
            <a:noFill/>
          </a:ln>
        </p:spPr>
      </p:pic>
      <p:sp>
        <p:nvSpPr>
          <p:cNvPr id="642" name="Google Shape;642;p35"/>
          <p:cNvSpPr txBox="1"/>
          <p:nvPr>
            <p:ph type="title"/>
          </p:nvPr>
        </p:nvSpPr>
        <p:spPr>
          <a:xfrm>
            <a:off x="776613" y="776614"/>
            <a:ext cx="7722296" cy="764088"/>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00000"/>
              <a:buFont typeface="Calibri"/>
              <a:buNone/>
            </a:pP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r>
              <a:rPr b="1" lang="en-US" sz="5400"/>
              <a:t>Data Types in java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46888" lvl="1" marL="640080" rtl="0" algn="l">
              <a:lnSpc>
                <a:spcPct val="150000"/>
              </a:lnSpc>
              <a:spcBef>
                <a:spcPts val="0"/>
              </a:spcBef>
              <a:spcAft>
                <a:spcPts val="0"/>
              </a:spcAft>
              <a:buSzPts val="1870"/>
              <a:buFont typeface="Noto Sans Symbols"/>
              <a:buChar char="⮚"/>
            </a:pPr>
            <a:r>
              <a:rPr b="1" lang="en-US" sz="2200">
                <a:latin typeface="Arial"/>
                <a:ea typeface="Arial"/>
                <a:cs typeface="Arial"/>
                <a:sym typeface="Arial"/>
              </a:rPr>
              <a:t>Primitive data types : </a:t>
            </a:r>
            <a:endParaRPr/>
          </a:p>
          <a:p>
            <a:pPr indent="-246887" lvl="2" marL="914400" rtl="0" algn="l">
              <a:lnSpc>
                <a:spcPct val="150000"/>
              </a:lnSpc>
              <a:spcBef>
                <a:spcPts val="380"/>
              </a:spcBef>
              <a:spcAft>
                <a:spcPts val="0"/>
              </a:spcAft>
              <a:buSzPts val="1330"/>
              <a:buFont typeface="Noto Sans Symbols"/>
              <a:buChar char="⮚"/>
            </a:pPr>
            <a:r>
              <a:rPr lang="en-US" sz="1900">
                <a:latin typeface="Arial"/>
                <a:ea typeface="Arial"/>
                <a:cs typeface="Arial"/>
                <a:sym typeface="Arial"/>
              </a:rPr>
              <a:t>The primitive data types include </a:t>
            </a:r>
            <a:r>
              <a:rPr b="1" lang="en-US" sz="1900">
                <a:latin typeface="Arial"/>
                <a:ea typeface="Arial"/>
                <a:cs typeface="Arial"/>
                <a:sym typeface="Arial"/>
              </a:rPr>
              <a:t>byte, short, int, char, float, long, Boolean, double</a:t>
            </a:r>
            <a:endParaRPr/>
          </a:p>
          <a:p>
            <a:pPr indent="-246888" lvl="1" marL="640080" rtl="0" algn="l">
              <a:lnSpc>
                <a:spcPct val="150000"/>
              </a:lnSpc>
              <a:spcBef>
                <a:spcPts val="440"/>
              </a:spcBef>
              <a:spcAft>
                <a:spcPts val="0"/>
              </a:spcAft>
              <a:buSzPts val="1870"/>
              <a:buFont typeface="Noto Sans Symbols"/>
              <a:buChar char="⮚"/>
            </a:pPr>
            <a:r>
              <a:rPr b="1" lang="en-US" sz="2200">
                <a:latin typeface="Arial"/>
                <a:ea typeface="Arial"/>
                <a:cs typeface="Arial"/>
                <a:sym typeface="Arial"/>
              </a:rPr>
              <a:t>Non-primitive data types : </a:t>
            </a:r>
            <a:r>
              <a:rPr lang="en-US" sz="2200">
                <a:latin typeface="Arial"/>
                <a:ea typeface="Arial"/>
                <a:cs typeface="Arial"/>
                <a:sym typeface="Arial"/>
              </a:rPr>
              <a:t> </a:t>
            </a:r>
            <a:endParaRPr/>
          </a:p>
          <a:p>
            <a:pPr indent="-246887" lvl="2" marL="914400" rtl="0" algn="l">
              <a:lnSpc>
                <a:spcPct val="150000"/>
              </a:lnSpc>
              <a:spcBef>
                <a:spcPts val="380"/>
              </a:spcBef>
              <a:spcAft>
                <a:spcPts val="0"/>
              </a:spcAft>
              <a:buSzPts val="1330"/>
              <a:buFont typeface="Noto Sans Symbols"/>
              <a:buChar char="⮚"/>
            </a:pPr>
            <a:r>
              <a:rPr lang="en-US" sz="1900">
                <a:latin typeface="Arial"/>
                <a:ea typeface="Arial"/>
                <a:cs typeface="Arial"/>
                <a:sym typeface="Arial"/>
              </a:rPr>
              <a:t>The non-primitive data types include </a:t>
            </a:r>
            <a:r>
              <a:rPr b="1" lang="en-US" sz="1900">
                <a:latin typeface="Arial"/>
                <a:ea typeface="Arial"/>
                <a:cs typeface="Arial"/>
                <a:sym typeface="Arial"/>
              </a:rPr>
              <a:t>Classes(String), Interfaces and Arrays</a:t>
            </a:r>
            <a:endParaRPr/>
          </a:p>
          <a:p>
            <a:pPr indent="-117475" lvl="0" marL="274320" rtl="0" algn="l">
              <a:spcBef>
                <a:spcPts val="520"/>
              </a:spcBef>
              <a:spcAft>
                <a:spcPts val="0"/>
              </a:spcAft>
              <a:buSzPts val="2470"/>
              <a:buNone/>
            </a:pPr>
            <a:r>
              <a:t/>
            </a:r>
            <a:endParaRPr/>
          </a:p>
        </p:txBody>
      </p:sp>
      <p:sp>
        <p:nvSpPr>
          <p:cNvPr id="648" name="Google Shape;648;p36"/>
          <p:cNvSpPr txBox="1"/>
          <p:nvPr>
            <p:ph type="title"/>
          </p:nvPr>
        </p:nvSpPr>
        <p:spPr>
          <a:xfrm>
            <a:off x="776613" y="776614"/>
            <a:ext cx="7722296" cy="764088"/>
          </a:xfrm>
          <a:prstGeom prst="rect">
            <a:avLst/>
          </a:prstGeom>
          <a:noFill/>
          <a:ln>
            <a:noFill/>
          </a:ln>
        </p:spPr>
        <p:txBody>
          <a:bodyPr anchorCtr="0" anchor="b" bIns="0" lIns="0" spcFirstLastPara="1" rIns="0" wrap="square" tIns="45700">
            <a:normAutofit fontScale="90000"/>
          </a:bodyPr>
          <a:lstStyle/>
          <a:p>
            <a:pPr indent="0" lvl="0" marL="0" rtl="0" algn="ctr">
              <a:spcBef>
                <a:spcPts val="0"/>
              </a:spcBef>
              <a:spcAft>
                <a:spcPts val="0"/>
              </a:spcAft>
              <a:buClr>
                <a:schemeClr val="dk2"/>
              </a:buClr>
              <a:buSzPct val="100000"/>
              <a:buFont typeface="Calibri"/>
              <a:buNone/>
            </a:pP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br>
              <a:rPr b="1" lang="en-US"/>
            </a:br>
            <a:r>
              <a:rPr b="1" lang="en-US" sz="5400"/>
              <a:t>Data Types in java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7"/>
          <p:cNvSpPr txBox="1"/>
          <p:nvPr>
            <p:ph type="title"/>
          </p:nvPr>
        </p:nvSpPr>
        <p:spPr>
          <a:xfrm>
            <a:off x="958988" y="795131"/>
            <a:ext cx="8001000" cy="644525"/>
          </a:xfrm>
          <a:prstGeom prst="rect">
            <a:avLst/>
          </a:prstGeom>
          <a:noFill/>
          <a:ln>
            <a:noFill/>
          </a:ln>
        </p:spPr>
        <p:txBody>
          <a:bodyPr anchorCtr="0" anchor="b" bIns="0" lIns="0" spcFirstLastPara="1" rIns="0" wrap="square" tIns="45700">
            <a:noAutofit/>
          </a:bodyPr>
          <a:lstStyle/>
          <a:p>
            <a:pPr indent="0" lvl="0" marL="0" rtl="0" algn="ctr">
              <a:spcBef>
                <a:spcPts val="0"/>
              </a:spcBef>
              <a:spcAft>
                <a:spcPts val="0"/>
              </a:spcAft>
              <a:buClr>
                <a:schemeClr val="dk2"/>
              </a:buClr>
              <a:buSzPts val="4900"/>
              <a:buFont typeface="Calibri"/>
              <a:buNone/>
            </a:pPr>
            <a:r>
              <a:rPr b="1" lang="en-US" sz="4900"/>
              <a:t>Data Types  Primitive Types</a:t>
            </a:r>
            <a:endParaRPr/>
          </a:p>
        </p:txBody>
      </p:sp>
      <p:graphicFrame>
        <p:nvGraphicFramePr>
          <p:cNvPr id="655" name="Google Shape;655;p37"/>
          <p:cNvGraphicFramePr/>
          <p:nvPr/>
        </p:nvGraphicFramePr>
        <p:xfrm>
          <a:off x="821634" y="1788462"/>
          <a:ext cx="3000000" cy="3000000"/>
        </p:xfrm>
        <a:graphic>
          <a:graphicData uri="http://schemas.openxmlformats.org/drawingml/2006/table">
            <a:tbl>
              <a:tblPr>
                <a:noFill/>
                <a:tableStyleId>{ED2EE4DA-25C7-4B4C-BF7F-79E8787E483F}</a:tableStyleId>
              </a:tblPr>
              <a:tblGrid>
                <a:gridCol w="1401125"/>
                <a:gridCol w="1634650"/>
                <a:gridCol w="1245450"/>
                <a:gridCol w="3736350"/>
              </a:tblGrid>
              <a:tr h="448525">
                <a:tc>
                  <a:txBody>
                    <a:bodyPr/>
                    <a:lstStyle/>
                    <a:p>
                      <a:pPr indent="-469900" lvl="0" marL="469900" marR="0" rtl="0" algn="ctr">
                        <a:lnSpc>
                          <a:spcPct val="100000"/>
                        </a:lnSpc>
                        <a:spcBef>
                          <a:spcPts val="0"/>
                        </a:spcBef>
                        <a:spcAft>
                          <a:spcPts val="0"/>
                        </a:spcAft>
                        <a:buClr>
                          <a:schemeClr val="accent2"/>
                        </a:buClr>
                        <a:buSzPts val="2600"/>
                        <a:buFont typeface="Noto Sans Symbols"/>
                        <a:buNone/>
                      </a:pPr>
                      <a:r>
                        <a:rPr b="1" i="0" lang="en-US" sz="2600" u="none" cap="none" strike="noStrike">
                          <a:solidFill>
                            <a:schemeClr val="dk1"/>
                          </a:solidFill>
                          <a:latin typeface="Verdana"/>
                          <a:ea typeface="Verdana"/>
                          <a:cs typeface="Verdana"/>
                          <a:sym typeface="Verdana"/>
                        </a:rPr>
                        <a:t>Type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600"/>
                        <a:buFont typeface="Noto Sans Symbols"/>
                        <a:buNone/>
                      </a:pPr>
                      <a:r>
                        <a:rPr b="1" i="0" lang="en-US" sz="2600" u="none" cap="none" strike="noStrike">
                          <a:solidFill>
                            <a:schemeClr val="dk1"/>
                          </a:solidFill>
                          <a:latin typeface="Verdana"/>
                          <a:ea typeface="Verdana"/>
                          <a:cs typeface="Verdana"/>
                          <a:sym typeface="Verdana"/>
                        </a:rPr>
                        <a:t>Default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600"/>
                        <a:buFont typeface="Noto Sans Symbols"/>
                        <a:buNone/>
                      </a:pPr>
                      <a:r>
                        <a:rPr b="1" i="0" lang="en-US" sz="2600" u="none" cap="none" strike="noStrike">
                          <a:solidFill>
                            <a:schemeClr val="dk1"/>
                          </a:solidFill>
                          <a:latin typeface="Verdana"/>
                          <a:ea typeface="Verdana"/>
                          <a:cs typeface="Verdana"/>
                          <a:sym typeface="Verdana"/>
                        </a:rPr>
                        <a:t>Size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600"/>
                        <a:buFont typeface="Noto Sans Symbols"/>
                        <a:buNone/>
                      </a:pPr>
                      <a:r>
                        <a:rPr b="1" i="0" lang="en-US" sz="2600" u="none" cap="none" strike="noStrike">
                          <a:solidFill>
                            <a:schemeClr val="dk1"/>
                          </a:solidFill>
                          <a:latin typeface="Verdana"/>
                          <a:ea typeface="Verdana"/>
                          <a:cs typeface="Verdana"/>
                          <a:sym typeface="Verdana"/>
                        </a:rPr>
                        <a:t>Range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2475">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boolean</a:t>
                      </a:r>
                      <a:endParaRPr b="0" i="0" sz="2200" u="none" cap="none" strike="noStrike">
                        <a:solidFill>
                          <a:schemeClr val="dk1"/>
                        </a:solidFill>
                        <a:latin typeface="Verdana"/>
                        <a:ea typeface="Verdana"/>
                        <a:cs typeface="Verdana"/>
                        <a:sym typeface="Verdana"/>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false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1 bit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false, true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2475">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byte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8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-2</a:t>
                      </a:r>
                      <a:r>
                        <a:rPr b="0" baseline="30000" i="0" lang="en-US" sz="2200" u="none" cap="none" strike="noStrike">
                          <a:solidFill>
                            <a:schemeClr val="dk1"/>
                          </a:solidFill>
                          <a:latin typeface="Verdana"/>
                          <a:ea typeface="Verdana"/>
                          <a:cs typeface="Verdana"/>
                          <a:sym typeface="Verdana"/>
                        </a:rPr>
                        <a:t>8  –</a:t>
                      </a:r>
                      <a:r>
                        <a:rPr b="0" i="0" lang="en-US" sz="2200" u="none" cap="none" strike="noStrike">
                          <a:solidFill>
                            <a:schemeClr val="dk1"/>
                          </a:solidFill>
                          <a:latin typeface="Verdana"/>
                          <a:ea typeface="Verdana"/>
                          <a:cs typeface="Verdana"/>
                          <a:sym typeface="Verdana"/>
                        </a:rPr>
                        <a:t> (2</a:t>
                      </a:r>
                      <a:r>
                        <a:rPr b="0" baseline="30000" i="0" lang="en-US" sz="2200" u="none" cap="none" strike="noStrike">
                          <a:solidFill>
                            <a:schemeClr val="dk1"/>
                          </a:solidFill>
                          <a:latin typeface="Verdana"/>
                          <a:ea typeface="Verdana"/>
                          <a:cs typeface="Verdana"/>
                          <a:sym typeface="Verdana"/>
                        </a:rPr>
                        <a:t>8</a:t>
                      </a:r>
                      <a:r>
                        <a:rPr b="0" i="0" lang="en-US" sz="2200" u="none" cap="none" strike="noStrike">
                          <a:solidFill>
                            <a:schemeClr val="dk1"/>
                          </a:solidFill>
                          <a:latin typeface="Verdana"/>
                          <a:ea typeface="Verdana"/>
                          <a:cs typeface="Verdana"/>
                          <a:sym typeface="Verdan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2475">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char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\u0000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16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-2</a:t>
                      </a:r>
                      <a:r>
                        <a:rPr b="0" baseline="30000" i="0" lang="en-US" sz="2200" u="none" cap="none" strike="noStrike">
                          <a:solidFill>
                            <a:schemeClr val="dk1"/>
                          </a:solidFill>
                          <a:latin typeface="Verdana"/>
                          <a:ea typeface="Verdana"/>
                          <a:cs typeface="Verdana"/>
                          <a:sym typeface="Verdana"/>
                        </a:rPr>
                        <a:t>16  –</a:t>
                      </a:r>
                      <a:r>
                        <a:rPr b="0" i="0" lang="en-US" sz="2200" u="none" cap="none" strike="noStrike">
                          <a:solidFill>
                            <a:schemeClr val="dk1"/>
                          </a:solidFill>
                          <a:latin typeface="Verdana"/>
                          <a:ea typeface="Verdana"/>
                          <a:cs typeface="Verdana"/>
                          <a:sym typeface="Verdana"/>
                        </a:rPr>
                        <a:t> (2</a:t>
                      </a:r>
                      <a:r>
                        <a:rPr b="0" baseline="30000" i="0" lang="en-US" sz="2200" u="none" cap="none" strike="noStrike">
                          <a:solidFill>
                            <a:schemeClr val="dk1"/>
                          </a:solidFill>
                          <a:latin typeface="Verdana"/>
                          <a:ea typeface="Verdana"/>
                          <a:cs typeface="Verdana"/>
                          <a:sym typeface="Verdana"/>
                        </a:rPr>
                        <a:t>16</a:t>
                      </a:r>
                      <a:r>
                        <a:rPr b="0" i="0" lang="en-US" sz="2200" u="none" cap="none" strike="noStrike">
                          <a:solidFill>
                            <a:schemeClr val="dk1"/>
                          </a:solidFill>
                          <a:latin typeface="Verdana"/>
                          <a:ea typeface="Verdana"/>
                          <a:cs typeface="Verdana"/>
                          <a:sym typeface="Verdan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2475">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short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16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-2</a:t>
                      </a:r>
                      <a:r>
                        <a:rPr b="0" baseline="30000" i="0" lang="en-US" sz="2200" u="none" cap="none" strike="noStrike">
                          <a:solidFill>
                            <a:schemeClr val="dk1"/>
                          </a:solidFill>
                          <a:latin typeface="Verdana"/>
                          <a:ea typeface="Verdana"/>
                          <a:cs typeface="Verdana"/>
                          <a:sym typeface="Verdana"/>
                        </a:rPr>
                        <a:t>16  –</a:t>
                      </a:r>
                      <a:r>
                        <a:rPr b="0" i="0" lang="en-US" sz="2200" u="none" cap="none" strike="noStrike">
                          <a:solidFill>
                            <a:schemeClr val="dk1"/>
                          </a:solidFill>
                          <a:latin typeface="Verdana"/>
                          <a:ea typeface="Verdana"/>
                          <a:cs typeface="Verdana"/>
                          <a:sym typeface="Verdana"/>
                        </a:rPr>
                        <a:t> (2</a:t>
                      </a:r>
                      <a:r>
                        <a:rPr b="0" baseline="30000" i="0" lang="en-US" sz="2200" u="none" cap="none" strike="noStrike">
                          <a:solidFill>
                            <a:schemeClr val="dk1"/>
                          </a:solidFill>
                          <a:latin typeface="Verdana"/>
                          <a:ea typeface="Verdana"/>
                          <a:cs typeface="Verdana"/>
                          <a:sym typeface="Verdana"/>
                        </a:rPr>
                        <a:t>16</a:t>
                      </a:r>
                      <a:r>
                        <a:rPr b="0" i="0" lang="en-US" sz="2200" u="none" cap="none" strike="noStrike">
                          <a:solidFill>
                            <a:schemeClr val="dk1"/>
                          </a:solidFill>
                          <a:latin typeface="Verdana"/>
                          <a:ea typeface="Verdana"/>
                          <a:cs typeface="Verdana"/>
                          <a:sym typeface="Verdan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2475">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32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-2</a:t>
                      </a:r>
                      <a:r>
                        <a:rPr b="0" baseline="30000" i="0" lang="en-US" sz="2200" u="none" cap="none" strike="noStrike">
                          <a:solidFill>
                            <a:schemeClr val="dk1"/>
                          </a:solidFill>
                          <a:latin typeface="Verdana"/>
                          <a:ea typeface="Verdana"/>
                          <a:cs typeface="Verdana"/>
                          <a:sym typeface="Verdana"/>
                        </a:rPr>
                        <a:t>32  –</a:t>
                      </a:r>
                      <a:r>
                        <a:rPr b="0" i="0" lang="en-US" sz="2200" u="none" cap="none" strike="noStrike">
                          <a:solidFill>
                            <a:schemeClr val="dk1"/>
                          </a:solidFill>
                          <a:latin typeface="Verdana"/>
                          <a:ea typeface="Verdana"/>
                          <a:cs typeface="Verdana"/>
                          <a:sym typeface="Verdana"/>
                        </a:rPr>
                        <a:t> (2</a:t>
                      </a:r>
                      <a:r>
                        <a:rPr b="0" baseline="30000" i="0" lang="en-US" sz="2200" u="none" cap="none" strike="noStrike">
                          <a:solidFill>
                            <a:schemeClr val="dk1"/>
                          </a:solidFill>
                          <a:latin typeface="Verdana"/>
                          <a:ea typeface="Verdana"/>
                          <a:cs typeface="Verdana"/>
                          <a:sym typeface="Verdana"/>
                        </a:rPr>
                        <a:t>32</a:t>
                      </a:r>
                      <a:r>
                        <a:rPr b="0" i="0" lang="en-US" sz="2200" u="none" cap="none" strike="noStrike">
                          <a:solidFill>
                            <a:schemeClr val="dk1"/>
                          </a:solidFill>
                          <a:latin typeface="Verdana"/>
                          <a:ea typeface="Verdana"/>
                          <a:cs typeface="Verdana"/>
                          <a:sym typeface="Verdan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2475">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long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64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-2</a:t>
                      </a:r>
                      <a:r>
                        <a:rPr b="0" baseline="30000" i="0" lang="en-US" sz="2200" u="none" cap="none" strike="noStrike">
                          <a:solidFill>
                            <a:schemeClr val="dk1"/>
                          </a:solidFill>
                          <a:latin typeface="Verdana"/>
                          <a:ea typeface="Verdana"/>
                          <a:cs typeface="Verdana"/>
                          <a:sym typeface="Verdana"/>
                        </a:rPr>
                        <a:t>64 –</a:t>
                      </a:r>
                      <a:r>
                        <a:rPr b="0" i="0" lang="en-US" sz="2200" u="none" cap="none" strike="noStrike">
                          <a:solidFill>
                            <a:schemeClr val="dk1"/>
                          </a:solidFill>
                          <a:latin typeface="Verdana"/>
                          <a:ea typeface="Verdana"/>
                          <a:cs typeface="Verdana"/>
                          <a:sym typeface="Verdana"/>
                        </a:rPr>
                        <a:t> (2</a:t>
                      </a:r>
                      <a:r>
                        <a:rPr b="0" baseline="30000" i="0" lang="en-US" sz="2200" u="none" cap="none" strike="noStrike">
                          <a:solidFill>
                            <a:schemeClr val="dk1"/>
                          </a:solidFill>
                          <a:latin typeface="Verdana"/>
                          <a:ea typeface="Verdana"/>
                          <a:cs typeface="Verdana"/>
                          <a:sym typeface="Verdana"/>
                        </a:rPr>
                        <a:t>64</a:t>
                      </a:r>
                      <a:r>
                        <a:rPr b="0" i="0" lang="en-US" sz="2200" u="none" cap="none" strike="noStrike">
                          <a:solidFill>
                            <a:schemeClr val="dk1"/>
                          </a:solidFill>
                          <a:latin typeface="Verdana"/>
                          <a:ea typeface="Verdana"/>
                          <a:cs typeface="Verdana"/>
                          <a:sym typeface="Verdana"/>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2475">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float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32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-/+(1.4e-45 – 3.4e+38)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42400">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64 bits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469900" lvl="0" marL="469900" marR="0" rtl="0" algn="ctr">
                        <a:lnSpc>
                          <a:spcPct val="100000"/>
                        </a:lnSpc>
                        <a:spcBef>
                          <a:spcPts val="0"/>
                        </a:spcBef>
                        <a:spcAft>
                          <a:spcPts val="0"/>
                        </a:spcAft>
                        <a:buClr>
                          <a:schemeClr val="accent2"/>
                        </a:buClr>
                        <a:buSzPts val="2200"/>
                        <a:buFont typeface="Noto Sans Symbols"/>
                        <a:buNone/>
                      </a:pPr>
                      <a:r>
                        <a:rPr b="0" i="0" lang="en-US" sz="2200" u="none" cap="none" strike="noStrike">
                          <a:solidFill>
                            <a:schemeClr val="dk1"/>
                          </a:solidFill>
                          <a:latin typeface="Verdana"/>
                          <a:ea typeface="Verdana"/>
                          <a:cs typeface="Verdana"/>
                          <a:sym typeface="Verdana"/>
                        </a:rPr>
                        <a:t>-/+(4.94e-324 – 1.79e+308)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3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4900"/>
              <a:buFont typeface="Calibri"/>
              <a:buNone/>
            </a:pPr>
            <a:r>
              <a:rPr b="1" lang="en-US" sz="4900"/>
              <a:t>Data Types</a:t>
            </a:r>
            <a:endParaRPr/>
          </a:p>
        </p:txBody>
      </p:sp>
      <p:sp>
        <p:nvSpPr>
          <p:cNvPr id="662" name="Google Shape;662;p38"/>
          <p:cNvSpPr txBox="1"/>
          <p:nvPr>
            <p:ph idx="1" type="body"/>
          </p:nvPr>
        </p:nvSpPr>
        <p:spPr>
          <a:xfrm>
            <a:off x="533400" y="1828800"/>
            <a:ext cx="8253413" cy="4137025"/>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90"/>
              <a:buFont typeface="Noto Sans Symbols"/>
              <a:buChar char="❑"/>
            </a:pPr>
            <a:r>
              <a:rPr lang="en-US" sz="2200">
                <a:latin typeface="Arial"/>
                <a:ea typeface="Arial"/>
                <a:cs typeface="Arial"/>
                <a:sym typeface="Arial"/>
              </a:rPr>
              <a:t> </a:t>
            </a:r>
            <a:r>
              <a:rPr b="1" lang="en-US" sz="2200">
                <a:latin typeface="Arial"/>
                <a:ea typeface="Arial"/>
                <a:cs typeface="Arial"/>
                <a:sym typeface="Arial"/>
              </a:rPr>
              <a:t>Wrapper classes </a:t>
            </a:r>
            <a:r>
              <a:rPr lang="en-US" sz="2200">
                <a:latin typeface="Arial"/>
                <a:ea typeface="Arial"/>
                <a:cs typeface="Arial"/>
                <a:sym typeface="Arial"/>
              </a:rPr>
              <a:t>around all primitive data types</a:t>
            </a:r>
            <a:endParaRPr/>
          </a:p>
          <a:p>
            <a:pPr indent="-246887" lvl="2" marL="914400" rtl="0" algn="l">
              <a:spcBef>
                <a:spcPts val="440"/>
              </a:spcBef>
              <a:spcAft>
                <a:spcPts val="0"/>
              </a:spcAft>
              <a:buSzPts val="1540"/>
              <a:buFont typeface="Noto Sans Symbols"/>
              <a:buChar char="❑"/>
            </a:pPr>
            <a:r>
              <a:rPr lang="en-US" sz="2200">
                <a:latin typeface="Arial"/>
                <a:ea typeface="Arial"/>
                <a:cs typeface="Arial"/>
                <a:sym typeface="Arial"/>
              </a:rPr>
              <a:t> e.g. : </a:t>
            </a:r>
            <a:endParaRPr/>
          </a:p>
          <a:p>
            <a:pPr indent="-246887" lvl="2" marL="914400" rtl="0" algn="l">
              <a:spcBef>
                <a:spcPts val="440"/>
              </a:spcBef>
              <a:spcAft>
                <a:spcPts val="0"/>
              </a:spcAft>
              <a:buSzPts val="1540"/>
              <a:buFont typeface="Noto Sans Symbols"/>
              <a:buChar char="❑"/>
            </a:pPr>
            <a:r>
              <a:rPr lang="en-US" sz="2200">
                <a:latin typeface="Arial"/>
                <a:ea typeface="Arial"/>
                <a:cs typeface="Arial"/>
                <a:sym typeface="Arial"/>
              </a:rPr>
              <a:t>	Integer class is a wrapper of int</a:t>
            </a:r>
            <a:r>
              <a:rPr lang="en-US" sz="2200">
                <a:solidFill>
                  <a:schemeClr val="accent2"/>
                </a:solidFill>
                <a:latin typeface="Arial"/>
                <a:ea typeface="Arial"/>
                <a:cs typeface="Arial"/>
                <a:sym typeface="Arial"/>
              </a:rPr>
              <a:t> .</a:t>
            </a:r>
            <a:endParaRPr/>
          </a:p>
          <a:p>
            <a:pPr indent="-149097" lvl="2" marL="914400" rtl="0" algn="l">
              <a:spcBef>
                <a:spcPts val="440"/>
              </a:spcBef>
              <a:spcAft>
                <a:spcPts val="0"/>
              </a:spcAft>
              <a:buSzPts val="1540"/>
              <a:buFont typeface="Noto Sans Symbols"/>
              <a:buNone/>
            </a:pPr>
            <a:r>
              <a:t/>
            </a:r>
            <a:endParaRPr sz="2200">
              <a:latin typeface="Arial"/>
              <a:ea typeface="Arial"/>
              <a:cs typeface="Arial"/>
              <a:sym typeface="Arial"/>
            </a:endParaRPr>
          </a:p>
          <a:p>
            <a:pPr indent="-274320" lvl="0" marL="274320" rtl="0" algn="l">
              <a:spcBef>
                <a:spcPts val="440"/>
              </a:spcBef>
              <a:spcAft>
                <a:spcPts val="0"/>
              </a:spcAft>
              <a:buSzPts val="2090"/>
              <a:buFont typeface="Noto Sans Symbols"/>
              <a:buChar char="❑"/>
            </a:pPr>
            <a:r>
              <a:rPr lang="en-US" sz="2200">
                <a:latin typeface="Arial"/>
                <a:ea typeface="Arial"/>
                <a:cs typeface="Arial"/>
                <a:sym typeface="Arial"/>
              </a:rPr>
              <a:t> </a:t>
            </a:r>
            <a:r>
              <a:rPr b="1" lang="en-US" sz="2200">
                <a:latin typeface="Arial"/>
                <a:ea typeface="Arial"/>
                <a:cs typeface="Arial"/>
                <a:sym typeface="Arial"/>
              </a:rPr>
              <a:t>String </a:t>
            </a:r>
            <a:endParaRPr/>
          </a:p>
          <a:p>
            <a:pPr indent="-246887" lvl="2" marL="914400" rtl="0" algn="l">
              <a:spcBef>
                <a:spcPts val="440"/>
              </a:spcBef>
              <a:spcAft>
                <a:spcPts val="0"/>
              </a:spcAft>
              <a:buSzPts val="1540"/>
              <a:buFont typeface="Noto Sans Symbols"/>
              <a:buChar char="❑"/>
            </a:pPr>
            <a:r>
              <a:rPr lang="en-US" sz="2200">
                <a:latin typeface="Arial"/>
                <a:ea typeface="Arial"/>
                <a:cs typeface="Arial"/>
                <a:sym typeface="Arial"/>
              </a:rPr>
              <a:t>Object to store a sequence of characters</a:t>
            </a:r>
            <a:endParaRPr/>
          </a:p>
          <a:p>
            <a:pPr indent="-149097" lvl="2" marL="914400" rtl="0" algn="l">
              <a:spcBef>
                <a:spcPts val="440"/>
              </a:spcBef>
              <a:spcAft>
                <a:spcPts val="0"/>
              </a:spcAft>
              <a:buSzPts val="1540"/>
              <a:buFont typeface="Noto Sans Symbols"/>
              <a:buNone/>
            </a:pPr>
            <a:r>
              <a:t/>
            </a:r>
            <a:endParaRPr sz="2200">
              <a:latin typeface="Arial"/>
              <a:ea typeface="Arial"/>
              <a:cs typeface="Arial"/>
              <a:sym typeface="Arial"/>
            </a:endParaRPr>
          </a:p>
          <a:p>
            <a:pPr indent="-274320" lvl="0" marL="274320" rtl="0" algn="l">
              <a:spcBef>
                <a:spcPts val="440"/>
              </a:spcBef>
              <a:spcAft>
                <a:spcPts val="0"/>
              </a:spcAft>
              <a:buSzPts val="2090"/>
              <a:buFont typeface="Noto Sans Symbols"/>
              <a:buChar char="❑"/>
            </a:pPr>
            <a:r>
              <a:rPr b="1" lang="en-US" sz="2200">
                <a:latin typeface="Arial"/>
                <a:ea typeface="Arial"/>
                <a:cs typeface="Arial"/>
                <a:sym typeface="Arial"/>
              </a:rPr>
              <a:t> Advanced Data Types</a:t>
            </a:r>
            <a:endParaRPr/>
          </a:p>
          <a:p>
            <a:pPr indent="-246887" lvl="2" marL="914400" rtl="0" algn="l">
              <a:spcBef>
                <a:spcPts val="440"/>
              </a:spcBef>
              <a:spcAft>
                <a:spcPts val="0"/>
              </a:spcAft>
              <a:buSzPts val="1540"/>
              <a:buFont typeface="Noto Sans Symbols"/>
              <a:buChar char="❑"/>
            </a:pPr>
            <a:r>
              <a:rPr lang="en-US" sz="2200">
                <a:latin typeface="Arial"/>
                <a:ea typeface="Arial"/>
                <a:cs typeface="Arial"/>
                <a:sym typeface="Arial"/>
              </a:rPr>
              <a:t>Arrays: to store set of values/objects of similar type</a:t>
            </a:r>
            <a:endParaRPr/>
          </a:p>
          <a:p>
            <a:pPr indent="-246887" lvl="2" marL="914400" rtl="0" algn="l">
              <a:spcBef>
                <a:spcPts val="440"/>
              </a:spcBef>
              <a:spcAft>
                <a:spcPts val="0"/>
              </a:spcAft>
              <a:buSzPts val="1540"/>
              <a:buFont typeface="Noto Sans Symbols"/>
              <a:buChar char="❑"/>
            </a:pPr>
            <a:r>
              <a:rPr lang="en-US" sz="2200">
                <a:latin typeface="Arial"/>
                <a:ea typeface="Arial"/>
                <a:cs typeface="Arial"/>
                <a:sym typeface="Arial"/>
              </a:rPr>
              <a:t>Collections: to store set of objects of different types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9"/>
          <p:cNvSpPr txBox="1"/>
          <p:nvPr>
            <p:ph idx="1" type="body"/>
          </p:nvPr>
        </p:nvSpPr>
        <p:spPr>
          <a:xfrm>
            <a:off x="457200" y="1775792"/>
            <a:ext cx="8153400" cy="4853608"/>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090"/>
              <a:buFont typeface="Noto Sans Symbols"/>
              <a:buChar char="❑"/>
            </a:pPr>
            <a:r>
              <a:rPr lang="en-US" sz="2200">
                <a:latin typeface="Arial"/>
                <a:ea typeface="Arial"/>
                <a:cs typeface="Arial"/>
                <a:sym typeface="Arial"/>
              </a:rPr>
              <a:t>Why do we need Wrapper class for every primitive data type?</a:t>
            </a:r>
            <a:endParaRPr/>
          </a:p>
          <a:p>
            <a:pPr indent="-246887" lvl="2" marL="914400" rtl="0" algn="l">
              <a:spcBef>
                <a:spcPts val="440"/>
              </a:spcBef>
              <a:spcAft>
                <a:spcPts val="0"/>
              </a:spcAft>
              <a:buSzPts val="1540"/>
              <a:buFont typeface="Noto Sans Symbols"/>
              <a:buChar char="▪"/>
            </a:pPr>
            <a:r>
              <a:rPr lang="en-US" sz="2200">
                <a:latin typeface="Arial"/>
                <a:ea typeface="Arial"/>
                <a:cs typeface="Arial"/>
                <a:sym typeface="Arial"/>
              </a:rPr>
              <a:t>This enables the primitive data types to be used in Object Oriented manner</a:t>
            </a:r>
            <a:endParaRPr/>
          </a:p>
          <a:p>
            <a:pPr indent="-149097" lvl="2" marL="914400" rtl="0" algn="l">
              <a:spcBef>
                <a:spcPts val="440"/>
              </a:spcBef>
              <a:spcAft>
                <a:spcPts val="0"/>
              </a:spcAft>
              <a:buSzPts val="1540"/>
              <a:buFont typeface="Noto Sans Symbols"/>
              <a:buNone/>
            </a:pPr>
            <a:r>
              <a:t/>
            </a:r>
            <a:endParaRPr sz="2200">
              <a:latin typeface="Arial"/>
              <a:ea typeface="Arial"/>
              <a:cs typeface="Arial"/>
              <a:sym typeface="Arial"/>
            </a:endParaRPr>
          </a:p>
          <a:p>
            <a:pPr indent="-274320" lvl="0" marL="274320" rtl="0" algn="l">
              <a:spcBef>
                <a:spcPts val="440"/>
              </a:spcBef>
              <a:spcAft>
                <a:spcPts val="0"/>
              </a:spcAft>
              <a:buSzPts val="2090"/>
              <a:buFont typeface="Noto Sans Symbols"/>
              <a:buChar char="❑"/>
            </a:pPr>
            <a:r>
              <a:rPr lang="en-US" sz="2200">
                <a:latin typeface="Arial"/>
                <a:ea typeface="Arial"/>
                <a:cs typeface="Arial"/>
                <a:sym typeface="Arial"/>
              </a:rPr>
              <a:t>If primitive data types do not support Object Oriented approach then why does Java as a OOP language support them?</a:t>
            </a:r>
            <a:endParaRPr/>
          </a:p>
          <a:p>
            <a:pPr indent="-246887" lvl="2" marL="914400" rtl="0" algn="l">
              <a:spcBef>
                <a:spcPts val="440"/>
              </a:spcBef>
              <a:spcAft>
                <a:spcPts val="0"/>
              </a:spcAft>
              <a:buSzPts val="1540"/>
              <a:buFont typeface="Noto Sans Symbols"/>
              <a:buChar char="▪"/>
            </a:pPr>
            <a:r>
              <a:rPr lang="en-US" sz="2200">
                <a:latin typeface="Arial"/>
                <a:ea typeface="Arial"/>
                <a:cs typeface="Arial"/>
                <a:sym typeface="Arial"/>
              </a:rPr>
              <a:t>It is faster and easier to process primitive data types at the machine level. </a:t>
            </a:r>
            <a:endParaRPr/>
          </a:p>
          <a:p>
            <a:pPr indent="-246887" lvl="2" marL="914400" rtl="0" algn="l">
              <a:spcBef>
                <a:spcPts val="440"/>
              </a:spcBef>
              <a:spcAft>
                <a:spcPts val="0"/>
              </a:spcAft>
              <a:buSzPts val="1540"/>
              <a:buFont typeface="Noto Sans Symbols"/>
              <a:buChar char="▪"/>
            </a:pPr>
            <a:r>
              <a:rPr lang="en-US" sz="2200">
                <a:latin typeface="Arial"/>
                <a:ea typeface="Arial"/>
                <a:cs typeface="Arial"/>
                <a:sym typeface="Arial"/>
              </a:rPr>
              <a:t>These can be used with out impacting the implementation of basic OOP concepts and platform independence of Java.</a:t>
            </a:r>
            <a:endParaRPr/>
          </a:p>
        </p:txBody>
      </p:sp>
      <p:sp>
        <p:nvSpPr>
          <p:cNvPr id="668" name="Google Shape;668;p39"/>
          <p:cNvSpPr txBox="1"/>
          <p:nvPr>
            <p:ph type="title"/>
          </p:nvPr>
        </p:nvSpPr>
        <p:spPr>
          <a:xfrm>
            <a:off x="457200" y="704088"/>
            <a:ext cx="8229600" cy="833164"/>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Continued…..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7">
                                            <p:txEl>
                                              <p:pRg end="0" st="0"/>
                                            </p:txEl>
                                          </p:spTgt>
                                        </p:tgtEl>
                                        <p:attrNameLst>
                                          <p:attrName>style.visibility</p:attrName>
                                        </p:attrNameLst>
                                      </p:cBhvr>
                                      <p:to>
                                        <p:strVal val="visible"/>
                                      </p:to>
                                    </p:set>
                                    <p:anim calcmode="lin" valueType="num">
                                      <p:cBhvr additive="base">
                                        <p:cTn dur="500"/>
                                        <p:tgtEl>
                                          <p:spTgt spid="66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7">
                                            <p:txEl>
                                              <p:pRg end="1" st="1"/>
                                            </p:txEl>
                                          </p:spTgt>
                                        </p:tgtEl>
                                        <p:attrNameLst>
                                          <p:attrName>style.visibility</p:attrName>
                                        </p:attrNameLst>
                                      </p:cBhvr>
                                      <p:to>
                                        <p:strVal val="visible"/>
                                      </p:to>
                                    </p:set>
                                    <p:anim calcmode="lin" valueType="num">
                                      <p:cBhvr additive="base">
                                        <p:cTn dur="500"/>
                                        <p:tgtEl>
                                          <p:spTgt spid="66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7">
                                            <p:txEl>
                                              <p:pRg end="2" st="2"/>
                                            </p:txEl>
                                          </p:spTgt>
                                        </p:tgtEl>
                                        <p:attrNameLst>
                                          <p:attrName>style.visibility</p:attrName>
                                        </p:attrNameLst>
                                      </p:cBhvr>
                                      <p:to>
                                        <p:strVal val="visible"/>
                                      </p:to>
                                    </p:set>
                                    <p:anim calcmode="lin" valueType="num">
                                      <p:cBhvr additive="base">
                                        <p:cTn dur="500"/>
                                        <p:tgtEl>
                                          <p:spTgt spid="66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7">
                                            <p:txEl>
                                              <p:pRg end="3" st="3"/>
                                            </p:txEl>
                                          </p:spTgt>
                                        </p:tgtEl>
                                        <p:attrNameLst>
                                          <p:attrName>style.visibility</p:attrName>
                                        </p:attrNameLst>
                                      </p:cBhvr>
                                      <p:to>
                                        <p:strVal val="visible"/>
                                      </p:to>
                                    </p:set>
                                    <p:anim calcmode="lin" valueType="num">
                                      <p:cBhvr additive="base">
                                        <p:cTn dur="500"/>
                                        <p:tgtEl>
                                          <p:spTgt spid="66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7">
                                            <p:txEl>
                                              <p:pRg end="4" st="4"/>
                                            </p:txEl>
                                          </p:spTgt>
                                        </p:tgtEl>
                                        <p:attrNameLst>
                                          <p:attrName>style.visibility</p:attrName>
                                        </p:attrNameLst>
                                      </p:cBhvr>
                                      <p:to>
                                        <p:strVal val="visible"/>
                                      </p:to>
                                    </p:set>
                                    <p:anim calcmode="lin" valueType="num">
                                      <p:cBhvr additive="base">
                                        <p:cTn dur="500"/>
                                        <p:tgtEl>
                                          <p:spTgt spid="66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7">
                                            <p:txEl>
                                              <p:pRg end="5" st="5"/>
                                            </p:txEl>
                                          </p:spTgt>
                                        </p:tgtEl>
                                        <p:attrNameLst>
                                          <p:attrName>style.visibility</p:attrName>
                                        </p:attrNameLst>
                                      </p:cBhvr>
                                      <p:to>
                                        <p:strVal val="visible"/>
                                      </p:to>
                                    </p:set>
                                    <p:anim calcmode="lin" valueType="num">
                                      <p:cBhvr additive="base">
                                        <p:cTn dur="500"/>
                                        <p:tgtEl>
                                          <p:spTgt spid="66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430696" y="689112"/>
            <a:ext cx="8229600" cy="985697"/>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Why Java?</a:t>
            </a:r>
            <a:endParaRPr/>
          </a:p>
        </p:txBody>
      </p:sp>
      <p:sp>
        <p:nvSpPr>
          <p:cNvPr id="125" name="Google Shape;125;p4"/>
          <p:cNvSpPr txBox="1"/>
          <p:nvPr>
            <p:ph idx="1" type="body"/>
          </p:nvPr>
        </p:nvSpPr>
        <p:spPr>
          <a:xfrm>
            <a:off x="1258956" y="1935480"/>
            <a:ext cx="7427843" cy="4389120"/>
          </a:xfrm>
          <a:prstGeom prst="rect">
            <a:avLst/>
          </a:prstGeom>
          <a:noFill/>
          <a:ln>
            <a:noFill/>
          </a:ln>
        </p:spPr>
        <p:txBody>
          <a:bodyPr anchorCtr="0" anchor="t" bIns="45700" lIns="91425" spcFirstLastPara="1" rIns="91425" wrap="square" tIns="45700">
            <a:normAutofit fontScale="92500"/>
          </a:bodyPr>
          <a:lstStyle/>
          <a:p>
            <a:pPr indent="-274320" lvl="0" marL="274320" rtl="0" algn="l">
              <a:lnSpc>
                <a:spcPct val="150000"/>
              </a:lnSpc>
              <a:spcBef>
                <a:spcPts val="0"/>
              </a:spcBef>
              <a:spcAft>
                <a:spcPts val="0"/>
              </a:spcAft>
              <a:buSzPct val="95000"/>
              <a:buFont typeface="Noto Sans Symbols"/>
              <a:buChar char="❑"/>
            </a:pPr>
            <a:r>
              <a:rPr lang="en-US" sz="2400">
                <a:latin typeface="Arial"/>
                <a:ea typeface="Arial"/>
                <a:cs typeface="Arial"/>
                <a:sym typeface="Arial"/>
              </a:rPr>
              <a:t>It’s the current “Booming” language</a:t>
            </a:r>
            <a:endParaRPr/>
          </a:p>
          <a:p>
            <a:pPr indent="-274320" lvl="0" marL="274320" rtl="0" algn="l">
              <a:lnSpc>
                <a:spcPct val="150000"/>
              </a:lnSpc>
              <a:spcBef>
                <a:spcPts val="444"/>
              </a:spcBef>
              <a:spcAft>
                <a:spcPts val="0"/>
              </a:spcAft>
              <a:buSzPct val="95000"/>
              <a:buFont typeface="Noto Sans Symbols"/>
              <a:buChar char="❑"/>
            </a:pPr>
            <a:r>
              <a:rPr lang="en-US" sz="2400">
                <a:latin typeface="Arial"/>
                <a:ea typeface="Arial"/>
                <a:cs typeface="Arial"/>
                <a:sym typeface="Arial"/>
              </a:rPr>
              <a:t>It’s almost entirely object-oriented</a:t>
            </a:r>
            <a:endParaRPr/>
          </a:p>
          <a:p>
            <a:pPr indent="-274320" lvl="0" marL="274320" rtl="0" algn="l">
              <a:lnSpc>
                <a:spcPct val="150000"/>
              </a:lnSpc>
              <a:spcBef>
                <a:spcPts val="444"/>
              </a:spcBef>
              <a:spcAft>
                <a:spcPts val="0"/>
              </a:spcAft>
              <a:buSzPct val="95000"/>
              <a:buFont typeface="Noto Sans Symbols"/>
              <a:buChar char="❑"/>
            </a:pPr>
            <a:r>
              <a:rPr lang="en-US" sz="2400">
                <a:latin typeface="Arial"/>
                <a:ea typeface="Arial"/>
                <a:cs typeface="Arial"/>
                <a:sym typeface="Arial"/>
              </a:rPr>
              <a:t>It has a vast library of predefined objects and operations</a:t>
            </a:r>
            <a:endParaRPr/>
          </a:p>
          <a:p>
            <a:pPr indent="-274320" lvl="0" marL="274320" rtl="0" algn="l">
              <a:lnSpc>
                <a:spcPct val="150000"/>
              </a:lnSpc>
              <a:spcBef>
                <a:spcPts val="444"/>
              </a:spcBef>
              <a:spcAft>
                <a:spcPts val="0"/>
              </a:spcAft>
              <a:buSzPct val="95000"/>
              <a:buFont typeface="Noto Sans Symbols"/>
              <a:buChar char="❑"/>
            </a:pPr>
            <a:r>
              <a:rPr lang="en-US" sz="2400">
                <a:latin typeface="Arial"/>
                <a:ea typeface="Arial"/>
                <a:cs typeface="Arial"/>
                <a:sym typeface="Arial"/>
              </a:rPr>
              <a:t>It’s more platform independent</a:t>
            </a:r>
            <a:endParaRPr/>
          </a:p>
          <a:p>
            <a:pPr indent="-246888" lvl="1" marL="640080" rtl="0" algn="l">
              <a:lnSpc>
                <a:spcPct val="150000"/>
              </a:lnSpc>
              <a:spcBef>
                <a:spcPts val="444"/>
              </a:spcBef>
              <a:spcAft>
                <a:spcPts val="0"/>
              </a:spcAft>
              <a:buSzPct val="85000"/>
              <a:buFont typeface="Noto Sans Symbols"/>
              <a:buChar char="❑"/>
            </a:pPr>
            <a:r>
              <a:rPr lang="en-US">
                <a:latin typeface="Arial"/>
                <a:ea typeface="Arial"/>
                <a:cs typeface="Arial"/>
                <a:sym typeface="Arial"/>
              </a:rPr>
              <a:t>this makes it great for Web programming</a:t>
            </a:r>
            <a:endParaRPr/>
          </a:p>
          <a:p>
            <a:pPr indent="-274320" lvl="0" marL="274320" rtl="0" algn="l">
              <a:lnSpc>
                <a:spcPct val="150000"/>
              </a:lnSpc>
              <a:spcBef>
                <a:spcPts val="444"/>
              </a:spcBef>
              <a:spcAft>
                <a:spcPts val="0"/>
              </a:spcAft>
              <a:buSzPct val="95000"/>
              <a:buFont typeface="Noto Sans Symbols"/>
              <a:buChar char="❑"/>
            </a:pPr>
            <a:r>
              <a:rPr lang="en-US" sz="2400">
                <a:latin typeface="Arial"/>
                <a:ea typeface="Arial"/>
                <a:cs typeface="Arial"/>
                <a:sym typeface="Arial"/>
              </a:rPr>
              <a:t>It’s more secure</a:t>
            </a:r>
            <a:endParaRPr/>
          </a:p>
          <a:p>
            <a:pPr indent="-274320" lvl="0" marL="274320" rtl="0" algn="l">
              <a:lnSpc>
                <a:spcPct val="150000"/>
              </a:lnSpc>
              <a:spcBef>
                <a:spcPts val="444"/>
              </a:spcBef>
              <a:spcAft>
                <a:spcPts val="0"/>
              </a:spcAft>
              <a:buSzPct val="95000"/>
              <a:buFont typeface="Noto Sans Symbols"/>
              <a:buChar char="❑"/>
            </a:pPr>
            <a:r>
              <a:rPr lang="en-US" sz="2400">
                <a:latin typeface="Arial"/>
                <a:ea typeface="Arial"/>
                <a:cs typeface="Arial"/>
                <a:sym typeface="Arial"/>
              </a:rPr>
              <a:t>It isn’t C++</a:t>
            </a:r>
            <a:endParaRPr sz="24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0"/>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1"/>
          <p:cNvSpPr/>
          <p:nvPr/>
        </p:nvSpPr>
        <p:spPr>
          <a:xfrm>
            <a:off x="1331640" y="2492898"/>
            <a:ext cx="5976664"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00B7FF"/>
                </a:solidFill>
                <a:latin typeface="Times New Roman"/>
                <a:ea typeface="Times New Roman"/>
                <a:cs typeface="Times New Roman"/>
                <a:sym typeface="Times New Roman"/>
              </a:rPr>
              <a:t>Thank You</a:t>
            </a:r>
            <a:endParaRPr/>
          </a:p>
        </p:txBody>
      </p:sp>
    </p:spTree>
  </p:cSld>
  <p:clrMapOvr>
    <a:masterClrMapping/>
  </p:clrMapOvr>
  <p:transition>
    <p:randomBar dir="ver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Java isn't C!</a:t>
            </a:r>
            <a:endParaRPr/>
          </a:p>
        </p:txBody>
      </p:sp>
      <p:sp>
        <p:nvSpPr>
          <p:cNvPr id="131" name="Google Shape;131;p5"/>
          <p:cNvSpPr txBox="1"/>
          <p:nvPr>
            <p:ph idx="1" type="body"/>
          </p:nvPr>
        </p:nvSpPr>
        <p:spPr>
          <a:xfrm>
            <a:off x="1143000" y="2057400"/>
            <a:ext cx="7467600" cy="41148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2280"/>
              <a:buFont typeface="Noto Sans Symbols"/>
              <a:buChar char="❑"/>
            </a:pPr>
            <a:r>
              <a:rPr lang="en-US" sz="2400">
                <a:latin typeface="Arial"/>
                <a:ea typeface="Arial"/>
                <a:cs typeface="Arial"/>
                <a:sym typeface="Arial"/>
              </a:rPr>
              <a:t>In C, almost everything is in functions</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In Java, almost everything is in classes</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There is often only one class per file</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There </a:t>
            </a:r>
            <a:r>
              <a:rPr i="1" lang="en-US" sz="2400">
                <a:latin typeface="Arial"/>
                <a:ea typeface="Arial"/>
                <a:cs typeface="Arial"/>
                <a:sym typeface="Arial"/>
              </a:rPr>
              <a:t>must</a:t>
            </a:r>
            <a:r>
              <a:rPr lang="en-US" sz="2400">
                <a:latin typeface="Arial"/>
                <a:ea typeface="Arial"/>
                <a:cs typeface="Arial"/>
                <a:sym typeface="Arial"/>
              </a:rPr>
              <a:t> be only one public class per file</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The file name </a:t>
            </a:r>
            <a:r>
              <a:rPr i="1" lang="en-US" sz="2400">
                <a:latin typeface="Arial"/>
                <a:ea typeface="Arial"/>
                <a:cs typeface="Arial"/>
                <a:sym typeface="Arial"/>
              </a:rPr>
              <a:t>must</a:t>
            </a:r>
            <a:r>
              <a:rPr lang="en-US" sz="2400">
                <a:latin typeface="Arial"/>
                <a:ea typeface="Arial"/>
                <a:cs typeface="Arial"/>
                <a:sym typeface="Arial"/>
              </a:rPr>
              <a:t> be the same as the name of that public class, but with a .java extension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65000" ty="0" sy="65000"/>
        </a:blipFill>
      </p:bgPr>
    </p:bg>
    <p:spTree>
      <p:nvGrpSpPr>
        <p:cNvPr id="135" name="Shape 135"/>
        <p:cNvGrpSpPr/>
        <p:nvPr/>
      </p:nvGrpSpPr>
      <p:grpSpPr>
        <a:xfrm>
          <a:off x="0" y="0"/>
          <a:ext cx="0" cy="0"/>
          <a:chOff x="0" y="0"/>
          <a:chExt cx="0" cy="0"/>
        </a:xfrm>
      </p:grpSpPr>
      <p:sp>
        <p:nvSpPr>
          <p:cNvPr id="136" name="Google Shape;136;p6"/>
          <p:cNvSpPr/>
          <p:nvPr/>
        </p:nvSpPr>
        <p:spPr>
          <a:xfrm>
            <a:off x="1007165" y="1545726"/>
            <a:ext cx="7733074" cy="2821542"/>
          </a:xfrm>
          <a:prstGeom prst="rect">
            <a:avLst/>
          </a:prstGeom>
          <a:noFill/>
          <a:ln>
            <a:noFill/>
          </a:ln>
        </p:spPr>
        <p:txBody>
          <a:bodyPr anchorCtr="0" anchor="t" bIns="45700" lIns="91425" spcFirstLastPara="1" rIns="91425" wrap="square" tIns="45700">
            <a:spAutoFit/>
          </a:bodyPr>
          <a:lstStyle/>
          <a:p>
            <a:pPr indent="-231140" lvl="0" marL="342900" marR="0" rtl="0" algn="l">
              <a:lnSpc>
                <a:spcPct val="150000"/>
              </a:lnSpc>
              <a:spcBef>
                <a:spcPts val="0"/>
              </a:spcBef>
              <a:spcAft>
                <a:spcPts val="0"/>
              </a:spcAft>
              <a:buClr>
                <a:schemeClr val="accent1"/>
              </a:buClr>
              <a:buSzPts val="1760"/>
              <a:buFont typeface="Noto Sans Symbols"/>
              <a:buNone/>
            </a:pPr>
            <a:r>
              <a:t/>
            </a:r>
            <a:endParaRPr sz="2200">
              <a:solidFill>
                <a:schemeClr val="dk1"/>
              </a:solidFill>
              <a:latin typeface="Arial"/>
              <a:ea typeface="Arial"/>
              <a:cs typeface="Arial"/>
              <a:sym typeface="Arial"/>
            </a:endParaRPr>
          </a:p>
          <a:p>
            <a:pPr indent="-274320" lvl="0" marL="274320" marR="0" rtl="0" algn="just">
              <a:lnSpc>
                <a:spcPct val="150000"/>
              </a:lnSpc>
              <a:spcBef>
                <a:spcPts val="480"/>
              </a:spcBef>
              <a:spcAft>
                <a:spcPts val="0"/>
              </a:spcAft>
              <a:buClr>
                <a:schemeClr val="accent3"/>
              </a:buClr>
              <a:buSzPts val="2280"/>
              <a:buFont typeface="Noto Sans Symbols"/>
              <a:buChar char="❑"/>
            </a:pPr>
            <a:r>
              <a:rPr lang="en-US" sz="2400">
                <a:solidFill>
                  <a:schemeClr val="dk1"/>
                </a:solidFill>
                <a:latin typeface="Arial"/>
                <a:ea typeface="Arial"/>
                <a:cs typeface="Arial"/>
                <a:sym typeface="Arial"/>
              </a:rPr>
              <a:t>Java is a high-level programming language originally developed by Sun Microsystems and released in 1995. Java runs on a variety of platforms, such as Windows, Mac OS, and the various versions of UNIX.</a:t>
            </a:r>
            <a:endParaRPr sz="2400">
              <a:solidFill>
                <a:schemeClr val="dk1"/>
              </a:solidFill>
              <a:latin typeface="Arial"/>
              <a:ea typeface="Arial"/>
              <a:cs typeface="Arial"/>
              <a:sym typeface="Arial"/>
            </a:endParaRPr>
          </a:p>
        </p:txBody>
      </p:sp>
      <p:sp>
        <p:nvSpPr>
          <p:cNvPr id="137" name="Google Shape;137;p6"/>
          <p:cNvSpPr txBox="1"/>
          <p:nvPr/>
        </p:nvSpPr>
        <p:spPr>
          <a:xfrm>
            <a:off x="492597" y="709267"/>
            <a:ext cx="7572364" cy="5509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2"/>
              </a:buClr>
              <a:buSzPts val="4300"/>
              <a:buFont typeface="Arial"/>
              <a:buNone/>
            </a:pPr>
            <a:r>
              <a:rPr lang="en-US" sz="4300">
                <a:solidFill>
                  <a:schemeClr val="dk2"/>
                </a:solidFill>
                <a:latin typeface="Arial"/>
                <a:ea typeface="Arial"/>
                <a:cs typeface="Arial"/>
                <a:sym typeface="Arial"/>
              </a:rPr>
              <a:t>Introduction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432148" y="741666"/>
            <a:ext cx="8305800" cy="994369"/>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4300"/>
              <a:buFont typeface="Arial"/>
              <a:buNone/>
            </a:pPr>
            <a:r>
              <a:rPr lang="en-US" sz="4300">
                <a:latin typeface="Arial"/>
                <a:ea typeface="Arial"/>
                <a:cs typeface="Arial"/>
                <a:sym typeface="Arial"/>
              </a:rPr>
              <a:t>Features of Java </a:t>
            </a:r>
            <a:endParaRPr/>
          </a:p>
        </p:txBody>
      </p:sp>
      <p:sp>
        <p:nvSpPr>
          <p:cNvPr id="143" name="Google Shape;143;p7"/>
          <p:cNvSpPr/>
          <p:nvPr/>
        </p:nvSpPr>
        <p:spPr>
          <a:xfrm>
            <a:off x="976575" y="1984733"/>
            <a:ext cx="6369486" cy="4566186"/>
          </a:xfrm>
          <a:prstGeom prst="rect">
            <a:avLst/>
          </a:prstGeom>
          <a:noFill/>
          <a:ln>
            <a:noFill/>
          </a:ln>
        </p:spPr>
        <p:txBody>
          <a:bodyPr anchorCtr="0" anchor="t" bIns="45700" lIns="91425" spcFirstLastPara="1" rIns="91425" wrap="square" tIns="45700">
            <a:spAutoFit/>
          </a:bodyPr>
          <a:lstStyle/>
          <a:p>
            <a:pPr indent="-210311" lvl="3" marL="1188720" marR="0" rtl="0" algn="just">
              <a:lnSpc>
                <a:spcPct val="150000"/>
              </a:lnSpc>
              <a:spcBef>
                <a:spcPts val="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It is easy to learn and simple to use</a:t>
            </a:r>
            <a:endParaRPr/>
          </a:p>
          <a:p>
            <a:pPr indent="-210311" lvl="3" marL="1188720" marR="0" rtl="0" algn="just">
              <a:lnSpc>
                <a:spcPct val="150000"/>
              </a:lnSpc>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Object-Oriented Programming</a:t>
            </a:r>
            <a:endParaRPr/>
          </a:p>
          <a:p>
            <a:pPr indent="-210311" lvl="3" marL="1188720" marR="0" rtl="0" algn="just">
              <a:lnSpc>
                <a:spcPct val="150000"/>
              </a:lnSpc>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It is open-source and free</a:t>
            </a:r>
            <a:endParaRPr/>
          </a:p>
          <a:p>
            <a:pPr indent="-210311" lvl="3" marL="1188720" marR="0" rtl="0" algn="just">
              <a:lnSpc>
                <a:spcPct val="150000"/>
              </a:lnSpc>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Platform independent</a:t>
            </a:r>
            <a:endParaRPr/>
          </a:p>
          <a:p>
            <a:pPr indent="-210311" lvl="3" marL="1188720" marR="0" rtl="0" algn="just">
              <a:lnSpc>
                <a:spcPct val="150000"/>
              </a:lnSpc>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Multithreading</a:t>
            </a:r>
            <a:endParaRPr/>
          </a:p>
          <a:p>
            <a:pPr indent="-210311" lvl="3" marL="1188720" marR="0" rtl="0" algn="just">
              <a:lnSpc>
                <a:spcPct val="150000"/>
              </a:lnSpc>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Automatic garbage collecting system.</a:t>
            </a:r>
            <a:endParaRPr/>
          </a:p>
          <a:p>
            <a:pPr indent="-210311" lvl="3" marL="1188720" marR="0" rtl="0" algn="just">
              <a:lnSpc>
                <a:spcPct val="150000"/>
              </a:lnSpc>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Exception handling</a:t>
            </a:r>
            <a:endParaRPr/>
          </a:p>
          <a:p>
            <a:pPr indent="-210311" lvl="3" marL="1188720" marR="0" rtl="0" algn="just">
              <a:lnSpc>
                <a:spcPct val="150000"/>
              </a:lnSpc>
              <a:spcBef>
                <a:spcPts val="440"/>
              </a:spcBef>
              <a:spcAft>
                <a:spcPts val="0"/>
              </a:spcAft>
              <a:buClr>
                <a:schemeClr val="accent3"/>
              </a:buClr>
              <a:buSzPts val="1430"/>
              <a:buFont typeface="Noto Sans Symbols"/>
              <a:buChar char="❑"/>
            </a:pPr>
            <a:r>
              <a:rPr b="0" i="0" lang="en-US" sz="2200" u="none" cap="none" strike="noStrike">
                <a:solidFill>
                  <a:schemeClr val="dk1"/>
                </a:solidFill>
                <a:latin typeface="Arial"/>
                <a:ea typeface="Arial"/>
                <a:cs typeface="Arial"/>
                <a:sym typeface="Arial"/>
              </a:rPr>
              <a:t>Distributed language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ctr">
              <a:spcBef>
                <a:spcPts val="0"/>
              </a:spcBef>
              <a:spcAft>
                <a:spcPts val="0"/>
              </a:spcAft>
              <a:buClr>
                <a:schemeClr val="dk2"/>
              </a:buClr>
              <a:buSzPts val="5000"/>
              <a:buFont typeface="Calibri"/>
              <a:buNone/>
            </a:pPr>
            <a:r>
              <a:rPr lang="en-US"/>
              <a:t>What is a class?</a:t>
            </a:r>
            <a:endParaRPr/>
          </a:p>
        </p:txBody>
      </p:sp>
      <p:sp>
        <p:nvSpPr>
          <p:cNvPr id="149" name="Google Shape;149;p8"/>
          <p:cNvSpPr txBox="1"/>
          <p:nvPr>
            <p:ph idx="1" type="body"/>
          </p:nvPr>
        </p:nvSpPr>
        <p:spPr>
          <a:xfrm>
            <a:off x="1033669" y="1948732"/>
            <a:ext cx="7785651" cy="4389120"/>
          </a:xfrm>
          <a:prstGeom prst="rect">
            <a:avLst/>
          </a:prstGeom>
          <a:noFill/>
          <a:ln>
            <a:noFill/>
          </a:ln>
        </p:spPr>
        <p:txBody>
          <a:bodyPr anchorCtr="0" anchor="t" bIns="45700" lIns="91425" spcFirstLastPara="1" rIns="91425" wrap="square" tIns="45700">
            <a:normAutofit fontScale="32500" lnSpcReduction="20000"/>
          </a:bodyPr>
          <a:lstStyle/>
          <a:p>
            <a:pPr indent="-274350" lvl="0" marL="274320" rtl="0" algn="l">
              <a:lnSpc>
                <a:spcPct val="160000"/>
              </a:lnSpc>
              <a:spcBef>
                <a:spcPts val="0"/>
              </a:spcBef>
              <a:spcAft>
                <a:spcPts val="0"/>
              </a:spcAft>
              <a:buSzPct val="95000"/>
              <a:buFont typeface="Noto Sans Symbols"/>
              <a:buChar char="❑"/>
            </a:pPr>
            <a:r>
              <a:rPr lang="en-US" sz="5900">
                <a:latin typeface="Arial"/>
                <a:ea typeface="Arial"/>
                <a:cs typeface="Arial"/>
                <a:sym typeface="Arial"/>
              </a:rPr>
              <a:t>Early languages had only arrays</a:t>
            </a:r>
            <a:endParaRPr/>
          </a:p>
          <a:p>
            <a:pPr indent="-246915" lvl="1" marL="640080" rtl="0" algn="l">
              <a:lnSpc>
                <a:spcPct val="160000"/>
              </a:lnSpc>
              <a:spcBef>
                <a:spcPts val="383"/>
              </a:spcBef>
              <a:spcAft>
                <a:spcPts val="0"/>
              </a:spcAft>
              <a:buSzPct val="85000"/>
              <a:buFont typeface="Noto Sans Symbols"/>
              <a:buChar char="❑"/>
            </a:pPr>
            <a:r>
              <a:rPr lang="en-US" sz="5900">
                <a:latin typeface="Arial"/>
                <a:ea typeface="Arial"/>
                <a:cs typeface="Arial"/>
                <a:sym typeface="Arial"/>
              </a:rPr>
              <a:t>all elements had to be of the same type</a:t>
            </a:r>
            <a:endParaRPr/>
          </a:p>
          <a:p>
            <a:pPr indent="-143417" lvl="1" marL="640080" rtl="0" algn="l">
              <a:lnSpc>
                <a:spcPct val="160000"/>
              </a:lnSpc>
              <a:spcBef>
                <a:spcPts val="383"/>
              </a:spcBef>
              <a:spcAft>
                <a:spcPts val="0"/>
              </a:spcAft>
              <a:buSzPct val="85000"/>
              <a:buFont typeface="Noto Sans Symbols"/>
              <a:buNone/>
            </a:pPr>
            <a:r>
              <a:t/>
            </a:r>
            <a:endParaRPr sz="5900">
              <a:latin typeface="Arial"/>
              <a:ea typeface="Arial"/>
              <a:cs typeface="Arial"/>
              <a:sym typeface="Arial"/>
            </a:endParaRPr>
          </a:p>
          <a:p>
            <a:pPr indent="-274350" lvl="0" marL="274320" rtl="0" algn="l">
              <a:lnSpc>
                <a:spcPct val="160000"/>
              </a:lnSpc>
              <a:spcBef>
                <a:spcPts val="383"/>
              </a:spcBef>
              <a:spcAft>
                <a:spcPts val="0"/>
              </a:spcAft>
              <a:buSzPct val="95000"/>
              <a:buFont typeface="Noto Sans Symbols"/>
              <a:buChar char="❑"/>
            </a:pPr>
            <a:r>
              <a:rPr lang="en-US" sz="5900">
                <a:latin typeface="Arial"/>
                <a:ea typeface="Arial"/>
                <a:cs typeface="Arial"/>
                <a:sym typeface="Arial"/>
              </a:rPr>
              <a:t>Then languages introduced structures (called records, or structs)</a:t>
            </a:r>
            <a:endParaRPr/>
          </a:p>
          <a:p>
            <a:pPr indent="-246915" lvl="1" marL="640080" rtl="0" algn="l">
              <a:lnSpc>
                <a:spcPct val="160000"/>
              </a:lnSpc>
              <a:spcBef>
                <a:spcPts val="383"/>
              </a:spcBef>
              <a:spcAft>
                <a:spcPts val="0"/>
              </a:spcAft>
              <a:buSzPct val="85000"/>
              <a:buFont typeface="Noto Sans Symbols"/>
              <a:buChar char="❑"/>
            </a:pPr>
            <a:r>
              <a:rPr lang="en-US" sz="5900">
                <a:latin typeface="Arial"/>
                <a:ea typeface="Arial"/>
                <a:cs typeface="Arial"/>
                <a:sym typeface="Arial"/>
              </a:rPr>
              <a:t>allowed different data types to be grouped</a:t>
            </a:r>
            <a:endParaRPr/>
          </a:p>
          <a:p>
            <a:pPr indent="-143417" lvl="1" marL="640080" rtl="0" algn="l">
              <a:lnSpc>
                <a:spcPct val="160000"/>
              </a:lnSpc>
              <a:spcBef>
                <a:spcPts val="383"/>
              </a:spcBef>
              <a:spcAft>
                <a:spcPts val="0"/>
              </a:spcAft>
              <a:buSzPct val="85000"/>
              <a:buFont typeface="Noto Sans Symbols"/>
              <a:buNone/>
            </a:pPr>
            <a:r>
              <a:t/>
            </a:r>
            <a:endParaRPr sz="5900">
              <a:latin typeface="Arial"/>
              <a:ea typeface="Arial"/>
              <a:cs typeface="Arial"/>
              <a:sym typeface="Arial"/>
            </a:endParaRPr>
          </a:p>
          <a:p>
            <a:pPr indent="-274350" lvl="0" marL="274320" rtl="0" algn="l">
              <a:lnSpc>
                <a:spcPct val="160000"/>
              </a:lnSpc>
              <a:spcBef>
                <a:spcPts val="383"/>
              </a:spcBef>
              <a:spcAft>
                <a:spcPts val="0"/>
              </a:spcAft>
              <a:buSzPct val="95000"/>
              <a:buFont typeface="Noto Sans Symbols"/>
              <a:buChar char="❑"/>
            </a:pPr>
            <a:r>
              <a:rPr lang="en-US" sz="5900">
                <a:latin typeface="Arial"/>
                <a:ea typeface="Arial"/>
                <a:cs typeface="Arial"/>
                <a:sym typeface="Arial"/>
              </a:rPr>
              <a:t>Then Abstract Data Types (ADTs) became popular</a:t>
            </a:r>
            <a:endParaRPr/>
          </a:p>
          <a:p>
            <a:pPr indent="-274320" lvl="0" marL="274320" rtl="0" algn="l">
              <a:lnSpc>
                <a:spcPct val="160000"/>
              </a:lnSpc>
              <a:spcBef>
                <a:spcPts val="383"/>
              </a:spcBef>
              <a:spcAft>
                <a:spcPts val="0"/>
              </a:spcAft>
              <a:buSzPct val="95000"/>
              <a:buNone/>
            </a:pPr>
            <a:r>
              <a:rPr lang="en-US" sz="5900">
                <a:latin typeface="Arial"/>
                <a:ea typeface="Arial"/>
                <a:cs typeface="Arial"/>
                <a:sym typeface="Arial"/>
              </a:rPr>
              <a:t>	      Ex.  Class</a:t>
            </a:r>
            <a:endParaRPr/>
          </a:p>
          <a:p>
            <a:pPr indent="-274320" lvl="0" marL="274320" rtl="0" algn="l">
              <a:lnSpc>
                <a:spcPct val="90000"/>
              </a:lnSpc>
              <a:spcBef>
                <a:spcPts val="169"/>
              </a:spcBef>
              <a:spcAft>
                <a:spcPts val="0"/>
              </a:spcAft>
              <a:buSzPct val="95000"/>
              <a:buNone/>
            </a:pPr>
            <a:r>
              <a:rPr lang="en-US" sz="2600">
                <a:latin typeface="Arial"/>
                <a:ea typeface="Arial"/>
                <a:cs typeface="Arial"/>
                <a:sym typeface="Arial"/>
              </a:rPr>
              <a:t>				</a:t>
            </a:r>
            <a:endParaRPr/>
          </a:p>
          <a:p>
            <a:pPr indent="-274320" lvl="0" marL="274320" rtl="0" algn="l">
              <a:lnSpc>
                <a:spcPct val="90000"/>
              </a:lnSpc>
              <a:spcBef>
                <a:spcPts val="169"/>
              </a:spcBef>
              <a:spcAft>
                <a:spcPts val="0"/>
              </a:spcAft>
              <a:buSzPct val="95000"/>
              <a:buFont typeface="Noto Sans Symbols"/>
              <a:buNone/>
            </a:pPr>
            <a:r>
              <a:rPr lang="en-US" sz="2600"/>
              <a:t>										</a:t>
            </a:r>
            <a:endParaRPr/>
          </a:p>
          <a:p>
            <a:pPr indent="-246888" lvl="1" marL="640080" rtl="0" algn="l">
              <a:lnSpc>
                <a:spcPct val="90000"/>
              </a:lnSpc>
              <a:spcBef>
                <a:spcPts val="143"/>
              </a:spcBef>
              <a:spcAft>
                <a:spcPts val="0"/>
              </a:spcAft>
              <a:buSzPct val="85000"/>
              <a:buFont typeface="Noto Sans Symbols"/>
              <a:buNone/>
            </a:pPr>
            <a:r>
              <a:t/>
            </a:r>
            <a:endParaRPr sz="2200"/>
          </a:p>
          <a:p>
            <a:pPr indent="-223345" lvl="0" marL="274320" rtl="0" algn="l">
              <a:lnSpc>
                <a:spcPct val="90000"/>
              </a:lnSpc>
              <a:spcBef>
                <a:spcPts val="169"/>
              </a:spcBef>
              <a:spcAft>
                <a:spcPts val="0"/>
              </a:spcAft>
              <a:buSzPct val="95000"/>
              <a:buNone/>
            </a:pPr>
            <a:r>
              <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Applets, Servlets and Applications</a:t>
            </a:r>
            <a:endParaRPr/>
          </a:p>
        </p:txBody>
      </p:sp>
      <p:sp>
        <p:nvSpPr>
          <p:cNvPr id="155" name="Google Shape;155;p9"/>
          <p:cNvSpPr txBox="1"/>
          <p:nvPr>
            <p:ph idx="1" type="body"/>
          </p:nvPr>
        </p:nvSpPr>
        <p:spPr>
          <a:xfrm>
            <a:off x="1371600" y="2305878"/>
            <a:ext cx="7498080" cy="4171122"/>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2280"/>
              <a:buFont typeface="Noto Sans Symbols"/>
              <a:buChar char="❑"/>
            </a:pPr>
            <a:r>
              <a:rPr lang="en-US" sz="2400">
                <a:latin typeface="Arial"/>
                <a:ea typeface="Arial"/>
                <a:cs typeface="Arial"/>
                <a:sym typeface="Arial"/>
              </a:rPr>
              <a:t>An </a:t>
            </a:r>
            <a:r>
              <a:rPr i="1" lang="en-US" sz="2400">
                <a:solidFill>
                  <a:srgbClr val="0000FF"/>
                </a:solidFill>
                <a:latin typeface="Arial"/>
                <a:ea typeface="Arial"/>
                <a:cs typeface="Arial"/>
                <a:sym typeface="Arial"/>
              </a:rPr>
              <a:t>applet</a:t>
            </a:r>
            <a:r>
              <a:rPr lang="en-US" sz="2400">
                <a:latin typeface="Arial"/>
                <a:ea typeface="Arial"/>
                <a:cs typeface="Arial"/>
                <a:sym typeface="Arial"/>
              </a:rPr>
              <a:t> is designed to be embedded in a Web page, and run by a browser</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Applets run with numerous restrictions; for example, they can’t read files and then use the network</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A </a:t>
            </a:r>
            <a:r>
              <a:rPr i="1" lang="en-US" sz="2400">
                <a:solidFill>
                  <a:srgbClr val="0000FF"/>
                </a:solidFill>
                <a:latin typeface="Arial"/>
                <a:ea typeface="Arial"/>
                <a:cs typeface="Arial"/>
                <a:sym typeface="Arial"/>
              </a:rPr>
              <a:t>servlet</a:t>
            </a:r>
            <a:r>
              <a:rPr lang="en-US" sz="2400">
                <a:latin typeface="Arial"/>
                <a:ea typeface="Arial"/>
                <a:cs typeface="Arial"/>
                <a:sym typeface="Arial"/>
              </a:rPr>
              <a:t> is designed to be run by a web server</a:t>
            </a:r>
            <a:endParaRPr/>
          </a:p>
          <a:p>
            <a:pPr indent="-274320" lvl="0" marL="274320" rtl="0" algn="l">
              <a:lnSpc>
                <a:spcPct val="150000"/>
              </a:lnSpc>
              <a:spcBef>
                <a:spcPts val="480"/>
              </a:spcBef>
              <a:spcAft>
                <a:spcPts val="0"/>
              </a:spcAft>
              <a:buSzPts val="2280"/>
              <a:buFont typeface="Noto Sans Symbols"/>
              <a:buChar char="❑"/>
            </a:pPr>
            <a:r>
              <a:rPr lang="en-US" sz="2400">
                <a:latin typeface="Arial"/>
                <a:ea typeface="Arial"/>
                <a:cs typeface="Arial"/>
                <a:sym typeface="Arial"/>
              </a:rPr>
              <a:t>An </a:t>
            </a:r>
            <a:r>
              <a:rPr i="1" lang="en-US" sz="2400">
                <a:solidFill>
                  <a:srgbClr val="0000FF"/>
                </a:solidFill>
                <a:latin typeface="Arial"/>
                <a:ea typeface="Arial"/>
                <a:cs typeface="Arial"/>
                <a:sym typeface="Arial"/>
              </a:rPr>
              <a:t>application</a:t>
            </a:r>
            <a:r>
              <a:rPr lang="en-US" sz="2400">
                <a:latin typeface="Arial"/>
                <a:ea typeface="Arial"/>
                <a:cs typeface="Arial"/>
                <a:sym typeface="Arial"/>
              </a:rPr>
              <a:t> is a conventional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2010-10-24T14:42:36Z</dcterms:created>
  <dc:creator>Santosh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0x010100EB0D90C9D53CD141AF9E4E1E78E25093</vt:lpwstr>
  </property>
</Properties>
</file>