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81" r:id="rId19"/>
    <p:sldId id="273" r:id="rId20"/>
    <p:sldId id="274" r:id="rId21"/>
    <p:sldId id="282" r:id="rId22"/>
    <p:sldId id="275" r:id="rId23"/>
    <p:sldId id="283" r:id="rId24"/>
    <p:sldId id="276" r:id="rId25"/>
    <p:sldId id="277" r:id="rId26"/>
    <p:sldId id="278" r:id="rId27"/>
    <p:sldId id="279" r:id="rId28"/>
    <p:sldId id="280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0" r:id="rId40"/>
    <p:sldId id="294" r:id="rId41"/>
    <p:sldId id="301" r:id="rId42"/>
    <p:sldId id="295" r:id="rId43"/>
    <p:sldId id="296" r:id="rId44"/>
    <p:sldId id="297" r:id="rId45"/>
    <p:sldId id="298" r:id="rId46"/>
    <p:sldId id="29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85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6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32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8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0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83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6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9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9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51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DC395-9D22-4249-BC11-699F48724B4C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935B6-C659-4700-8D57-2B83A521F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4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7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318055" cy="6597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198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19" y="347967"/>
            <a:ext cx="9173819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70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65" y="0"/>
            <a:ext cx="9024953" cy="314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46" y="3140968"/>
            <a:ext cx="899385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5697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Initialization of I-D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68760"/>
            <a:ext cx="8856984" cy="5472608"/>
          </a:xfrm>
        </p:spPr>
        <p:txBody>
          <a:bodyPr/>
          <a:lstStyle/>
          <a:p>
            <a:pPr algn="just"/>
            <a:r>
              <a:rPr lang="en-IN" dirty="0"/>
              <a:t>After declaration, </a:t>
            </a:r>
            <a:r>
              <a:rPr lang="en-IN" dirty="0">
                <a:solidFill>
                  <a:srgbClr val="FF0000"/>
                </a:solidFill>
              </a:rPr>
              <a:t>the elements of a local array have garbage value while the elements of global </a:t>
            </a:r>
            <a:r>
              <a:rPr lang="en-IN" dirty="0" smtClean="0">
                <a:solidFill>
                  <a:srgbClr val="FF0000"/>
                </a:solidFill>
              </a:rPr>
              <a:t>and static </a:t>
            </a:r>
            <a:r>
              <a:rPr lang="en-IN" dirty="0">
                <a:solidFill>
                  <a:srgbClr val="FF0000"/>
                </a:solidFill>
              </a:rPr>
              <a:t>arrays are automatically initialized to zero. </a:t>
            </a:r>
            <a:endParaRPr lang="en-IN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 smtClean="0"/>
              <a:t>We </a:t>
            </a:r>
            <a:r>
              <a:rPr lang="en-IN" dirty="0"/>
              <a:t>can explicitly initialize arrays at the time of declaration</a:t>
            </a:r>
            <a:r>
              <a:rPr lang="en-IN" dirty="0" smtClean="0"/>
              <a:t>.</a:t>
            </a:r>
          </a:p>
          <a:p>
            <a:r>
              <a:rPr lang="en-IN" dirty="0"/>
              <a:t>The syntax for initialization of an array </a:t>
            </a:r>
            <a:r>
              <a:rPr lang="en-IN" dirty="0" smtClean="0"/>
              <a:t>is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</a:rPr>
              <a:t>data_type   array_name[size</a:t>
            </a:r>
            <a:r>
              <a:rPr lang="en-IN" sz="2400" dirty="0">
                <a:solidFill>
                  <a:srgbClr val="FF0000"/>
                </a:solidFill>
              </a:rPr>
              <a:t>]={</a:t>
            </a:r>
            <a:r>
              <a:rPr lang="en-IN" sz="2400" dirty="0" smtClean="0">
                <a:solidFill>
                  <a:srgbClr val="FF0000"/>
                </a:solidFill>
              </a:rPr>
              <a:t>value1, </a:t>
            </a:r>
            <a:r>
              <a:rPr lang="en-IN" sz="2400" dirty="0">
                <a:solidFill>
                  <a:srgbClr val="FF0000"/>
                </a:solidFill>
              </a:rPr>
              <a:t>value2 </a:t>
            </a:r>
            <a:r>
              <a:rPr lang="en-IN" sz="2400" dirty="0" smtClean="0">
                <a:solidFill>
                  <a:srgbClr val="FF0000"/>
                </a:solidFill>
              </a:rPr>
              <a:t>………………value N </a:t>
            </a:r>
            <a:r>
              <a:rPr lang="en-IN" sz="2400" dirty="0">
                <a:solidFill>
                  <a:srgbClr val="FF0000"/>
                </a:solidFill>
              </a:rPr>
              <a:t>};</a:t>
            </a:r>
            <a:endParaRPr lang="en-IN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17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" y="980728"/>
            <a:ext cx="9094813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5536" y="33265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data_type   array_name[size]={value1, value2 ………………value N 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506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188640"/>
            <a:ext cx="9144001" cy="5200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5427534"/>
            <a:ext cx="8604450" cy="109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66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76" y="773286"/>
            <a:ext cx="9155476" cy="447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76" y="5733256"/>
            <a:ext cx="920594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83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0" y="816988"/>
            <a:ext cx="8937676" cy="494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5842169"/>
            <a:ext cx="8712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Inside the loop, a[</a:t>
            </a:r>
            <a:r>
              <a:rPr lang="en-IN" dirty="0" err="1"/>
              <a:t>i</a:t>
            </a:r>
            <a:r>
              <a:rPr lang="en-IN" dirty="0"/>
              <a:t>] is exchanged with </a:t>
            </a:r>
            <a:r>
              <a:rPr lang="en-IN" dirty="0" smtClean="0"/>
              <a:t>a(j] So a[0] </a:t>
            </a:r>
            <a:r>
              <a:rPr lang="en-IN" dirty="0"/>
              <a:t>will be exchanged </a:t>
            </a:r>
            <a:r>
              <a:rPr lang="en-IN" dirty="0" smtClean="0"/>
              <a:t>with a[9</a:t>
            </a:r>
            <a:r>
              <a:rPr lang="en-IN" dirty="0"/>
              <a:t>], a[l] with a[8], a[2] with a[7] and so on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092280" y="2636912"/>
            <a:ext cx="3456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A[0]= r[9]</a:t>
            </a:r>
          </a:p>
          <a:p>
            <a:r>
              <a:rPr lang="en-IN" dirty="0" smtClean="0"/>
              <a:t>A[1]=r[8]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A[9]=r[0]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869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84566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300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447582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84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Arrays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7692"/>
            <a:ext cx="8964488" cy="183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2852936"/>
            <a:ext cx="8496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An array is a collection of similar type of data items and each data item is called an element of </a:t>
            </a:r>
            <a:r>
              <a:rPr lang="en-IN" sz="2800" dirty="0" smtClean="0"/>
              <a:t>the array</a:t>
            </a:r>
            <a:r>
              <a:rPr lang="en-IN" sz="2800" dirty="0"/>
              <a:t>. </a:t>
            </a: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The </a:t>
            </a:r>
            <a:r>
              <a:rPr lang="en-IN" sz="2800" dirty="0"/>
              <a:t>data type of the elements may be any valid data type like char, </a:t>
            </a:r>
            <a:r>
              <a:rPr lang="en-IN" sz="2800" dirty="0" err="1"/>
              <a:t>int</a:t>
            </a:r>
            <a:r>
              <a:rPr lang="en-IN" sz="2800" dirty="0"/>
              <a:t> or float. </a:t>
            </a:r>
            <a:endParaRPr lang="en-IN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The elements of </a:t>
            </a:r>
            <a:r>
              <a:rPr lang="en-IN" sz="2800" dirty="0"/>
              <a:t>array share the same variable name but each element has a different index number known as subscript.</a:t>
            </a:r>
          </a:p>
        </p:txBody>
      </p:sp>
    </p:spTree>
    <p:extLst>
      <p:ext uri="{BB962C8B-B14F-4D97-AF65-F5344CB8AC3E}">
        <p14:creationId xmlns:p14="http://schemas.microsoft.com/office/powerpoint/2010/main" val="3088466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132"/>
            <a:ext cx="8424936" cy="263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47925"/>
            <a:ext cx="8799417" cy="4120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0365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4242"/>
            <a:ext cx="8229600" cy="1143000"/>
          </a:xfrm>
        </p:spPr>
        <p:txBody>
          <a:bodyPr/>
          <a:lstStyle/>
          <a:p>
            <a:r>
              <a:rPr lang="en-IN" b="1" dirty="0"/>
              <a:t>I-D Arrays And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8579296" cy="4525963"/>
          </a:xfrm>
        </p:spPr>
        <p:txBody>
          <a:bodyPr/>
          <a:lstStyle/>
          <a:p>
            <a:r>
              <a:rPr lang="en-IN" b="1" dirty="0"/>
              <a:t>Passing Individual Array Elements to </a:t>
            </a:r>
            <a:r>
              <a:rPr lang="en-IN" b="1" dirty="0" smtClean="0"/>
              <a:t>a Function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6" y="1484784"/>
            <a:ext cx="9014604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9102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79123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652139"/>
            <a:ext cx="8991015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25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We have studied that changes made in formal arguments do not affect the actual arguments, but </a:t>
            </a:r>
            <a:r>
              <a:rPr lang="en-IN" dirty="0" smtClean="0"/>
              <a:t>this is </a:t>
            </a:r>
            <a:r>
              <a:rPr lang="en-IN" dirty="0"/>
              <a:t>not the case while passing an array to a function.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mechanism of passing an array, to a </a:t>
            </a:r>
            <a:r>
              <a:rPr lang="en-IN" dirty="0" smtClean="0"/>
              <a:t>function is </a:t>
            </a:r>
            <a:r>
              <a:rPr lang="en-IN" dirty="0"/>
              <a:t>quite different from that of passing .a simple </a:t>
            </a:r>
            <a:r>
              <a:rPr lang="en-IN" dirty="0" smtClean="0"/>
              <a:t>variable.</a:t>
            </a:r>
          </a:p>
          <a:p>
            <a:pPr algn="just"/>
            <a:r>
              <a:rPr lang="en-IN" dirty="0" smtClean="0"/>
              <a:t>We </a:t>
            </a:r>
            <a:r>
              <a:rPr lang="en-IN" dirty="0"/>
              <a:t>have studied earlier that in the case of </a:t>
            </a:r>
            <a:r>
              <a:rPr lang="en-IN" dirty="0" smtClean="0"/>
              <a:t>simple variables</a:t>
            </a:r>
            <a:r>
              <a:rPr lang="en-IN" dirty="0"/>
              <a:t>, the called function creates a copy of the variable and works on it, so any changes, made </a:t>
            </a:r>
            <a:r>
              <a:rPr lang="en-IN" dirty="0" smtClean="0"/>
              <a:t>in the </a:t>
            </a:r>
            <a:r>
              <a:rPr lang="en-IN" dirty="0"/>
              <a:t>function do not affect the original variable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When an array is passed as an actual argument, </a:t>
            </a:r>
            <a:r>
              <a:rPr lang="en-IN" dirty="0" smtClean="0">
                <a:solidFill>
                  <a:srgbClr val="FF0000"/>
                </a:solidFill>
              </a:rPr>
              <a:t>the called function </a:t>
            </a:r>
            <a:r>
              <a:rPr lang="en-IN" dirty="0">
                <a:solidFill>
                  <a:srgbClr val="FF0000"/>
                </a:solidFill>
              </a:rPr>
              <a:t>actually gets access to the original array and works on it, so any changes made </a:t>
            </a:r>
            <a:r>
              <a:rPr lang="en-IN" dirty="0" smtClean="0">
                <a:solidFill>
                  <a:srgbClr val="FF0000"/>
                </a:solidFill>
              </a:rPr>
              <a:t>inside the </a:t>
            </a:r>
            <a:r>
              <a:rPr lang="en-IN" dirty="0">
                <a:solidFill>
                  <a:srgbClr val="FF0000"/>
                </a:solidFill>
              </a:rPr>
              <a:t>function affect the original array. </a:t>
            </a:r>
          </a:p>
        </p:txBody>
      </p:sp>
    </p:spTree>
    <p:extLst>
      <p:ext uri="{BB962C8B-B14F-4D97-AF65-F5344CB8AC3E}">
        <p14:creationId xmlns:p14="http://schemas.microsoft.com/office/powerpoint/2010/main" val="2948348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4" y="0"/>
            <a:ext cx="9149740" cy="602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08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476672"/>
            <a:ext cx="9095677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376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75"/>
            <a:ext cx="8805686" cy="443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11" y="3789040"/>
            <a:ext cx="865959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39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211" y="260648"/>
            <a:ext cx="9217024" cy="624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53209" y="1412776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err="1" smtClean="0"/>
              <a:t>Arr</a:t>
            </a:r>
            <a:r>
              <a:rPr lang="en-IN" dirty="0" smtClean="0"/>
              <a:t>[0][0]      </a:t>
            </a:r>
            <a:r>
              <a:rPr lang="en-IN" dirty="0" err="1" smtClean="0"/>
              <a:t>arr</a:t>
            </a:r>
            <a:r>
              <a:rPr lang="en-IN" dirty="0" smtClean="0"/>
              <a:t>[0][1]                          </a:t>
            </a:r>
            <a:r>
              <a:rPr lang="en-IN" dirty="0" err="1" smtClean="0"/>
              <a:t>arr</a:t>
            </a:r>
            <a:r>
              <a:rPr lang="en-IN" dirty="0" smtClean="0"/>
              <a:t>[0][4]</a:t>
            </a:r>
          </a:p>
          <a:p>
            <a:r>
              <a:rPr lang="en-IN" dirty="0" err="1" smtClean="0"/>
              <a:t>Arr</a:t>
            </a:r>
            <a:r>
              <a:rPr lang="en-IN" dirty="0" smtClean="0"/>
              <a:t>  [1][0]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959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0" y="-243408"/>
            <a:ext cx="897306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" y="3356992"/>
            <a:ext cx="5870054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91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6609"/>
            <a:ext cx="9057671" cy="513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82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" y="476672"/>
            <a:ext cx="8964488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520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5" y="657780"/>
            <a:ext cx="9113556" cy="291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784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7222"/>
            <a:ext cx="9036496" cy="378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1412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2656"/>
            <a:ext cx="9114044" cy="5615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637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78" y="347248"/>
            <a:ext cx="8910558" cy="516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232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0"/>
            <a:ext cx="8496944" cy="6319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1213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3" y="937780"/>
            <a:ext cx="9144000" cy="409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37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65" y="116632"/>
            <a:ext cx="9186658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658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264442" cy="6046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9004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7913"/>
            <a:ext cx="7983372" cy="6207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384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2794322"/>
          </a:xfrm>
        </p:spPr>
        <p:txBody>
          <a:bodyPr>
            <a:noAutofit/>
          </a:bodyPr>
          <a:lstStyle/>
          <a:p>
            <a:pPr algn="just"/>
            <a:r>
              <a:rPr lang="en-IN" sz="3200" b="1" dirty="0"/>
              <a:t>Transpose matrix </a:t>
            </a:r>
            <a:r>
              <a:rPr lang="en-IN" sz="3200" dirty="0"/>
              <a:t>is defined as the matrix that</a:t>
            </a:r>
            <a:br>
              <a:rPr lang="en-IN" sz="3200" dirty="0"/>
            </a:br>
            <a:r>
              <a:rPr lang="en-IN" sz="3200" dirty="0"/>
              <a:t>is obtained by interchanging the rows and columns of a matrix. If a matrix is of </a:t>
            </a:r>
            <a:r>
              <a:rPr lang="en-IN" sz="3200" dirty="0" err="1"/>
              <a:t>mxn</a:t>
            </a:r>
            <a:r>
              <a:rPr lang="en-IN" sz="3200" dirty="0"/>
              <a:t> order then its</a:t>
            </a:r>
            <a:br>
              <a:rPr lang="en-IN" sz="3200" dirty="0"/>
            </a:br>
            <a:r>
              <a:rPr lang="en-IN" sz="3200" dirty="0"/>
              <a:t>transpose matrix will be of order </a:t>
            </a:r>
            <a:r>
              <a:rPr lang="en-IN" sz="3200" dirty="0" err="1"/>
              <a:t>nxm</a:t>
            </a:r>
            <a:r>
              <a:rPr lang="en-IN" sz="3200" dirty="0"/>
              <a:t>.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84984"/>
            <a:ext cx="8945937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841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63" y="188640"/>
            <a:ext cx="9144000" cy="284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5" y="2924944"/>
            <a:ext cx="9111615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001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6477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42" y="4293096"/>
            <a:ext cx="3144325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333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</a:t>
            </a:r>
            <a:r>
              <a:rPr lang="en-IN" dirty="0" smtClean="0"/>
              <a:t>C, strings </a:t>
            </a:r>
            <a:r>
              <a:rPr lang="en-IN" dirty="0"/>
              <a:t>are treated as arrays of type char and are terminated by a null character('\O'). This null character </a:t>
            </a:r>
            <a:r>
              <a:rPr lang="en-IN" dirty="0" smtClean="0"/>
              <a:t>has </a:t>
            </a:r>
            <a:r>
              <a:rPr lang="en-IN" dirty="0"/>
              <a:t>ASCII value zero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64702"/>
            <a:ext cx="9144000" cy="126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240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23" y="332656"/>
            <a:ext cx="9076579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310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665895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702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3017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073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34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9143999" cy="347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88783"/>
            <a:ext cx="9217024" cy="86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01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076882" cy="303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24" y="3501008"/>
            <a:ext cx="8640960" cy="177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280987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049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69" y="4437112"/>
            <a:ext cx="9047645" cy="2138714"/>
          </a:xfrm>
        </p:spPr>
        <p:txBody>
          <a:bodyPr>
            <a:noAutofit/>
          </a:bodyPr>
          <a:lstStyle/>
          <a:p>
            <a:pPr algn="just"/>
            <a:r>
              <a:rPr lang="en-IN" sz="2000" dirty="0">
                <a:solidFill>
                  <a:schemeClr val="tx1"/>
                </a:solidFill>
              </a:rPr>
              <a:t>In C there is no check on bounds of the </a:t>
            </a:r>
            <a:r>
              <a:rPr lang="en-IN" sz="2000" dirty="0" smtClean="0">
                <a:solidFill>
                  <a:schemeClr val="tx1"/>
                </a:solidFill>
              </a:rPr>
              <a:t>array</a:t>
            </a:r>
            <a:r>
              <a:rPr lang="en-IN" sz="2000" dirty="0">
                <a:solidFill>
                  <a:schemeClr val="tx1"/>
                </a:solidFill>
              </a:rPr>
              <a:t>. For example if we have an array </a:t>
            </a:r>
            <a:r>
              <a:rPr lang="en-IN" sz="2000" dirty="0" err="1">
                <a:solidFill>
                  <a:schemeClr val="tx1"/>
                </a:solidFill>
              </a:rPr>
              <a:t>arr</a:t>
            </a:r>
            <a:r>
              <a:rPr lang="en-IN" sz="2000" dirty="0">
                <a:solidFill>
                  <a:schemeClr val="tx1"/>
                </a:solidFill>
              </a:rPr>
              <a:t>[5] , the </a:t>
            </a:r>
            <a:r>
              <a:rPr lang="en-IN" sz="2000" dirty="0" smtClean="0">
                <a:solidFill>
                  <a:schemeClr val="tx1"/>
                </a:solidFill>
              </a:rPr>
              <a:t>valid subscripts </a:t>
            </a:r>
            <a:r>
              <a:rPr lang="en-IN" sz="2000" dirty="0">
                <a:solidFill>
                  <a:schemeClr val="tx1"/>
                </a:solidFill>
              </a:rPr>
              <a:t>are only 0, 1, 2, 3, 4 and if someone tries to access elements beyond these </a:t>
            </a:r>
            <a:r>
              <a:rPr lang="en-IN" sz="2000" dirty="0" smtClean="0">
                <a:solidFill>
                  <a:schemeClr val="tx1"/>
                </a:solidFill>
              </a:rPr>
              <a:t>subscript like </a:t>
            </a:r>
            <a:r>
              <a:rPr lang="en-IN" sz="2000" dirty="0" err="1">
                <a:solidFill>
                  <a:schemeClr val="tx1"/>
                </a:solidFill>
              </a:rPr>
              <a:t>arr</a:t>
            </a:r>
            <a:r>
              <a:rPr lang="en-IN" sz="2000" dirty="0">
                <a:solidFill>
                  <a:schemeClr val="tx1"/>
                </a:solidFill>
              </a:rPr>
              <a:t>[5] , </a:t>
            </a:r>
            <a:r>
              <a:rPr lang="en-IN" sz="2000" dirty="0" err="1">
                <a:solidFill>
                  <a:schemeClr val="tx1"/>
                </a:solidFill>
              </a:rPr>
              <a:t>arr</a:t>
            </a:r>
            <a:r>
              <a:rPr lang="en-IN" sz="2000" dirty="0">
                <a:solidFill>
                  <a:schemeClr val="tx1"/>
                </a:solidFill>
              </a:rPr>
              <a:t>[10] or </a:t>
            </a:r>
            <a:r>
              <a:rPr lang="en-IN" sz="2000" dirty="0" err="1">
                <a:solidFill>
                  <a:schemeClr val="tx1"/>
                </a:solidFill>
              </a:rPr>
              <a:t>arr</a:t>
            </a:r>
            <a:r>
              <a:rPr lang="en-IN" sz="2000" dirty="0">
                <a:solidFill>
                  <a:schemeClr val="tx1"/>
                </a:solidFill>
              </a:rPr>
              <a:t>[-I], the compiler will not show any error message but this may lead to </a:t>
            </a:r>
            <a:r>
              <a:rPr lang="en-IN" sz="2000" dirty="0" smtClean="0">
                <a:solidFill>
                  <a:schemeClr val="tx1"/>
                </a:solidFill>
              </a:rPr>
              <a:t>run time </a:t>
            </a:r>
            <a:r>
              <a:rPr lang="en-IN" sz="2000" dirty="0">
                <a:solidFill>
                  <a:schemeClr val="tx1"/>
                </a:solidFill>
              </a:rPr>
              <a:t>errors, which can be very difficult to debug. So it is the responsibility of programmer to </a:t>
            </a:r>
            <a:r>
              <a:rPr lang="en-IN" sz="2000" dirty="0" smtClean="0">
                <a:solidFill>
                  <a:schemeClr val="tx1"/>
                </a:solidFill>
              </a:rPr>
              <a:t>provide array </a:t>
            </a:r>
            <a:r>
              <a:rPr lang="en-IN" sz="2000" dirty="0">
                <a:solidFill>
                  <a:schemeClr val="tx1"/>
                </a:solidFill>
              </a:rPr>
              <a:t>bounds checking wherever needed.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" y="116632"/>
            <a:ext cx="8784976" cy="92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8" y="949782"/>
            <a:ext cx="9075889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206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578495"/>
          </a:xfrm>
        </p:spPr>
        <p:txBody>
          <a:bodyPr>
            <a:normAutofit fontScale="90000"/>
          </a:bodyPr>
          <a:lstStyle/>
          <a:p>
            <a:r>
              <a:rPr lang="en-IN" dirty="0"/>
              <a:t>Processing 1-D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712968" cy="5616624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For processing arrays we generally use a for loop and the loop variable is used at the place of </a:t>
            </a:r>
            <a:r>
              <a:rPr lang="en-IN" dirty="0" smtClean="0">
                <a:solidFill>
                  <a:schemeClr val="tx1"/>
                </a:solidFill>
              </a:rPr>
              <a:t>subscript</a:t>
            </a:r>
            <a:endParaRPr lang="en-IN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initial value of loop variable is taken 0 since array subscripts start from zero. </a:t>
            </a:r>
            <a:endParaRPr lang="en-IN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The </a:t>
            </a:r>
            <a:r>
              <a:rPr lang="en-IN" dirty="0">
                <a:solidFill>
                  <a:schemeClr val="tx1"/>
                </a:solidFill>
              </a:rPr>
              <a:t>loop </a:t>
            </a:r>
            <a:r>
              <a:rPr lang="en-IN" dirty="0" smtClean="0">
                <a:solidFill>
                  <a:schemeClr val="tx1"/>
                </a:solidFill>
              </a:rPr>
              <a:t>variable is </a:t>
            </a:r>
            <a:r>
              <a:rPr lang="en-IN" dirty="0">
                <a:solidFill>
                  <a:schemeClr val="tx1"/>
                </a:solidFill>
              </a:rPr>
              <a:t>increased by 1 each time so that we can </a:t>
            </a:r>
            <a:r>
              <a:rPr lang="en-IN" dirty="0" smtClean="0">
                <a:solidFill>
                  <a:schemeClr val="tx1"/>
                </a:solidFill>
              </a:rPr>
              <a:t>access </a:t>
            </a:r>
            <a:r>
              <a:rPr lang="en-IN" dirty="0">
                <a:solidFill>
                  <a:schemeClr val="tx1"/>
                </a:solidFill>
              </a:rPr>
              <a:t>and process the next element in the array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The </a:t>
            </a:r>
            <a:r>
              <a:rPr lang="en-IN" dirty="0" smtClean="0">
                <a:solidFill>
                  <a:schemeClr val="tx1"/>
                </a:solidFill>
              </a:rPr>
              <a:t>total number </a:t>
            </a:r>
            <a:r>
              <a:rPr lang="en-IN" dirty="0">
                <a:solidFill>
                  <a:schemeClr val="tx1"/>
                </a:solidFill>
              </a:rPr>
              <a:t>of passes in the loop will be equal to the number of elements in the array and in each </a:t>
            </a:r>
            <a:r>
              <a:rPr lang="en-IN" dirty="0" smtClean="0">
                <a:solidFill>
                  <a:schemeClr val="tx1"/>
                </a:solidFill>
              </a:rPr>
              <a:t>pass we </a:t>
            </a:r>
            <a:r>
              <a:rPr lang="en-IN" dirty="0">
                <a:solidFill>
                  <a:schemeClr val="tx1"/>
                </a:solidFill>
              </a:rPr>
              <a:t>will process one element.</a:t>
            </a:r>
          </a:p>
        </p:txBody>
      </p:sp>
    </p:spTree>
    <p:extLst>
      <p:ext uri="{BB962C8B-B14F-4D97-AF65-F5344CB8AC3E}">
        <p14:creationId xmlns:p14="http://schemas.microsoft.com/office/powerpoint/2010/main" val="344042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7"/>
            <a:ext cx="8496944" cy="64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35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8064</TotalTime>
  <Words>568</Words>
  <Application>Microsoft Office PowerPoint</Application>
  <PresentationFormat>On-screen Show (4:3)</PresentationFormat>
  <Paragraphs>39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Arrays</vt:lpstr>
      <vt:lpstr>Arrays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Processing 1-D Arrays</vt:lpstr>
      <vt:lpstr>PowerPoint Presentation</vt:lpstr>
      <vt:lpstr>PowerPoint Presentation</vt:lpstr>
      <vt:lpstr>PowerPoint Presentation</vt:lpstr>
      <vt:lpstr>PowerPoint Presentation</vt:lpstr>
      <vt:lpstr>Initialization of I-D 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I-D Arrays And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Transpose matrix is defined as the matrix that is obtained by interchanging the rows and columns of a matrix. If a matrix is of mxn order then its transpose matrix will be of order nxm.</vt:lpstr>
      <vt:lpstr>PowerPoint Presentation</vt:lpstr>
      <vt:lpstr>Introduction To Strings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ASUS</dc:creator>
  <cp:lastModifiedBy>ASUS</cp:lastModifiedBy>
  <cp:revision>64</cp:revision>
  <dcterms:created xsi:type="dcterms:W3CDTF">2020-10-09T05:40:18Z</dcterms:created>
  <dcterms:modified xsi:type="dcterms:W3CDTF">2021-10-04T09:21:02Z</dcterms:modified>
</cp:coreProperties>
</file>