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93" r:id="rId20"/>
    <p:sldId id="289" r:id="rId21"/>
    <p:sldId id="294" r:id="rId22"/>
    <p:sldId id="290" r:id="rId23"/>
    <p:sldId id="295" r:id="rId24"/>
    <p:sldId id="291" r:id="rId25"/>
    <p:sldId id="296" r:id="rId26"/>
    <p:sldId id="297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ibre Baskerville" panose="020B0604020202020204" charset="0"/>
      <p:regular r:id="rId33"/>
      <p:bold r:id="rId34"/>
      <p:italic r:id="rId35"/>
    </p:embeddedFont>
    <p:embeddedFont>
      <p:font typeface="Gill Sans" panose="020B0604020202020204" charset="0"/>
      <p:regular r:id="rId36"/>
      <p:bold r:id="rId37"/>
    </p:embeddedFont>
    <p:embeddedFont>
      <p:font typeface="Gill Sans MT" panose="020B05020201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XKwIRhiBUV2zw91XGlLL0xDMn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41498F-15FC-4000-BBD5-B3A655408E9D}">
  <a:tblStyle styleId="{B141498F-15FC-4000-BBD5-B3A655408E9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7"/>
          </a:solidFill>
        </a:fill>
      </a:tcStyle>
    </a:wholeTbl>
    <a:band1H>
      <a:tcTxStyle/>
      <a:tcStyle>
        <a:tcBdr/>
        <a:fill>
          <a:solidFill>
            <a:srgbClr val="CF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96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2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125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082778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db08277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44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894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082778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db08277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964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94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082778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db08277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17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30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444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26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082778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db08277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34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8886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918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372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082778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db08277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225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01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b082778f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db082778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48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db082778f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2db082778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20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db08277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db082778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2db082778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60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082778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db08277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72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082778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db08277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4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20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082778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db08277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59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JQuery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jQuery?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-30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jQuery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-30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jQuery and including .</a:t>
            </a:r>
            <a:r>
              <a:rPr lang="en-I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to HTML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-30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Selectors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-30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Events with jQuery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-30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 sz="1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</a:t>
            </a: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ID Selectors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-2897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◼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 DOM Traversal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-2897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◼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 DOM Manipulation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-2897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◼"/>
            </a:pPr>
            <a: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 Effects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60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smtClean="0"/>
              <a:t>id Selector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4" name="Google Shape;121;g12db082778f_0_31"/>
          <p:cNvSpPr txBox="1">
            <a:spLocks/>
          </p:cNvSpPr>
          <p:nvPr/>
        </p:nvSpPr>
        <p:spPr>
          <a:xfrm>
            <a:off x="677125" y="2043441"/>
            <a:ext cx="10515600" cy="5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20000"/>
              </a:lnSpc>
              <a:buSzPct val="85000"/>
              <a:buFont typeface="Wingdings" panose="05000000000000000000" pitchFamily="2" charset="2"/>
              <a:buChar char="ü"/>
            </a:pPr>
            <a:r>
              <a:rPr lang="en-US" sz="2400" dirty="0" smtClean="0"/>
              <a:t>The jQuery element selector selects elements based on the elements id attribute </a:t>
            </a:r>
          </a:p>
          <a:p>
            <a:pPr marL="342900" indent="-342900">
              <a:lnSpc>
                <a:spcPct val="120000"/>
              </a:lnSpc>
              <a:buSzPct val="85000"/>
              <a:buFont typeface="Wingdings" panose="05000000000000000000" pitchFamily="2" charset="2"/>
              <a:buChar char="ü"/>
            </a:pPr>
            <a:r>
              <a:rPr lang="en-US" sz="2400" dirty="0"/>
              <a:t>An id should be unique within a page, so you should use the #id selector when you want to find a single, unique element.</a:t>
            </a:r>
            <a:endParaRPr lang="en-US" sz="2400" dirty="0" smtClean="0"/>
          </a:p>
          <a:p>
            <a:pPr>
              <a:lnSpc>
                <a:spcPct val="120000"/>
              </a:lnSpc>
              <a:buSzPct val="850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Syntax :	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81726" y="47221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$(“#Element id”)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95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b082778f_0_14"/>
          <p:cNvSpPr/>
          <p:nvPr/>
        </p:nvSpPr>
        <p:spPr>
          <a:xfrm>
            <a:off x="163773" y="625988"/>
            <a:ext cx="6309215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="https://ajax.googleapis.com/ajax/libs/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/3.6.0/jquery.min.js"&gt;&lt;/script&gt;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$(document).ready(function(){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$("button").click(function(){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$(“#test").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hide();});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12db082778f_0_14"/>
          <p:cNvSpPr/>
          <p:nvPr/>
        </p:nvSpPr>
        <p:spPr>
          <a:xfrm>
            <a:off x="5809465" y="450683"/>
            <a:ext cx="6846600" cy="6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2db082778f_0_14"/>
          <p:cNvSpPr txBox="1"/>
          <p:nvPr/>
        </p:nvSpPr>
        <p:spPr>
          <a:xfrm>
            <a:off x="3985147" y="742857"/>
            <a:ext cx="3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12db082778f_0_14"/>
          <p:cNvSpPr txBox="1"/>
          <p:nvPr/>
        </p:nvSpPr>
        <p:spPr>
          <a:xfrm>
            <a:off x="0" y="0"/>
            <a:ext cx="11790947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656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hide paragraph with id=test on we page  on click event of button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32621" y="133799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&lt;h2&gt;This is a heading&lt;/h2&gt;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&lt;p&gt;This is a paragraph.&lt;/p&gt;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 id="test"&gt;This is another paragraph.&lt;/p&gt;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&lt;button&gt;Click me&lt;/button&gt;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2920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smtClean="0"/>
              <a:t>id Selector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4" name="Google Shape;121;g12db082778f_0_31"/>
          <p:cNvSpPr txBox="1">
            <a:spLocks/>
          </p:cNvSpPr>
          <p:nvPr/>
        </p:nvSpPr>
        <p:spPr>
          <a:xfrm>
            <a:off x="677125" y="2043441"/>
            <a:ext cx="10515600" cy="5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20000"/>
              </a:lnSpc>
              <a:buSzPct val="85000"/>
              <a:buFont typeface="Wingdings" panose="05000000000000000000" pitchFamily="2" charset="2"/>
              <a:buChar char="ü"/>
            </a:pPr>
            <a:r>
              <a:rPr lang="en-US" sz="2400" dirty="0" smtClean="0"/>
              <a:t>The jQuery element selector selects elements based on the elements id attribute </a:t>
            </a:r>
          </a:p>
          <a:p>
            <a:pPr marL="342900" indent="-342900">
              <a:lnSpc>
                <a:spcPct val="120000"/>
              </a:lnSpc>
              <a:buSzPct val="85000"/>
              <a:buFont typeface="Wingdings" panose="05000000000000000000" pitchFamily="2" charset="2"/>
              <a:buChar char="ü"/>
            </a:pPr>
            <a:r>
              <a:rPr lang="en-US" sz="2400" dirty="0"/>
              <a:t>An id should be unique within a page, so you should use the #id selector when you want to find a single, unique element.</a:t>
            </a:r>
            <a:endParaRPr lang="en-US" sz="2400" dirty="0" smtClean="0"/>
          </a:p>
          <a:p>
            <a:pPr>
              <a:lnSpc>
                <a:spcPct val="120000"/>
              </a:lnSpc>
              <a:buSzPct val="850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Syntax :	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81726" y="47221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$(“#Element id”)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7454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b082778f_0_14"/>
          <p:cNvSpPr/>
          <p:nvPr/>
        </p:nvSpPr>
        <p:spPr>
          <a:xfrm>
            <a:off x="163773" y="625988"/>
            <a:ext cx="6309215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="https://ajax.googleapis.com/ajax/libs/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/3.6.0/jquery.min.js"&gt;&lt;/script&gt;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$(document).ready(function(){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$("button").click(function(){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$(“#test").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hide();});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12db082778f_0_14"/>
          <p:cNvSpPr/>
          <p:nvPr/>
        </p:nvSpPr>
        <p:spPr>
          <a:xfrm>
            <a:off x="5809465" y="450683"/>
            <a:ext cx="6846600" cy="6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2db082778f_0_14"/>
          <p:cNvSpPr txBox="1"/>
          <p:nvPr/>
        </p:nvSpPr>
        <p:spPr>
          <a:xfrm>
            <a:off x="3985147" y="742857"/>
            <a:ext cx="3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12db082778f_0_14"/>
          <p:cNvSpPr txBox="1"/>
          <p:nvPr/>
        </p:nvSpPr>
        <p:spPr>
          <a:xfrm>
            <a:off x="0" y="0"/>
            <a:ext cx="11790947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656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hide paragraph with id=test on we page  on click event of button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32621" y="133799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&lt;h2&gt;This is a heading&lt;/h2&gt;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&lt;p&gt;This is a paragraph.&lt;/p&gt;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 id="test"&gt;This is another paragraph.&lt;/p&gt;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&lt;button&gt;Click me&lt;/button&gt;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654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smtClean="0"/>
              <a:t>class Selector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4" name="Google Shape;121;g12db082778f_0_31"/>
          <p:cNvSpPr txBox="1">
            <a:spLocks/>
          </p:cNvSpPr>
          <p:nvPr/>
        </p:nvSpPr>
        <p:spPr>
          <a:xfrm>
            <a:off x="677125" y="2043441"/>
            <a:ext cx="10515600" cy="5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20000"/>
              </a:lnSpc>
              <a:buSzPct val="85000"/>
              <a:buFont typeface="Wingdings" panose="05000000000000000000" pitchFamily="2" charset="2"/>
              <a:buChar char="ü"/>
            </a:pPr>
            <a:r>
              <a:rPr lang="en-US" sz="2400" dirty="0" smtClean="0"/>
              <a:t>The jQuery element selector selects elements based on the elements class attribute </a:t>
            </a:r>
          </a:p>
          <a:p>
            <a:pPr marL="342900" indent="-342900">
              <a:lnSpc>
                <a:spcPct val="120000"/>
              </a:lnSpc>
              <a:buSzPct val="85000"/>
              <a:buFont typeface="Wingdings" panose="05000000000000000000" pitchFamily="2" charset="2"/>
              <a:buChar char="ü"/>
            </a:pPr>
            <a:r>
              <a:rPr lang="en-US" sz="2400" dirty="0"/>
              <a:t>An id should be unique within a page, so you should use the #id selector when you want to find a single, unique element.</a:t>
            </a:r>
            <a:endParaRPr lang="en-US" sz="2400" dirty="0" smtClean="0"/>
          </a:p>
          <a:p>
            <a:pPr>
              <a:lnSpc>
                <a:spcPct val="120000"/>
              </a:lnSpc>
              <a:buSzPct val="850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Syntax :	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81726" y="47221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$(“.Element class”)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0923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b082778f_0_14"/>
          <p:cNvSpPr/>
          <p:nvPr/>
        </p:nvSpPr>
        <p:spPr>
          <a:xfrm>
            <a:off x="163773" y="625988"/>
            <a:ext cx="6309215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="https://ajax.googleapis.com/ajax/libs/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/3.6.0/jquery.min.js"&gt;&lt;/script&gt;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$(document).ready(function(){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$("button").click(function(){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$(“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test").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hide();});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12db082778f_0_14"/>
          <p:cNvSpPr/>
          <p:nvPr/>
        </p:nvSpPr>
        <p:spPr>
          <a:xfrm>
            <a:off x="5809465" y="450683"/>
            <a:ext cx="6846600" cy="6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2db082778f_0_14"/>
          <p:cNvSpPr txBox="1"/>
          <p:nvPr/>
        </p:nvSpPr>
        <p:spPr>
          <a:xfrm>
            <a:off x="3985147" y="742857"/>
            <a:ext cx="3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12db082778f_0_14"/>
          <p:cNvSpPr txBox="1"/>
          <p:nvPr/>
        </p:nvSpPr>
        <p:spPr>
          <a:xfrm>
            <a:off x="0" y="0"/>
            <a:ext cx="11790947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656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hide paragraph with id=test on we page  on click event of button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32621" y="133799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&lt;h2&gt;This is a heading&lt;/h2&gt;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&lt;p&gt;This is a paragraph.&lt;/p&gt;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 </a:t>
            </a:r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class="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test"&gt;This is another paragraph.&lt;/p&gt;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&lt;button&gt;Click me&lt;/button&gt;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3143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smtClean="0"/>
              <a:t>Handling events with JQuery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4" name="Google Shape;121;g12db082778f_0_31"/>
          <p:cNvSpPr txBox="1">
            <a:spLocks/>
          </p:cNvSpPr>
          <p:nvPr/>
        </p:nvSpPr>
        <p:spPr>
          <a:xfrm>
            <a:off x="677125" y="2043441"/>
            <a:ext cx="10515600" cy="5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different visitor's actions that a web page can respond to are called events.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represents the precise moment when something happens.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the ability to create dynamic web pages by using events.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are actions that can be detected by your Web Application.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examples of events −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mouse click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page loading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mouse over an element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an HTML form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keystroke on your keyboard, etc.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these events are triggered, you can then use a custom function to do pretty much whatever you want with the event. These custom functions call Event Handlers.</a:t>
            </a:r>
          </a:p>
          <a:p>
            <a:pPr>
              <a:lnSpc>
                <a:spcPct val="120000"/>
              </a:lnSpc>
              <a:buSzPct val="850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2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smtClean="0"/>
              <a:t>Handling events with JQuery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4" name="Google Shape;121;g12db082778f_0_31"/>
          <p:cNvSpPr txBox="1">
            <a:spLocks/>
          </p:cNvSpPr>
          <p:nvPr/>
        </p:nvSpPr>
        <p:spPr>
          <a:xfrm>
            <a:off x="677125" y="2043441"/>
            <a:ext cx="10515600" cy="5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DOM(Document Object Model) events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keypress(),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submit(), change(), focus(), blur()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load(), resize(), scroll(), unload()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SzPct val="85000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SzPct val="850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4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err="1" smtClean="0"/>
              <a:t>Jquery</a:t>
            </a:r>
            <a:r>
              <a:rPr lang="en-IN" dirty="0" smtClean="0"/>
              <a:t> effects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9180" y="1961014"/>
            <a:ext cx="94685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and Show Effect: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jQuery, you can hide and show HTML elements with the hide() and show() methods.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$("#hide").click(function(){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$("p").hide();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$("#show").click(function(){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$("p").show();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6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b082778f_0_14"/>
          <p:cNvSpPr/>
          <p:nvPr/>
        </p:nvSpPr>
        <p:spPr>
          <a:xfrm>
            <a:off x="163773" y="625988"/>
            <a:ext cx="6309215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12db082778f_0_14"/>
          <p:cNvSpPr/>
          <p:nvPr/>
        </p:nvSpPr>
        <p:spPr>
          <a:xfrm>
            <a:off x="5809465" y="450683"/>
            <a:ext cx="6846600" cy="6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2db082778f_0_14"/>
          <p:cNvSpPr txBox="1"/>
          <p:nvPr/>
        </p:nvSpPr>
        <p:spPr>
          <a:xfrm>
            <a:off x="3985147" y="742857"/>
            <a:ext cx="3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12db082778f_0_14"/>
          <p:cNvSpPr txBox="1"/>
          <p:nvPr/>
        </p:nvSpPr>
        <p:spPr>
          <a:xfrm>
            <a:off x="0" y="0"/>
            <a:ext cx="11790947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656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hide and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sjow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paragraph with id=test on we page  on click event of button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97112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&lt;!DOCTYPE html&gt;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&lt;html&gt;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&lt;head&gt;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&lt;script 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src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="https://ajax.googleapis.com/ajax/libs/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jquery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/3.4.0/jquery.min.js"&gt;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&lt;/script&gt;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&lt;script&gt;</a:t>
            </a:r>
          </a:p>
          <a:p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$(document).ready(function(){</a:t>
            </a:r>
          </a:p>
          <a:p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  $("#hide").click(function(){</a:t>
            </a:r>
          </a:p>
          <a:p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    $("p").hide();</a:t>
            </a:r>
          </a:p>
          <a:p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  });</a:t>
            </a:r>
          </a:p>
          <a:p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  $("#show").click(function(){</a:t>
            </a:r>
          </a:p>
          <a:p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    $("p").show();</a:t>
            </a:r>
          </a:p>
          <a:p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  });</a:t>
            </a:r>
          </a:p>
          <a:p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});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&lt;/script&gt;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&lt;/head&gt;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6526" y="177644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&lt;body&gt;</a:t>
            </a:r>
          </a:p>
          <a:p>
            <a:endParaRPr lang="en-IN" sz="2400" b="1" dirty="0">
              <a:solidFill>
                <a:srgbClr val="00B0F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&lt;p&gt;jQuery show and hide example&lt;/p&gt;</a:t>
            </a:r>
          </a:p>
          <a:p>
            <a:endParaRPr lang="en-IN" sz="2400" b="1" dirty="0">
              <a:solidFill>
                <a:srgbClr val="00B0F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&lt;button id="</a:t>
            </a:r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hide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"&gt;hide&lt;/button&gt;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&lt;button id="</a:t>
            </a:r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show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"&gt;show&lt;/button&gt;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4563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3985147" y="742857"/>
            <a:ext cx="3684895" cy="390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1610436" y="0"/>
            <a:ext cx="49268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is JQuery?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360200" y="1089788"/>
            <a:ext cx="94074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 is a fast and concise JavaScript library created by John </a:t>
            </a:r>
            <a:r>
              <a:rPr lang="en-IN" sz="2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Resig</a:t>
            </a:r>
            <a:r>
              <a:rPr lang="en-I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2006 with a motto: </a:t>
            </a:r>
            <a:r>
              <a:rPr lang="en-IN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less, do more</a:t>
            </a:r>
            <a:r>
              <a:rPr lang="en-I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457200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 simplifies HTML document traversing, event handling, animating, and Ajax interactions for Rapid Web Development.</a:t>
            </a:r>
            <a:endParaRPr sz="26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457200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 is to make it much easier to use JavaScript on our website.</a:t>
            </a:r>
            <a:endParaRPr sz="260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457200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 is a JavaScript toolkit designed to simplify various tasks by writing less code.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err="1" smtClean="0"/>
              <a:t>Jquery</a:t>
            </a:r>
            <a:r>
              <a:rPr lang="en-IN" dirty="0" smtClean="0"/>
              <a:t> effects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9180" y="1961014"/>
            <a:ext cx="946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Fading Effect: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jQuery you can fade an element in and out of visibility.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has the following fade methods: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 : is used to make an html element appear gradually on the screen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3183" y="3900006"/>
            <a:ext cx="8241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$(document).ready(function(){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$("button").click(function(){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  $("p</a:t>
            </a:r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").</a:t>
            </a:r>
            <a:r>
              <a:rPr lang="en-IN" sz="2400" b="1" dirty="0" err="1" smtClean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fadeIn</a:t>
            </a:r>
            <a:r>
              <a:rPr lang="en-IN" sz="2400" b="1" dirty="0" smtClean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();</a:t>
            </a:r>
            <a:endParaRPr lang="en-IN" sz="2400" b="1" dirty="0">
              <a:solidFill>
                <a:srgbClr val="92D05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</a:t>
            </a:r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});</a:t>
            </a:r>
            <a:endParaRPr lang="en-IN" sz="2400" b="1" dirty="0">
              <a:solidFill>
                <a:srgbClr val="00B0F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79294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801" y="988299"/>
            <a:ext cx="967047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 :  is used to fade out the selected elements of the html page.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(speed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It is toggles between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4299" y="1613586"/>
            <a:ext cx="8241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$(document).ready(function(){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$("button").click(function(){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  $("p").</a:t>
            </a:r>
            <a:r>
              <a:rPr lang="en-IN" sz="2400" b="1" dirty="0" err="1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fadeOut</a:t>
            </a:r>
            <a:r>
              <a:rPr lang="en-IN" sz="24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();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});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1701" y="4592313"/>
            <a:ext cx="8241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$(document).ready(function(){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$("button").click(function(){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  $("p").</a:t>
            </a:r>
            <a:r>
              <a:rPr lang="en-IN" sz="2400" b="1" dirty="0" err="1" smtClean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fadeToggel</a:t>
            </a:r>
            <a:r>
              <a:rPr lang="en-IN" sz="2400" b="1" dirty="0" smtClean="0">
                <a:solidFill>
                  <a:srgbClr val="92D050"/>
                </a:solidFill>
                <a:latin typeface="Courier New"/>
                <a:ea typeface="Courier New"/>
                <a:cs typeface="Courier New"/>
              </a:rPr>
              <a:t>();</a:t>
            </a:r>
            <a:endParaRPr lang="en-IN" sz="2400" b="1" dirty="0">
              <a:solidFill>
                <a:srgbClr val="92D05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});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680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err="1" smtClean="0"/>
              <a:t>Jquery</a:t>
            </a:r>
            <a:r>
              <a:rPr lang="en-IN" dirty="0" smtClean="0"/>
              <a:t> effects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9180" y="1961014"/>
            <a:ext cx="94685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Effect: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jQuery you can create a sliding effect on elements.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has the following slide methods: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(speed):  It is used to slide down an element.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(speed): It is used to slide up an element.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 : It toggles between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$("#flip").click(function(){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$("#panel").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$("#flip").click(function(){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$("#panel").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$("#flip").click(function(){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$("#panel").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4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b082778f_0_14"/>
          <p:cNvSpPr/>
          <p:nvPr/>
        </p:nvSpPr>
        <p:spPr>
          <a:xfrm>
            <a:off x="163773" y="625988"/>
            <a:ext cx="6309215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12db082778f_0_14"/>
          <p:cNvSpPr/>
          <p:nvPr/>
        </p:nvSpPr>
        <p:spPr>
          <a:xfrm>
            <a:off x="5809465" y="450683"/>
            <a:ext cx="6846600" cy="6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2db082778f_0_14"/>
          <p:cNvSpPr txBox="1"/>
          <p:nvPr/>
        </p:nvSpPr>
        <p:spPr>
          <a:xfrm>
            <a:off x="3985147" y="742857"/>
            <a:ext cx="3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12db082778f_0_14"/>
          <p:cNvSpPr txBox="1"/>
          <p:nvPr/>
        </p:nvSpPr>
        <p:spPr>
          <a:xfrm>
            <a:off x="0" y="0"/>
            <a:ext cx="11790947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656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HTML page contain at least one paragraph Write a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slide to  down paragraph content on click event for button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6987" y="916837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html&gt;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&lt;head&gt;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&lt;script 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src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="https://ajax.googleapis.com/ajax/libs/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jquery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/3.4.0/jquery.min.js"&gt;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&lt;/script&gt;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&lt;script&gt;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$(document).ready(function(){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$("button").click(function(){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  $("#para").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slideDown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("slow");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});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});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&lt;/script&gt;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&lt;/head</a:t>
            </a:r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&gt;</a:t>
            </a:r>
            <a:endParaRPr lang="en-IN" sz="2400" b="1" dirty="0">
              <a:solidFill>
                <a:srgbClr val="00B0F0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16526" y="1189204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&lt;body&gt;</a:t>
            </a:r>
          </a:p>
          <a:p>
            <a:endParaRPr lang="en-IN" sz="2400" b="1" dirty="0">
              <a:solidFill>
                <a:srgbClr val="00B0F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&lt;button &gt;Click here&lt;/button&gt;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 id = "para" style="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display:none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;"&gt;With jQuery you can create a sliding effect on elements.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jQuery has the following slide methods:</a:t>
            </a:r>
          </a:p>
          <a:p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slideDown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(speed):It is used to slide down an element.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&lt;/p&gt;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7854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err="1" smtClean="0"/>
              <a:t>Jquery</a:t>
            </a:r>
            <a:r>
              <a:rPr lang="en-IN" dirty="0" smtClean="0"/>
              <a:t> effects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803562" y="1917734"/>
            <a:ext cx="10430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Effect: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jQuery animate() method is used to create custom animations.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$(selector).animate({parameters}, speed,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callback_function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that are used in animation.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is an optional parameter, it is used for adjusting the speed of animation. It can provided in milliseconds or “slow” or “fast”.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callback_function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an optional parameter, it is passed as a parameter to the animate() method. It executes when the animation is finished.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3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924" y="1012049"/>
            <a:ext cx="66066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$(document).ready(function(){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$("button").click(function(){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  $("div").animate({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    left: '300px',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    width: '200px',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    height: '200px'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},fast);</a:t>
            </a:r>
            <a:endParaRPr lang="en-IN" sz="2400" b="1" dirty="0">
              <a:solidFill>
                <a:srgbClr val="00B0F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  });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9937" y="2005358"/>
            <a:ext cx="67135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&lt;/head&gt;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&lt;body&gt;</a:t>
            </a:r>
          </a:p>
          <a:p>
            <a:endParaRPr lang="en-US" sz="2400" b="1" dirty="0">
              <a:solidFill>
                <a:srgbClr val="00B0F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button&gt;Animate the block&lt;/button&gt;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&lt;div style="background:green;height:80px;width:120px;position:absolute;"&gt;&lt;/div&gt;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&lt;/body&gt;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&lt;/html&gt;</a:t>
            </a:r>
            <a:endParaRPr lang="en-IN" sz="2400" b="1" dirty="0">
              <a:solidFill>
                <a:srgbClr val="00B0F0"/>
              </a:solidFill>
              <a:latin typeface="Courier New"/>
              <a:ea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515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181600" y="2943225"/>
          <a:ext cx="1828800" cy="971550"/>
        </p:xfrm>
        <a:graphic>
          <a:graphicData uri="http://schemas.openxmlformats.org/drawingml/2006/table">
            <a:tbl>
              <a:tblPr>
                <a:tableStyleId>{B141498F-15FC-4000-BBD5-B3A655408E9D}</a:tableStyleId>
              </a:tblPr>
              <a:tblGrid>
                <a:gridCol w="1828800"/>
              </a:tblGrid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u="none" strike="noStrike">
                          <a:effectLst/>
                        </a:rPr>
                        <a:t>Patil Gopal Prashant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u="none" strike="noStrike">
                          <a:effectLst/>
                        </a:rPr>
                        <a:t>Arjunwadkar Atharva Ashutosh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u="none" strike="noStrike">
                          <a:effectLst/>
                        </a:rPr>
                        <a:t>Devkar Sakshi Sakharam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u="none" strike="noStrike">
                          <a:effectLst/>
                        </a:rPr>
                        <a:t>Wilkenson Mayank -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u="none" strike="noStrike">
                          <a:effectLst/>
                        </a:rPr>
                        <a:t>Yadav Mansi Ajay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00" u="none" strike="noStrike" dirty="0">
                          <a:effectLst/>
                        </a:rPr>
                        <a:t>More Anjali Vishal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db082778f_0_23"/>
          <p:cNvSpPr txBox="1"/>
          <p:nvPr/>
        </p:nvSpPr>
        <p:spPr>
          <a:xfrm>
            <a:off x="3985147" y="742857"/>
            <a:ext cx="3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g12db082778f_0_23"/>
          <p:cNvSpPr txBox="1"/>
          <p:nvPr/>
        </p:nvSpPr>
        <p:spPr>
          <a:xfrm>
            <a:off x="1610436" y="0"/>
            <a:ext cx="492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Features of JQuery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g12db082778f_0_23"/>
          <p:cNvSpPr txBox="1"/>
          <p:nvPr/>
        </p:nvSpPr>
        <p:spPr>
          <a:xfrm>
            <a:off x="480800" y="870250"/>
            <a:ext cx="104298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AutoNum type="arabicPeriod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handling :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jQuery offers an elegant way to capture a wide variety of events, such as a user clicking on a link, without the need to clutter the HTML code itself with event handlers.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514350" lvl="0" indent="-514350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AutoNum type="arabicPeriod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AJAX Support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: The jQuery helps you a lot to develop a responsive and feature rich site using AJAX(Asynchronous JavaScript and XML) technology.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514350" lvl="0" indent="-514350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AutoNum type="arabicPeriod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Animations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: The jQuery comes with lots of built-in animation effects which you can use in your websites. 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514350" lvl="0" indent="-514350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AutoNum type="arabicPeriod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Lightweight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:The jQuery is very lightweight library - about 19KB in size.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514350" lvl="0" indent="-514350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AutoNum type="arabicPeriod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Browser Support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:The jQuery has cross-browser support, and works well in IE, FF, Safari, Chrome and Opera.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514350" lvl="0" indent="-514350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AutoNum type="arabicPeriod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Latest Technology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The jQuery supports CSS3 selectors and other latest technologies.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db082778f_0_31"/>
          <p:cNvSpPr txBox="1">
            <a:spLocks noGrp="1"/>
          </p:cNvSpPr>
          <p:nvPr>
            <p:ph type="title"/>
          </p:nvPr>
        </p:nvSpPr>
        <p:spPr>
          <a:xfrm>
            <a:off x="747275" y="767776"/>
            <a:ext cx="10515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How to use jQuery? </a:t>
            </a:r>
            <a:endParaRPr/>
          </a:p>
        </p:txBody>
      </p:sp>
      <p:sp>
        <p:nvSpPr>
          <p:cNvPr id="121" name="Google Shape;121;g12db082778f_0_31"/>
          <p:cNvSpPr txBox="1">
            <a:spLocks noGrp="1"/>
          </p:cNvSpPr>
          <p:nvPr>
            <p:ph type="body" idx="1"/>
          </p:nvPr>
        </p:nvSpPr>
        <p:spPr>
          <a:xfrm>
            <a:off x="448525" y="1826873"/>
            <a:ext cx="10515600" cy="5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There are two ways to use jQuery.</a:t>
            </a:r>
            <a:endParaRPr dirty="0"/>
          </a:p>
          <a:p>
            <a:pPr marL="274320" lvl="0" indent="-27432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Char char="◼"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Local Installation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 − You can download jQuery library on your local machine and include it in your HTML code.</a:t>
            </a:r>
            <a:endParaRPr dirty="0"/>
          </a:p>
          <a:p>
            <a:pPr marL="274320" lvl="0" indent="-27432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Char char="◼"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CDN Based Version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 − You can include jQuery library into your HTML code directly from Content Delivery Network (CDN).</a:t>
            </a:r>
            <a:endParaRPr dirty="0"/>
          </a:p>
          <a:p>
            <a:pPr marL="274320" lvl="0" indent="-173926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Char char="◼"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Local Installation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1. Go to the </a:t>
            </a:r>
            <a:r>
              <a:rPr lang="en-IN" sz="2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https://jquery.com/download/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 to download the latest version available.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2. Now put downloaded </a:t>
            </a: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jquery-3.5.1.min.js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 file in a directory of your website, e.g. /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Example : &lt;script type=“text/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src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=“/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jquery-3.5.1.min.js”&gt;&lt;/script&gt;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Char char="◼"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CDN Based Version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You can include jQuery library into your HTML code directly from 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CDN.Google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and Microsoft provides content deliver for the latest version.</a:t>
            </a:r>
            <a:endParaRPr dirty="0"/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SzPct val="850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Example : &lt;script 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src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="https://ajax.googleapis.com/ajax/libs/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/3.6.0/jquery.min.js"&gt;&lt;/script&gt;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db082778f_0_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Syntax of JQuery</a:t>
            </a:r>
            <a:endParaRPr/>
          </a:p>
        </p:txBody>
      </p:sp>
      <p:sp>
        <p:nvSpPr>
          <p:cNvPr id="128" name="Google Shape;128;g12db082778f_0_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jQuery syntax is for </a:t>
            </a:r>
            <a:r>
              <a:rPr lang="en-IN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</a:t>
            </a: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HTML elements and performing some </a:t>
            </a:r>
            <a:r>
              <a:rPr lang="en-IN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on the element(s).</a:t>
            </a:r>
            <a:endParaRPr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syntax is: </a:t>
            </a:r>
            <a:r>
              <a:rPr lang="en-IN" sz="2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$(</a:t>
            </a:r>
            <a:r>
              <a:rPr lang="en-IN" sz="2400" b="1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-IN" sz="2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r>
              <a:rPr lang="en-IN" sz="2400" b="1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-IN" sz="2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24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45173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Char char="⚫"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$ sign to define/access jQuery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45173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Char char="⚫"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(</a:t>
            </a:r>
            <a:r>
              <a:rPr lang="en-IN" sz="24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find HTML elements/tag</a:t>
            </a:r>
            <a:endParaRPr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lvl="0" indent="-245173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Char char="⚫"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jQuery </a:t>
            </a:r>
            <a:r>
              <a:rPr lang="en-IN" sz="24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to be performed on the element(s)</a:t>
            </a:r>
            <a:endParaRPr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428053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Libre Franklin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$(this).hide() - hides the current element.</a:t>
            </a:r>
            <a:endParaRPr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428053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Libre Franklin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$("p").hide() - hides all &lt;p&gt; elements.</a:t>
            </a:r>
            <a:endParaRPr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428053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Libre Franklin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$(".test").hide() - hides all elements with class="test".</a:t>
            </a:r>
            <a:endParaRPr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428053" algn="l" rtl="0"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Libre Franklin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$("#test").hide() - hides the element with id="test".</a:t>
            </a:r>
            <a:endParaRPr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b082778f_0_14"/>
          <p:cNvSpPr/>
          <p:nvPr/>
        </p:nvSpPr>
        <p:spPr>
          <a:xfrm>
            <a:off x="163773" y="625988"/>
            <a:ext cx="11350448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&lt;title&gt;The jQuery Example&lt;/title&gt;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="https://ajax.googleapis.com/ajax/libs/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/3.6.0/jquery.min.js"&gt;&lt;/script&gt;</a:t>
            </a:r>
          </a:p>
          <a:p>
            <a:pPr lvl="0"/>
            <a:r>
              <a:rPr lang="en-IN" sz="24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type = "text/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$(document).ready(function() 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("Hello World!");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});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/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12db082778f_0_14"/>
          <p:cNvSpPr/>
          <p:nvPr/>
        </p:nvSpPr>
        <p:spPr>
          <a:xfrm>
            <a:off x="5809465" y="450683"/>
            <a:ext cx="6846600" cy="6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2db082778f_0_14"/>
          <p:cNvSpPr txBox="1"/>
          <p:nvPr/>
        </p:nvSpPr>
        <p:spPr>
          <a:xfrm>
            <a:off x="3985147" y="742857"/>
            <a:ext cx="3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12db082778f_0_14"/>
          <p:cNvSpPr txBox="1"/>
          <p:nvPr/>
        </p:nvSpPr>
        <p:spPr>
          <a:xfrm>
            <a:off x="1610435" y="0"/>
            <a:ext cx="6883859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656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jQuery and including .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to HTML</a:t>
            </a:r>
          </a:p>
        </p:txBody>
      </p:sp>
    </p:spTree>
    <p:extLst>
      <p:ext uri="{BB962C8B-B14F-4D97-AF65-F5344CB8AC3E}">
        <p14:creationId xmlns:p14="http://schemas.microsoft.com/office/powerpoint/2010/main" val="6819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b082778f_0_14"/>
          <p:cNvSpPr/>
          <p:nvPr/>
        </p:nvSpPr>
        <p:spPr>
          <a:xfrm>
            <a:off x="163773" y="625988"/>
            <a:ext cx="6309215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12db082778f_0_14"/>
          <p:cNvSpPr/>
          <p:nvPr/>
        </p:nvSpPr>
        <p:spPr>
          <a:xfrm>
            <a:off x="5809465" y="450683"/>
            <a:ext cx="6846600" cy="6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2db082778f_0_14"/>
          <p:cNvSpPr txBox="1"/>
          <p:nvPr/>
        </p:nvSpPr>
        <p:spPr>
          <a:xfrm>
            <a:off x="3985147" y="742857"/>
            <a:ext cx="3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12db082778f_0_14"/>
          <p:cNvSpPr txBox="1"/>
          <p:nvPr/>
        </p:nvSpPr>
        <p:spPr>
          <a:xfrm>
            <a:off x="1610435" y="0"/>
            <a:ext cx="6883859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656"/>
            </a:pP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Selectors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766" y="799293"/>
            <a:ext cx="11606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selectors allow you to select and manipulate HTML element(s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 in jQuery start with the dollar sign and parentheses: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$().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element selector selects elements based on the element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name,id,class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en-IN" dirty="0" smtClean="0"/>
              <a:t>Element Selector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4" name="Google Shape;121;g12db082778f_0_31"/>
          <p:cNvSpPr txBox="1">
            <a:spLocks/>
          </p:cNvSpPr>
          <p:nvPr/>
        </p:nvSpPr>
        <p:spPr>
          <a:xfrm>
            <a:off x="677125" y="2043441"/>
            <a:ext cx="10515600" cy="5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20000"/>
              </a:lnSpc>
              <a:buSzPct val="85000"/>
              <a:buFont typeface="Wingdings" panose="05000000000000000000" pitchFamily="2" charset="2"/>
              <a:buChar char="ü"/>
            </a:pPr>
            <a:r>
              <a:rPr lang="en-US" sz="2400" dirty="0" smtClean="0"/>
              <a:t>The jQuery element selector selects elements based on the element name.</a:t>
            </a:r>
          </a:p>
          <a:p>
            <a:pPr>
              <a:lnSpc>
                <a:spcPct val="120000"/>
              </a:lnSpc>
              <a:buSzPct val="850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Syntax :	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97505" y="29267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$(“Element name”)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b082778f_0_14"/>
          <p:cNvSpPr/>
          <p:nvPr/>
        </p:nvSpPr>
        <p:spPr>
          <a:xfrm>
            <a:off x="163773" y="625988"/>
            <a:ext cx="6309215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="https://ajax.googleapis.com/ajax/libs/</a:t>
            </a:r>
            <a:r>
              <a:rPr lang="en-IN" sz="2400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/3.6.0/jquery.min.js"&gt;&lt;/script&gt;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$(document).ready(function(){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$("button").click(function(){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$("p").hide();});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pPr lvl="0"/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12db082778f_0_14"/>
          <p:cNvSpPr/>
          <p:nvPr/>
        </p:nvSpPr>
        <p:spPr>
          <a:xfrm>
            <a:off x="5809465" y="450683"/>
            <a:ext cx="6846600" cy="6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12db082778f_0_14"/>
          <p:cNvSpPr txBox="1"/>
          <p:nvPr/>
        </p:nvSpPr>
        <p:spPr>
          <a:xfrm>
            <a:off x="3985147" y="742857"/>
            <a:ext cx="3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12db082778f_0_14"/>
          <p:cNvSpPr txBox="1"/>
          <p:nvPr/>
        </p:nvSpPr>
        <p:spPr>
          <a:xfrm>
            <a:off x="1610435" y="0"/>
            <a:ext cx="10180512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656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hide all paragraphs on we page  on click event of button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2988" y="119724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&lt;h2&gt;This is a heading&lt;/h2&gt;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&lt;p&gt;This is a paragraph.&lt;/p&gt;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&lt;p id="test"&gt;This is another paragraph.&lt;/p&gt;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&lt;button&gt;Click me&lt;/button&gt;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&lt;/body&gt;</a:t>
            </a:r>
          </a:p>
          <a:p>
            <a:r>
              <a:rPr lang="en-IN" sz="2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94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1628</Words>
  <Application>Microsoft Office PowerPoint</Application>
  <PresentationFormat>Widescreen</PresentationFormat>
  <Paragraphs>322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Courier New</vt:lpstr>
      <vt:lpstr>Calibri</vt:lpstr>
      <vt:lpstr>Times New Roman</vt:lpstr>
      <vt:lpstr>Libre Baskerville</vt:lpstr>
      <vt:lpstr>Arial</vt:lpstr>
      <vt:lpstr>Gill Sans</vt:lpstr>
      <vt:lpstr>Gill Sans MT</vt:lpstr>
      <vt:lpstr>Libre Franklin</vt:lpstr>
      <vt:lpstr>Noto Sans Symbols</vt:lpstr>
      <vt:lpstr>Wingdings</vt:lpstr>
      <vt:lpstr>Dividend</vt:lpstr>
      <vt:lpstr>JQuery</vt:lpstr>
      <vt:lpstr>PowerPoint Presentation</vt:lpstr>
      <vt:lpstr>PowerPoint Presentation</vt:lpstr>
      <vt:lpstr>How to use jQuery? </vt:lpstr>
      <vt:lpstr>Syntax of JQuery</vt:lpstr>
      <vt:lpstr>PowerPoint Presentation</vt:lpstr>
      <vt:lpstr>PowerPoint Presentation</vt:lpstr>
      <vt:lpstr>Element Selector </vt:lpstr>
      <vt:lpstr>PowerPoint Presentation</vt:lpstr>
      <vt:lpstr>id Selector </vt:lpstr>
      <vt:lpstr>PowerPoint Presentation</vt:lpstr>
      <vt:lpstr>id Selector </vt:lpstr>
      <vt:lpstr>PowerPoint Presentation</vt:lpstr>
      <vt:lpstr>class Selector </vt:lpstr>
      <vt:lpstr>PowerPoint Presentation</vt:lpstr>
      <vt:lpstr>Handling events with JQuery </vt:lpstr>
      <vt:lpstr>Handling events with JQuery </vt:lpstr>
      <vt:lpstr>Jquery effects </vt:lpstr>
      <vt:lpstr>PowerPoint Presentation</vt:lpstr>
      <vt:lpstr>Jquery effects </vt:lpstr>
      <vt:lpstr>PowerPoint Presentation</vt:lpstr>
      <vt:lpstr>Jquery effects </vt:lpstr>
      <vt:lpstr>PowerPoint Presentation</vt:lpstr>
      <vt:lpstr>Jquery effects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Administrator</dc:creator>
  <cp:lastModifiedBy>Administrator</cp:lastModifiedBy>
  <cp:revision>20</cp:revision>
  <dcterms:created xsi:type="dcterms:W3CDTF">2022-03-08T03:18:08Z</dcterms:created>
  <dcterms:modified xsi:type="dcterms:W3CDTF">2022-05-25T14:03:02Z</dcterms:modified>
</cp:coreProperties>
</file>