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Lexe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sFEs0W+PCnwDnCgVYIeNZW430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exen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d1bd0014a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d1bd0014a_1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ed1bd0014a_1_5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8d06114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8d061144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ec8d061144_0_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8d06114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8d061144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c8d061144_0_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c8d061144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c8d061144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c8d061144_0_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c8d061144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c8d061144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ec8d061144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c8d06114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c8d06114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c8d061144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c8d06114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c8d061144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c8d061144_0_7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d1bd0014a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d1bd0014a_1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d1bd0014a_1_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d1bd0014a_1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d1bd0014a_1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d1bd0014a_1_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d1bd0014a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d1bd0014a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d1bd0014a_1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3e0a874d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3e0a874db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a3e0a874db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3e0a874db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3e0a874db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a3e0a874db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98c15eff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98c15eff1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998c15eff1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d1bd0014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d1bd0014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ed1bd0014a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1bd0014a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1bd0014a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ed1bd0014a_1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851abd23f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851abd23f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851abd23f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c8d061144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c8d061144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ec8d061144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d1bd0014a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d1bd0014a_1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d1bd0014a_1_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1bd0014a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d1bd0014a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ed1bd0014a_1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d1bd0014a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d1bd0014a_1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ed1bd0014a_1_6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 rot="5400000">
            <a:off x="285115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 rot="5400000">
            <a:off x="5231607" y="2532857"/>
            <a:ext cx="5183187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 rot="5400000">
            <a:off x="1269206" y="665957"/>
            <a:ext cx="5183187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02235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498475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/>
          <p:nvPr/>
        </p:nvSpPr>
        <p:spPr>
          <a:xfrm>
            <a:off x="0" y="6073775"/>
            <a:ext cx="9144000" cy="795338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JIT_C_SD3_ko.eps" id="13" name="Google Shape;1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350" y="6149975"/>
            <a:ext cx="2438400" cy="6461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/>
          <p:nvPr/>
        </p:nvSpPr>
        <p:spPr>
          <a:xfrm>
            <a:off x="0" y="6073775"/>
            <a:ext cx="9144000" cy="795338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JIT_C_SD3_ko.eps" id="21" name="Google Shape;2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350" y="6149975"/>
            <a:ext cx="2438400" cy="6461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vitorlofonseca/prodal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0" y="55200"/>
            <a:ext cx="90888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Genetic Algorithm Based Path Optimization and Adaptive Routing for Network Overload Avoidance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0" y="3965775"/>
            <a:ext cx="91440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Ayush Kale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ak2739@njit.edu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NJIT ID: 31573799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Masters in Electrical Engineering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d1bd0014a_1_5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Functions Used</a:t>
            </a:r>
            <a:endParaRPr/>
          </a:p>
        </p:txBody>
      </p:sp>
      <p:sp>
        <p:nvSpPr>
          <p:cNvPr id="137" name="Google Shape;137;g1ed1bd0014a_1_54"/>
          <p:cNvSpPr txBox="1"/>
          <p:nvPr>
            <p:ph idx="1" type="body"/>
          </p:nvPr>
        </p:nvSpPr>
        <p:spPr>
          <a:xfrm>
            <a:off x="0" y="11430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remove_repeated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detect_repeated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mount_route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update_total_latencies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count_routers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evaluate_fitness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collect_generations_history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run_generations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8d061144_0_65"/>
          <p:cNvSpPr txBox="1"/>
          <p:nvPr>
            <p:ph type="title"/>
          </p:nvPr>
        </p:nvSpPr>
        <p:spPr>
          <a:xfrm>
            <a:off x="0" y="0"/>
            <a:ext cx="9206700" cy="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EXAMPLES OF INITIAL </a:t>
            </a:r>
            <a:r>
              <a:rPr lang="en-US" sz="2400"/>
              <a:t>ROUTES IN GENERATION 0</a:t>
            </a:r>
            <a:endParaRPr sz="2400"/>
          </a:p>
        </p:txBody>
      </p:sp>
      <p:pic>
        <p:nvPicPr>
          <p:cNvPr id="144" name="Google Shape;144;g1ec8d061144_0_65"/>
          <p:cNvPicPr preferRelativeResize="0"/>
          <p:nvPr/>
        </p:nvPicPr>
        <p:blipFill rotWithShape="1">
          <a:blip r:embed="rId3">
            <a:alphaModFix/>
          </a:blip>
          <a:srcRect b="10241" l="0" r="6261" t="0"/>
          <a:stretch/>
        </p:blipFill>
        <p:spPr>
          <a:xfrm>
            <a:off x="0" y="447000"/>
            <a:ext cx="9143999" cy="28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c8d061144_0_65"/>
          <p:cNvPicPr preferRelativeResize="0"/>
          <p:nvPr/>
        </p:nvPicPr>
        <p:blipFill rotWithShape="1">
          <a:blip r:embed="rId4">
            <a:alphaModFix/>
          </a:blip>
          <a:srcRect b="0" l="0" r="11839" t="0"/>
          <a:stretch/>
        </p:blipFill>
        <p:spPr>
          <a:xfrm>
            <a:off x="0" y="3304200"/>
            <a:ext cx="9144000" cy="35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8d061144_0_37"/>
          <p:cNvSpPr txBox="1"/>
          <p:nvPr>
            <p:ph type="title"/>
          </p:nvPr>
        </p:nvSpPr>
        <p:spPr>
          <a:xfrm>
            <a:off x="0" y="0"/>
            <a:ext cx="9144000" cy="6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chemeClr val="dk1"/>
                </a:solidFill>
              </a:rPr>
              <a:t>TOTAL TIME TAKEN</a:t>
            </a:r>
            <a:r>
              <a:rPr lang="en-US" sz="2350">
                <a:solidFill>
                  <a:schemeClr val="dk1"/>
                </a:solidFill>
              </a:rPr>
              <a:t> OVER GENERATIONS FOR EACH ROUTE 1</a:t>
            </a:r>
            <a:endParaRPr sz="2350"/>
          </a:p>
        </p:txBody>
      </p:sp>
      <p:pic>
        <p:nvPicPr>
          <p:cNvPr id="152" name="Google Shape;152;g1ec8d06114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50" y="654000"/>
            <a:ext cx="4451249" cy="26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ec8d06114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36031"/>
            <a:ext cx="4572000" cy="254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ec8d061144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5" y="3289025"/>
            <a:ext cx="4572000" cy="27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ec8d061144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2375" y="3307850"/>
            <a:ext cx="4451249" cy="27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c8d061144_0_51"/>
          <p:cNvSpPr txBox="1"/>
          <p:nvPr>
            <p:ph type="title"/>
          </p:nvPr>
        </p:nvSpPr>
        <p:spPr>
          <a:xfrm>
            <a:off x="0" y="0"/>
            <a:ext cx="9144000" cy="59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chemeClr val="dk1"/>
                </a:solidFill>
              </a:rPr>
              <a:t>TOTAL TIME TAKEN OVER GENERATIONS FOR EACH ROUTE 2</a:t>
            </a:r>
            <a:endParaRPr sz="2350"/>
          </a:p>
        </p:txBody>
      </p:sp>
      <p:pic>
        <p:nvPicPr>
          <p:cNvPr id="162" name="Google Shape;162;g1ec8d06114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8800"/>
            <a:ext cx="4697438" cy="2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ec8d06114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800" y="598800"/>
            <a:ext cx="4424201" cy="2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ec8d061144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73725"/>
            <a:ext cx="4740051" cy="28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ec8d061144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0825" y="3329525"/>
            <a:ext cx="4321175" cy="2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c8d061144_0_9"/>
          <p:cNvSpPr txBox="1"/>
          <p:nvPr>
            <p:ph type="title"/>
          </p:nvPr>
        </p:nvSpPr>
        <p:spPr>
          <a:xfrm>
            <a:off x="0" y="0"/>
            <a:ext cx="9144000" cy="62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FITNESS VALUES OVER GENERATIONS FOR EACH ROUTE 1</a:t>
            </a:r>
            <a:endParaRPr sz="2400"/>
          </a:p>
        </p:txBody>
      </p:sp>
      <p:pic>
        <p:nvPicPr>
          <p:cNvPr id="172" name="Google Shape;172;g1ec8d06114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6400"/>
            <a:ext cx="4443200" cy="28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ec8d061144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26400"/>
            <a:ext cx="4501176" cy="2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ec8d061144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5" y="3429025"/>
            <a:ext cx="4501176" cy="250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ec8d061144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988" y="3507750"/>
            <a:ext cx="4267199" cy="234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c8d061144_0_23"/>
          <p:cNvSpPr txBox="1"/>
          <p:nvPr>
            <p:ph type="title"/>
          </p:nvPr>
        </p:nvSpPr>
        <p:spPr>
          <a:xfrm>
            <a:off x="0" y="0"/>
            <a:ext cx="9144000" cy="6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FITNESS VALUES OVER GENERATIONS FOR EACH ROUTE 2</a:t>
            </a:r>
            <a:endParaRPr b="1"/>
          </a:p>
        </p:txBody>
      </p:sp>
      <p:pic>
        <p:nvPicPr>
          <p:cNvPr id="182" name="Google Shape;182;g1ec8d06114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3225"/>
            <a:ext cx="4721950" cy="26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ec8d061144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950" y="713150"/>
            <a:ext cx="4362574" cy="2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c8d061144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63850"/>
            <a:ext cx="4569550" cy="254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ec8d061144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00" y="3340000"/>
            <a:ext cx="4117275" cy="24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c8d061144_0_73"/>
          <p:cNvSpPr txBox="1"/>
          <p:nvPr>
            <p:ph type="title"/>
          </p:nvPr>
        </p:nvSpPr>
        <p:spPr>
          <a:xfrm>
            <a:off x="0" y="0"/>
            <a:ext cx="9144000" cy="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TOP 4 </a:t>
            </a:r>
            <a:r>
              <a:rPr lang="en-US" sz="2400"/>
              <a:t>ROUTES USING GA</a:t>
            </a:r>
            <a:endParaRPr sz="2400"/>
          </a:p>
        </p:txBody>
      </p:sp>
      <p:sp>
        <p:nvSpPr>
          <p:cNvPr id="192" name="Google Shape;192;g1ec8d061144_0_73"/>
          <p:cNvSpPr txBox="1"/>
          <p:nvPr/>
        </p:nvSpPr>
        <p:spPr>
          <a:xfrm>
            <a:off x="0" y="436500"/>
            <a:ext cx="9144000" cy="5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Route 1:</a:t>
            </a:r>
            <a:r>
              <a:rPr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Total Fitness - 0.0008396305555026822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Nodes in Route 1: {'192.168.1.29', '192.168.1.42', '192.168.1.43', '192.168.1.25', '192.168.1.8', '192.168.1.1', '192.168.1.100', '192.168.1.21', '192.168.1.3', '192.168.1.23', '192.168.1.16'}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Route 2</a:t>
            </a:r>
            <a:r>
              <a:rPr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Total Fitness - 0.002202643123289799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Nodes in Route 2: {'192.168.1.29', '192.168.1.100', '192.168.1.1'}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Route 3:</a:t>
            </a:r>
            <a:r>
              <a:rPr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Total Fitness - 0.0037878786443985364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Nodes in Route 3: {'192.168.1.29', '192.168.1.15', '192.168.1.100', '192.168.1.1'}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Route 4:</a:t>
            </a:r>
            <a:r>
              <a:rPr lang="en-U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Total Fitness - 0.0052910050110579355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Nodes in Route 4: {'192.168.1.29', '192.168.1.100', '192.168.1.1'}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d1bd0014a_1_40"/>
          <p:cNvSpPr txBox="1"/>
          <p:nvPr>
            <p:ph type="title"/>
          </p:nvPr>
        </p:nvSpPr>
        <p:spPr>
          <a:xfrm>
            <a:off x="0" y="0"/>
            <a:ext cx="9144000" cy="7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Dijkstra’s Algorithm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ed1bd0014a_1_40"/>
          <p:cNvSpPr txBox="1"/>
          <p:nvPr>
            <p:ph idx="1" type="body"/>
          </p:nvPr>
        </p:nvSpPr>
        <p:spPr>
          <a:xfrm>
            <a:off x="0" y="808300"/>
            <a:ext cx="9144000" cy="52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Implemented Dijkstra’s Algorithm using the same network used in Genetic Algorithm with Router and Route classes.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the fitness values of each router based on Latency and Jitter as cost of the network Link.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1ed1bd0014a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163" y="2337525"/>
            <a:ext cx="4715675" cy="3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d1bd0014a_1_47"/>
          <p:cNvSpPr txBox="1"/>
          <p:nvPr>
            <p:ph type="title"/>
          </p:nvPr>
        </p:nvSpPr>
        <p:spPr>
          <a:xfrm>
            <a:off x="0" y="0"/>
            <a:ext cx="9144000" cy="6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Dijkstra’s Algorithm Result</a:t>
            </a:r>
            <a:endParaRPr/>
          </a:p>
        </p:txBody>
      </p:sp>
      <p:sp>
        <p:nvSpPr>
          <p:cNvPr id="207" name="Google Shape;207;g1ed1bd0014a_1_47"/>
          <p:cNvSpPr txBox="1"/>
          <p:nvPr>
            <p:ph idx="1" type="body"/>
          </p:nvPr>
        </p:nvSpPr>
        <p:spPr>
          <a:xfrm>
            <a:off x="341250" y="1567825"/>
            <a:ext cx="8461500" cy="33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Shortest Path from 192.168.1.1 to 192.168.1.100: 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['192.168.1.1', '192.168.1.98', '192.168.1.82', '192.168.1.92', '192.168.1.40', '192.168.1.73', '192.168.1.52', '192.168.1.32', '192.168.1.3', '192.168.1.57', '192.168.1.70', '192.168.1.85', '192.168.1.19', '192.168.1.100']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d1bd0014a_1_32"/>
          <p:cNvSpPr txBox="1"/>
          <p:nvPr>
            <p:ph type="title"/>
          </p:nvPr>
        </p:nvSpPr>
        <p:spPr>
          <a:xfrm>
            <a:off x="0" y="0"/>
            <a:ext cx="9144000" cy="79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GA and Dijkstra’s Algorithm 1</a:t>
            </a:r>
            <a:endParaRPr/>
          </a:p>
        </p:txBody>
      </p:sp>
      <p:sp>
        <p:nvSpPr>
          <p:cNvPr id="214" name="Google Shape;214;g1ed1bd0014a_1_32"/>
          <p:cNvSpPr txBox="1"/>
          <p:nvPr>
            <p:ph idx="1" type="body"/>
          </p:nvPr>
        </p:nvSpPr>
        <p:spPr>
          <a:xfrm>
            <a:off x="0" y="856275"/>
            <a:ext cx="9144000" cy="51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Optimizing for Multiple Objectives: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 can be used to optimize for multiple objectives simultaneously, such as minimizing time, energy consumption, or load balancing.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Exploration of Solution Space: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 explores a wide solution space whereas  Dijkstra's will converge to a optimum value.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Genetic Algorithms are adaptable to dynamic or changing network conditions.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 can discover and optimize multiple routes, enabling load balancing across the network.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Helpful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scenarios where distributing traffic or resources across multiple paths is essential for efficiency and reliability.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Dijkstra's algorithm would requires less memory compared to genetic algorithm.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0" y="0"/>
            <a:ext cx="914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0" y="750650"/>
            <a:ext cx="9144000" cy="5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and implement a genetic algorithm-based route optimization algorithm to identify the fastest route between a source host and a destination host in a network with dynamic network link conditions.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16376" l="20164" r="15679" t="13815"/>
          <a:stretch/>
        </p:blipFill>
        <p:spPr>
          <a:xfrm>
            <a:off x="0" y="2235125"/>
            <a:ext cx="3123276" cy="26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15284" l="19326" r="15069" t="12141"/>
          <a:stretch/>
        </p:blipFill>
        <p:spPr>
          <a:xfrm>
            <a:off x="6356625" y="2513800"/>
            <a:ext cx="2787376" cy="23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13634" l="20063" r="14666" t="15903"/>
          <a:stretch/>
        </p:blipFill>
        <p:spPr>
          <a:xfrm>
            <a:off x="3018051" y="2235113"/>
            <a:ext cx="3338575" cy="27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e0a874db_0_10"/>
          <p:cNvSpPr txBox="1"/>
          <p:nvPr>
            <p:ph type="title"/>
          </p:nvPr>
        </p:nvSpPr>
        <p:spPr>
          <a:xfrm>
            <a:off x="0" y="0"/>
            <a:ext cx="9144000" cy="80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Comparing GA and Dijkstra’s Algorithm 2</a:t>
            </a:r>
            <a:endParaRPr/>
          </a:p>
        </p:txBody>
      </p:sp>
      <p:sp>
        <p:nvSpPr>
          <p:cNvPr id="221" name="Google Shape;221;g2a3e0a874db_0_10"/>
          <p:cNvSpPr txBox="1"/>
          <p:nvPr>
            <p:ph idx="1" type="body"/>
          </p:nvPr>
        </p:nvSpPr>
        <p:spPr>
          <a:xfrm>
            <a:off x="0" y="805800"/>
            <a:ext cx="9144000" cy="527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Dijkstra's algorithm guarantees an optimal solution for finding the shortest path in a weighted graph. It finds the globally optimal solution in terms of the sum of edge weights.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Dijkstra's algorithm is highly efficient for solving single-objective shortest path problems.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Genetic Algorithms involve randomness in the initialization and evolution processes, leading to different results in different runs.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3e0a874db_0_3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228" name="Google Shape;228;g2a3e0a874db_0_3"/>
          <p:cNvSpPr txBox="1"/>
          <p:nvPr>
            <p:ph idx="1" type="body"/>
          </p:nvPr>
        </p:nvSpPr>
        <p:spPr>
          <a:xfrm>
            <a:off x="685800" y="1208475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https://github.com/vitorlofonseca/prodalg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98c15eff1_0_28"/>
          <p:cNvSpPr txBox="1"/>
          <p:nvPr>
            <p:ph type="title"/>
          </p:nvPr>
        </p:nvSpPr>
        <p:spPr>
          <a:xfrm>
            <a:off x="815375" y="2430688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d1bd0014a_1_0"/>
          <p:cNvSpPr txBox="1"/>
          <p:nvPr>
            <p:ph type="title"/>
          </p:nvPr>
        </p:nvSpPr>
        <p:spPr>
          <a:xfrm>
            <a:off x="0" y="0"/>
            <a:ext cx="9144000" cy="7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Defined Chromosomes 1 </a:t>
            </a:r>
            <a:endParaRPr sz="2400"/>
          </a:p>
        </p:txBody>
      </p:sp>
      <p:sp>
        <p:nvSpPr>
          <p:cNvPr id="81" name="Google Shape;81;g1ed1bd0014a_1_0"/>
          <p:cNvSpPr txBox="1"/>
          <p:nvPr>
            <p:ph idx="1" type="body"/>
          </p:nvPr>
        </p:nvSpPr>
        <p:spPr>
          <a:xfrm>
            <a:off x="0" y="601325"/>
            <a:ext cx="9144000" cy="54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‘route’ object is a chromosome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chromosome (route) is a linked list of routers (Router Objects).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router in the route points to the next router in sequence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1ed1bd0014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27" y="3293775"/>
            <a:ext cx="6278475" cy="17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1bd0014a_1_8"/>
          <p:cNvSpPr txBox="1"/>
          <p:nvPr>
            <p:ph type="title"/>
          </p:nvPr>
        </p:nvSpPr>
        <p:spPr>
          <a:xfrm>
            <a:off x="0" y="0"/>
            <a:ext cx="9144000" cy="7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Defined Chromosomes 2 </a:t>
            </a:r>
            <a:endParaRPr sz="2400"/>
          </a:p>
        </p:txBody>
      </p:sp>
      <p:sp>
        <p:nvSpPr>
          <p:cNvPr id="89" name="Google Shape;89;g1ed1bd0014a_1_8"/>
          <p:cNvSpPr txBox="1"/>
          <p:nvPr>
            <p:ph idx="1" type="body"/>
          </p:nvPr>
        </p:nvSpPr>
        <p:spPr>
          <a:xfrm>
            <a:off x="0" y="601325"/>
            <a:ext cx="9144000" cy="54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‘router’ object represents a gene in the chromosome.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gene includes : </a:t>
            </a:r>
            <a:endParaRPr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IP Address </a:t>
            </a:r>
            <a:endParaRPr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Last Octet</a:t>
            </a:r>
            <a:endParaRPr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 Latency to next router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4. jitter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5. Fitness Value</a:t>
            </a:r>
            <a:endParaRPr/>
          </a:p>
        </p:txBody>
      </p:sp>
      <p:pic>
        <p:nvPicPr>
          <p:cNvPr id="90" name="Google Shape;90;g1ed1bd0014a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25" y="823676"/>
            <a:ext cx="7147751" cy="24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851abd23f_0_12"/>
          <p:cNvSpPr txBox="1"/>
          <p:nvPr>
            <p:ph type="title"/>
          </p:nvPr>
        </p:nvSpPr>
        <p:spPr>
          <a:xfrm>
            <a:off x="0" y="0"/>
            <a:ext cx="9144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</a:t>
            </a:r>
            <a:endParaRPr/>
          </a:p>
        </p:txBody>
      </p:sp>
      <p:pic>
        <p:nvPicPr>
          <p:cNvPr id="97" name="Google Shape;97;g29851abd23f_0_12"/>
          <p:cNvPicPr preferRelativeResize="0"/>
          <p:nvPr/>
        </p:nvPicPr>
        <p:blipFill rotWithShape="1">
          <a:blip r:embed="rId3">
            <a:alphaModFix/>
          </a:blip>
          <a:srcRect b="7067" l="6363" r="6109" t="8394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9851abd23f_0_12"/>
          <p:cNvSpPr txBox="1"/>
          <p:nvPr/>
        </p:nvSpPr>
        <p:spPr>
          <a:xfrm>
            <a:off x="3238200" y="3300"/>
            <a:ext cx="59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INITIAL NETWORK BEFORE USING GA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8d061144_0_3"/>
          <p:cNvSpPr txBox="1"/>
          <p:nvPr>
            <p:ph type="title"/>
          </p:nvPr>
        </p:nvSpPr>
        <p:spPr>
          <a:xfrm>
            <a:off x="0" y="0"/>
            <a:ext cx="9144000" cy="6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FITNESS FUNCTION</a:t>
            </a:r>
            <a:endParaRPr/>
          </a:p>
        </p:txBody>
      </p:sp>
      <p:sp>
        <p:nvSpPr>
          <p:cNvPr id="105" name="Google Shape;105;g1ec8d061144_0_3"/>
          <p:cNvSpPr txBox="1"/>
          <p:nvPr>
            <p:ph idx="1" type="body"/>
          </p:nvPr>
        </p:nvSpPr>
        <p:spPr>
          <a:xfrm>
            <a:off x="0" y="766900"/>
            <a:ext cx="9144000" cy="53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Fitness of a route 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Total Time = Sum of latency in 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Higher Fitness means: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Lower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Stable Jitter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Shorter total time of route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1ec8d06114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0" y="1222163"/>
            <a:ext cx="88677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ec8d06114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38" y="2795713"/>
            <a:ext cx="72866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d1bd0014a_1_17"/>
          <p:cNvSpPr txBox="1"/>
          <p:nvPr>
            <p:ph type="title"/>
          </p:nvPr>
        </p:nvSpPr>
        <p:spPr>
          <a:xfrm>
            <a:off x="0" y="0"/>
            <a:ext cx="9144000" cy="8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Elitism Function Working</a:t>
            </a:r>
            <a:endParaRPr/>
          </a:p>
        </p:txBody>
      </p:sp>
      <p:pic>
        <p:nvPicPr>
          <p:cNvPr id="114" name="Google Shape;114;g1ed1bd0014a_1_17"/>
          <p:cNvPicPr preferRelativeResize="0"/>
          <p:nvPr/>
        </p:nvPicPr>
        <p:blipFill rotWithShape="1">
          <a:blip r:embed="rId3">
            <a:alphaModFix/>
          </a:blip>
          <a:srcRect b="1659" l="0" r="2410" t="1852"/>
          <a:stretch/>
        </p:blipFill>
        <p:spPr>
          <a:xfrm>
            <a:off x="0" y="847200"/>
            <a:ext cx="8916776" cy="51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ed1bd0014a_1_24"/>
          <p:cNvPicPr preferRelativeResize="0"/>
          <p:nvPr/>
        </p:nvPicPr>
        <p:blipFill rotWithShape="1">
          <a:blip r:embed="rId3">
            <a:alphaModFix/>
          </a:blip>
          <a:srcRect b="0" l="0" r="0" t="2324"/>
          <a:stretch/>
        </p:blipFill>
        <p:spPr>
          <a:xfrm>
            <a:off x="0" y="654000"/>
            <a:ext cx="7053950" cy="5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d1bd0014a_1_24"/>
          <p:cNvSpPr txBox="1"/>
          <p:nvPr>
            <p:ph type="title"/>
          </p:nvPr>
        </p:nvSpPr>
        <p:spPr>
          <a:xfrm>
            <a:off x="0" y="0"/>
            <a:ext cx="9144000" cy="6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Crossover Working</a:t>
            </a:r>
            <a:endParaRPr sz="2400"/>
          </a:p>
        </p:txBody>
      </p:sp>
      <p:pic>
        <p:nvPicPr>
          <p:cNvPr id="122" name="Google Shape;122;g1ed1bd0014a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100" y="1441150"/>
            <a:ext cx="30003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d1bd0014a_1_61"/>
          <p:cNvSpPr txBox="1"/>
          <p:nvPr>
            <p:ph type="title"/>
          </p:nvPr>
        </p:nvSpPr>
        <p:spPr>
          <a:xfrm>
            <a:off x="685800" y="-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used to initialize Network</a:t>
            </a:r>
            <a:endParaRPr/>
          </a:p>
        </p:txBody>
      </p:sp>
      <p:pic>
        <p:nvPicPr>
          <p:cNvPr id="129" name="Google Shape;129;g1ed1bd0014a_1_61"/>
          <p:cNvPicPr preferRelativeResize="0"/>
          <p:nvPr/>
        </p:nvPicPr>
        <p:blipFill rotWithShape="1">
          <a:blip r:embed="rId3">
            <a:alphaModFix/>
          </a:blip>
          <a:srcRect b="0" l="0" r="20369" t="0"/>
          <a:stretch/>
        </p:blipFill>
        <p:spPr>
          <a:xfrm>
            <a:off x="189800" y="1204075"/>
            <a:ext cx="4555000" cy="31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ed1bd0014a_1_61"/>
          <p:cNvSpPr txBox="1"/>
          <p:nvPr/>
        </p:nvSpPr>
        <p:spPr>
          <a:xfrm>
            <a:off x="5296750" y="1440900"/>
            <a:ext cx="3509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IPRange - Range of IP Addresses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IPSize - Subnet Mask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routeQtd - Number of Routes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CF1E21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4ABA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2014-02-18T17:37:52Z</dcterms:created>
  <dc:creator>Brad Manier</dc:creator>
</cp:coreProperties>
</file>