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731" r:id="rId1"/>
  </p:sldMasterIdLst>
  <p:sldIdLst>
    <p:sldId id="266" r:id="rId2"/>
    <p:sldId id="260" r:id="rId3"/>
    <p:sldId id="261" r:id="rId4"/>
    <p:sldId id="262" r:id="rId5"/>
    <p:sldId id="267" r:id="rId6"/>
    <p:sldId id="268"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DCFC6-8B72-4963-9E15-BE4FB22268CD}" v="1044" dt="2021-09-10T10:16:44.128"/>
    <p1510:client id="{4C2659F4-60B3-41AE-86D5-B7BFE7833B90}" v="6" dt="2021-09-10T12:00:01.275"/>
    <p1510:client id="{5C78B7EA-FB96-496F-99FF-2AE873CAE359}" v="597" dt="2021-09-10T11:46:24.600"/>
    <p1510:client id="{A7E022A7-975D-4544-A155-9F93499933C4}" v="139" dt="2021-09-10T07:22:32.598"/>
    <p1510:client id="{C289B039-82A0-4B61-B063-598955A7FAAF}" v="542" dt="2021-09-10T09:01:55.434"/>
    <p1510:client id="{CFE04B6C-3315-42E0-A76D-B01D1ACCBFE4}" v="508" dt="2021-09-10T08:02:47.059"/>
    <p1510:client id="{E5B97A36-1254-40E6-B63D-01C235A9FDD3}" v="2" dt="2021-09-10T11:49:07.285"/>
    <p1510:client id="{EAB8A860-1F63-43F6-8C02-028322C0C7D7}" v="81" dt="2021-09-10T17:11:03.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5" d="100"/>
          <a:sy n="85" d="100"/>
        </p:scale>
        <p:origin x="5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15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9343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394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934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830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020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791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733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9889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39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14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00455600"/>
      </p:ext>
    </p:extLst>
  </p:cSld>
  <p:clrMap bg1="lt1" tx1="dk1" bg2="lt2" tx2="dk2" accent1="accent1" accent2="accent2" accent3="accent3" accent4="accent4" accent5="accent5" accent6="accent6" hlink="hlink" folHlink="folHlink"/>
  <p:sldLayoutIdLst>
    <p:sldLayoutId id="2147485732" r:id="rId1"/>
    <p:sldLayoutId id="2147485733" r:id="rId2"/>
    <p:sldLayoutId id="2147485734" r:id="rId3"/>
    <p:sldLayoutId id="2147485735" r:id="rId4"/>
    <p:sldLayoutId id="2147485736" r:id="rId5"/>
    <p:sldLayoutId id="2147485737" r:id="rId6"/>
    <p:sldLayoutId id="2147485738" r:id="rId7"/>
    <p:sldLayoutId id="2147485739" r:id="rId8"/>
    <p:sldLayoutId id="2147485740" r:id="rId9"/>
    <p:sldLayoutId id="2147485741" r:id="rId10"/>
    <p:sldLayoutId id="2147485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3" name="Rectangle 133">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135">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7" name="Group 137">
            <a:extLst>
              <a:ext uri="{FF2B5EF4-FFF2-40B4-BE49-F238E27FC236}">
                <a16:creationId xmlns:a16="http://schemas.microsoft.com/office/drawing/2014/main" id="{D89A5114-55F8-4976-BBE9-EB03D13143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8" name="Oval 138">
              <a:extLst>
                <a:ext uri="{FF2B5EF4-FFF2-40B4-BE49-F238E27FC236}">
                  <a16:creationId xmlns:a16="http://schemas.microsoft.com/office/drawing/2014/main" id="{B68E7F15-1BC6-438A-8D72-8DC7AED51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139">
              <a:extLst>
                <a:ext uri="{FF2B5EF4-FFF2-40B4-BE49-F238E27FC236}">
                  <a16:creationId xmlns:a16="http://schemas.microsoft.com/office/drawing/2014/main" id="{61641807-6842-4066-AF10-93EC82C9F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F982CAD2-2793-4D56-BE4D-E6CEF77D7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02ADA1AD-25F7-4EE1-9E91-CB4534B5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a:extLst>
                <a:ext uri="{FF2B5EF4-FFF2-40B4-BE49-F238E27FC236}">
                  <a16:creationId xmlns:a16="http://schemas.microsoft.com/office/drawing/2014/main" id="{07625553-33A6-42A6-BA58-B6F60A4E5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75B990D2-1682-41A9-850F-4DC602C31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Rectangle 14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0" name="Group 147">
            <a:extLst>
              <a:ext uri="{FF2B5EF4-FFF2-40B4-BE49-F238E27FC236}">
                <a16:creationId xmlns:a16="http://schemas.microsoft.com/office/drawing/2014/main" id="{EA8FBDFC-CF2A-4A9A-88B1-15D45D68BC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2" name="Straight Connector 148">
              <a:extLst>
                <a:ext uri="{FF2B5EF4-FFF2-40B4-BE49-F238E27FC236}">
                  <a16:creationId xmlns:a16="http://schemas.microsoft.com/office/drawing/2014/main" id="{4EC299EF-4D18-40D1-AAB9-5082B26ABF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3" name="Straight Connector 149">
              <a:extLst>
                <a:ext uri="{FF2B5EF4-FFF2-40B4-BE49-F238E27FC236}">
                  <a16:creationId xmlns:a16="http://schemas.microsoft.com/office/drawing/2014/main" id="{C649880C-55B6-4C46-A7F6-6A2856231B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C809907-F418-42B7-B7DA-7578B44AAB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71152CA-C7C6-498B-AC68-B4620D242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54" name="Rectangle 153">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4" name="Group 155">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5" name="Straight Connector 156">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6" name="Straight Connector 157">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3">
            <a:extLst>
              <a:ext uri="{FF2B5EF4-FFF2-40B4-BE49-F238E27FC236}">
                <a16:creationId xmlns:a16="http://schemas.microsoft.com/office/drawing/2014/main" id="{19EF3FB4-1ED4-40CA-82BA-FFD1523ECBEA}"/>
              </a:ext>
            </a:extLst>
          </p:cNvPr>
          <p:cNvPicPr>
            <a:picLocks noChangeAspect="1"/>
          </p:cNvPicPr>
          <p:nvPr/>
        </p:nvPicPr>
        <p:blipFill>
          <a:blip r:embed="rId2">
            <a:extLst>
              <a:ext uri="{28A0092B-C50C-407E-A947-70E740481C1C}">
                <a14:useLocalDpi xmlns:a14="http://schemas.microsoft.com/office/drawing/2010/main" val="0"/>
              </a:ext>
            </a:extLst>
          </a:blip>
          <a:srcRect t="9494" b="9494"/>
          <a:stretch/>
        </p:blipFill>
        <p:spPr>
          <a:xfrm>
            <a:off x="7418660" y="635157"/>
            <a:ext cx="4156181" cy="4920807"/>
          </a:xfrm>
          <a:prstGeom prst="rect">
            <a:avLst/>
          </a:prstGeom>
        </p:spPr>
      </p:pic>
      <p:grpSp>
        <p:nvGrpSpPr>
          <p:cNvPr id="162" name="Group 161">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867670" y="850149"/>
            <a:ext cx="304800" cy="429768"/>
            <a:chOff x="215328" y="-46937"/>
            <a:chExt cx="304800" cy="2773841"/>
          </a:xfrm>
        </p:grpSpPr>
        <p:cxnSp>
          <p:nvCxnSpPr>
            <p:cNvPr id="337" name="Straight Connector 162">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163">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4693C0D-4685-435B-A8D5-1DA741544D50}"/>
              </a:ext>
            </a:extLst>
          </p:cNvPr>
          <p:cNvSpPr>
            <a:spLocks noGrp="1"/>
          </p:cNvSpPr>
          <p:nvPr>
            <p:ph type="title"/>
          </p:nvPr>
        </p:nvSpPr>
        <p:spPr>
          <a:xfrm>
            <a:off x="630936" y="1001805"/>
            <a:ext cx="6171202" cy="3659841"/>
          </a:xfrm>
          <a:noFill/>
        </p:spPr>
        <p:txBody>
          <a:bodyPr vert="horz" lIns="91440" tIns="45720" rIns="91440" bIns="45720" rtlCol="0" anchor="b">
            <a:normAutofit/>
          </a:bodyPr>
          <a:lstStyle/>
          <a:p>
            <a:r>
              <a:rPr lang="en-US" sz="7200" dirty="0">
                <a:solidFill>
                  <a:schemeClr val="bg1"/>
                </a:solidFill>
                <a:latin typeface="Comic Sans MS"/>
              </a:rPr>
              <a:t>Organized</a:t>
            </a:r>
            <a:br>
              <a:rPr lang="en-US" sz="7200" dirty="0">
                <a:solidFill>
                  <a:schemeClr val="bg1"/>
                </a:solidFill>
                <a:latin typeface="Comic Sans MS"/>
              </a:rPr>
            </a:br>
            <a:r>
              <a:rPr lang="en-US" sz="7200" dirty="0">
                <a:solidFill>
                  <a:schemeClr val="bg1"/>
                </a:solidFill>
                <a:latin typeface="Comic Sans MS"/>
              </a:rPr>
              <a:t>			Diary</a:t>
            </a:r>
            <a:br>
              <a:rPr lang="en-US" sz="7200" dirty="0"/>
            </a:br>
            <a:endParaRPr lang="en-US" sz="3600" dirty="0">
              <a:solidFill>
                <a:schemeClr val="bg1"/>
              </a:solidFill>
              <a:latin typeface="Comic Sans MS"/>
            </a:endParaRPr>
          </a:p>
        </p:txBody>
      </p:sp>
    </p:spTree>
    <p:extLst>
      <p:ext uri="{BB962C8B-B14F-4D97-AF65-F5344CB8AC3E}">
        <p14:creationId xmlns:p14="http://schemas.microsoft.com/office/powerpoint/2010/main" val="383104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1" name="Oval 140">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44">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Picture 129" descr="Toy plastic numbers">
            <a:extLst>
              <a:ext uri="{FF2B5EF4-FFF2-40B4-BE49-F238E27FC236}">
                <a16:creationId xmlns:a16="http://schemas.microsoft.com/office/drawing/2014/main" id="{40268939-8CA3-4031-A1E5-22CF20275120}"/>
              </a:ext>
            </a:extLst>
          </p:cNvPr>
          <p:cNvPicPr>
            <a:picLocks noChangeAspect="1"/>
          </p:cNvPicPr>
          <p:nvPr/>
        </p:nvPicPr>
        <p:blipFill rotWithShape="1">
          <a:blip r:embed="rId2">
            <a:duotone>
              <a:prstClr val="black"/>
              <a:schemeClr val="bg1">
                <a:tint val="45000"/>
                <a:satMod val="400000"/>
              </a:schemeClr>
            </a:duotone>
            <a:alphaModFix amt="25000"/>
          </a:blip>
          <a:srcRect t="9799" r="-2" b="4467"/>
          <a:stretch/>
        </p:blipFill>
        <p:spPr>
          <a:xfrm>
            <a:off x="749021" y="-2704"/>
            <a:ext cx="10731726" cy="6132211"/>
          </a:xfrm>
          <a:prstGeom prst="rect">
            <a:avLst/>
          </a:prstGeom>
        </p:spPr>
      </p:pic>
      <p:sp>
        <p:nvSpPr>
          <p:cNvPr id="2" name="Title 1">
            <a:extLst>
              <a:ext uri="{FF2B5EF4-FFF2-40B4-BE49-F238E27FC236}">
                <a16:creationId xmlns:a16="http://schemas.microsoft.com/office/drawing/2014/main" id="{C4693C0D-4685-435B-A8D5-1DA741544D50}"/>
              </a:ext>
            </a:extLst>
          </p:cNvPr>
          <p:cNvSpPr>
            <a:spLocks noGrp="1"/>
          </p:cNvSpPr>
          <p:nvPr>
            <p:ph type="title"/>
          </p:nvPr>
        </p:nvSpPr>
        <p:spPr>
          <a:xfrm>
            <a:off x="668350" y="81849"/>
            <a:ext cx="10318376" cy="7117134"/>
          </a:xfrm>
          <a:noFill/>
        </p:spPr>
        <p:txBody>
          <a:bodyPr vert="horz" lIns="91440" tIns="45720" rIns="91440" bIns="45720" rtlCol="0" anchor="b">
            <a:noAutofit/>
          </a:bodyPr>
          <a:lstStyle/>
          <a:p>
            <a:pPr marL="457200" indent="-457200">
              <a:buFont typeface="Wingdings"/>
              <a:buChar char="Ø"/>
            </a:pPr>
            <a:r>
              <a:rPr lang="en-US" sz="3600" dirty="0">
                <a:solidFill>
                  <a:schemeClr val="bg1"/>
                </a:solidFill>
                <a:latin typeface="TH SarabunPSK"/>
                <a:cs typeface="TH SarabunPSK"/>
              </a:rPr>
              <a:t>The problem with many of us we are not able to organize our goals</a:t>
            </a:r>
            <a:br>
              <a:rPr lang="en-US" sz="3600" dirty="0">
                <a:solidFill>
                  <a:schemeClr val="bg1"/>
                </a:solidFill>
                <a:latin typeface="TH SarabunPSK"/>
                <a:cs typeface="TH SarabunPSK"/>
              </a:rPr>
            </a:br>
            <a:r>
              <a:rPr lang="en-US" sz="3600" dirty="0">
                <a:solidFill>
                  <a:schemeClr val="bg1"/>
                </a:solidFill>
                <a:latin typeface="TH SarabunPSK"/>
                <a:cs typeface="TH SarabunPSK"/>
              </a:rPr>
              <a:t>and complete them in a proper manner.</a:t>
            </a:r>
            <a:br>
              <a:rPr lang="en-US" sz="3600" dirty="0">
                <a:latin typeface="TH SarabunPSK"/>
                <a:cs typeface="Calibri Light"/>
              </a:rPr>
            </a:br>
            <a:br>
              <a:rPr lang="en-US" sz="3600" dirty="0">
                <a:latin typeface="TH SarabunPSK"/>
              </a:rPr>
            </a:br>
            <a:r>
              <a:rPr lang="en-US" sz="3600" dirty="0">
                <a:solidFill>
                  <a:schemeClr val="bg1"/>
                </a:solidFill>
                <a:latin typeface="TH SarabunPSK"/>
                <a:cs typeface="TH SarabunPSK"/>
              </a:rPr>
              <a:t>Due to this we are not able to use our full capability and our daily tasks remain undone. Sometimes we tend to ignore our most important tasks of our day to complete the least important tasks. </a:t>
            </a:r>
            <a:br>
              <a:rPr lang="en-US" sz="3600" dirty="0">
                <a:latin typeface="TH SarabunPSK"/>
                <a:cs typeface="Calibri Light"/>
              </a:rPr>
            </a:br>
            <a:br>
              <a:rPr lang="en-US" sz="3600" dirty="0">
                <a:latin typeface="TH SarabunPSK"/>
                <a:cs typeface="+mj-lt"/>
              </a:rPr>
            </a:br>
            <a:r>
              <a:rPr lang="en-US" sz="3600" dirty="0">
                <a:solidFill>
                  <a:schemeClr val="bg1"/>
                </a:solidFill>
                <a:latin typeface="TH SarabunPSK"/>
                <a:ea typeface="+mj-lt"/>
                <a:cs typeface="+mj-lt"/>
              </a:rPr>
              <a:t>So to solve such kind of problem I have made Organized Diary.</a:t>
            </a:r>
            <a:br>
              <a:rPr lang="en-US" sz="3600" dirty="0">
                <a:latin typeface="TH SarabunPSK"/>
                <a:cs typeface="Calibri Light"/>
              </a:rPr>
            </a:br>
            <a:br>
              <a:rPr lang="en-US" sz="3200" dirty="0">
                <a:cs typeface="Calibri Light"/>
              </a:rPr>
            </a:br>
            <a:br>
              <a:rPr lang="en-US" sz="3200" dirty="0"/>
            </a:br>
            <a:br>
              <a:rPr lang="en-US" sz="3200" dirty="0"/>
            </a:br>
            <a:endParaRPr lang="en-US" sz="3200" dirty="0">
              <a:solidFill>
                <a:schemeClr val="bg1"/>
              </a:solidFill>
              <a:cs typeface="Calibri Light" panose="020F0302020204030204"/>
            </a:endParaRPr>
          </a:p>
        </p:txBody>
      </p:sp>
      <p:sp>
        <p:nvSpPr>
          <p:cNvPr id="150" name="Rectangle 14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53" name="Straight Connector 152">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59" name="Straight Connector 158">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826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1" name="Oval 140">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44">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Picture 129" descr="Toy plastic numbers">
            <a:extLst>
              <a:ext uri="{FF2B5EF4-FFF2-40B4-BE49-F238E27FC236}">
                <a16:creationId xmlns:a16="http://schemas.microsoft.com/office/drawing/2014/main" id="{40268939-8CA3-4031-A1E5-22CF20275120}"/>
              </a:ext>
            </a:extLst>
          </p:cNvPr>
          <p:cNvPicPr>
            <a:picLocks noChangeAspect="1"/>
          </p:cNvPicPr>
          <p:nvPr/>
        </p:nvPicPr>
        <p:blipFill rotWithShape="1">
          <a:blip r:embed="rId2">
            <a:duotone>
              <a:prstClr val="black"/>
              <a:schemeClr val="bg1">
                <a:tint val="45000"/>
                <a:satMod val="400000"/>
              </a:schemeClr>
            </a:duotone>
            <a:alphaModFix amt="25000"/>
          </a:blip>
          <a:srcRect t="9799" r="-2" b="4467"/>
          <a:stretch/>
        </p:blipFill>
        <p:spPr>
          <a:xfrm>
            <a:off x="749021" y="-2704"/>
            <a:ext cx="10731726" cy="6132211"/>
          </a:xfrm>
          <a:prstGeom prst="rect">
            <a:avLst/>
          </a:prstGeom>
        </p:spPr>
      </p:pic>
      <p:sp>
        <p:nvSpPr>
          <p:cNvPr id="2" name="Title 1">
            <a:extLst>
              <a:ext uri="{FF2B5EF4-FFF2-40B4-BE49-F238E27FC236}">
                <a16:creationId xmlns:a16="http://schemas.microsoft.com/office/drawing/2014/main" id="{C4693C0D-4685-435B-A8D5-1DA741544D50}"/>
              </a:ext>
            </a:extLst>
          </p:cNvPr>
          <p:cNvSpPr>
            <a:spLocks noGrp="1"/>
          </p:cNvSpPr>
          <p:nvPr>
            <p:ph type="title"/>
          </p:nvPr>
        </p:nvSpPr>
        <p:spPr>
          <a:xfrm>
            <a:off x="814027" y="541288"/>
            <a:ext cx="10071846" cy="4573401"/>
          </a:xfrm>
          <a:noFill/>
        </p:spPr>
        <p:txBody>
          <a:bodyPr vert="horz" lIns="91440" tIns="45720" rIns="91440" bIns="45720" rtlCol="0" anchor="b">
            <a:noAutofit/>
          </a:bodyPr>
          <a:lstStyle/>
          <a:p>
            <a:r>
              <a:rPr lang="en-US" sz="3600" dirty="0">
                <a:solidFill>
                  <a:schemeClr val="bg1"/>
                </a:solidFill>
                <a:latin typeface="TH SarabunPSK"/>
                <a:cs typeface="TH SarabunPSK"/>
              </a:rPr>
              <a:t>The objective of the Diary is to help us do the important tasks first. In this we assign priority to our tasks. And we have to first complete our most prior tasks in order to complete our next task.</a:t>
            </a:r>
            <a:br>
              <a:rPr lang="en-US" sz="3600" dirty="0">
                <a:solidFill>
                  <a:schemeClr val="bg1"/>
                </a:solidFill>
                <a:latin typeface="TH SarabunPSK"/>
                <a:cs typeface="TH SarabunPSK"/>
              </a:rPr>
            </a:br>
            <a:br>
              <a:rPr lang="en-US" sz="3600" dirty="0">
                <a:solidFill>
                  <a:schemeClr val="bg1"/>
                </a:solidFill>
                <a:latin typeface="TH SarabunPSK"/>
                <a:cs typeface="TH SarabunPSK"/>
              </a:rPr>
            </a:br>
            <a:r>
              <a:rPr lang="en-US" sz="3600" dirty="0">
                <a:solidFill>
                  <a:schemeClr val="bg1"/>
                </a:solidFill>
                <a:latin typeface="TH SarabunPSK"/>
                <a:cs typeface="TH SarabunPSK"/>
              </a:rPr>
              <a:t> This will also help us to maintain discipline in our life and also by doing things in this order we can achieve our goals much efficiently.  </a:t>
            </a:r>
            <a:br>
              <a:rPr lang="en-US" sz="3600" dirty="0">
                <a:solidFill>
                  <a:schemeClr val="bg1"/>
                </a:solidFill>
                <a:latin typeface="TH SarabunPSK"/>
                <a:cs typeface="TH SarabunPSK"/>
              </a:rPr>
            </a:br>
            <a:br>
              <a:rPr lang="en-US" sz="3600" dirty="0">
                <a:solidFill>
                  <a:schemeClr val="bg1"/>
                </a:solidFill>
                <a:latin typeface="TH SarabunPSK"/>
                <a:cs typeface="TH SarabunPSK"/>
              </a:rPr>
            </a:br>
            <a:r>
              <a:rPr lang="en-US" sz="3600" dirty="0">
                <a:solidFill>
                  <a:schemeClr val="bg1"/>
                </a:solidFill>
                <a:latin typeface="TH SarabunPSK"/>
                <a:cs typeface="TH SarabunPSK"/>
              </a:rPr>
              <a:t>We can also modify our tasks and priority. This diary is mainly designed for daily tasks. </a:t>
            </a:r>
            <a:endParaRPr lang="en-US" sz="3600" dirty="0">
              <a:solidFill>
                <a:schemeClr val="bg1"/>
              </a:solidFill>
              <a:cs typeface="Calibri Light"/>
            </a:endParaRPr>
          </a:p>
        </p:txBody>
      </p:sp>
      <p:sp>
        <p:nvSpPr>
          <p:cNvPr id="150" name="Rectangle 14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53" name="Straight Connector 152">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59" name="Straight Connector 158">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849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1" name="Oval 140">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44">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93C0D-4685-435B-A8D5-1DA741544D50}"/>
              </a:ext>
            </a:extLst>
          </p:cNvPr>
          <p:cNvSpPr>
            <a:spLocks noGrp="1"/>
          </p:cNvSpPr>
          <p:nvPr>
            <p:ph type="title"/>
          </p:nvPr>
        </p:nvSpPr>
        <p:spPr>
          <a:xfrm>
            <a:off x="1756935" y="530575"/>
            <a:ext cx="7449818" cy="1141399"/>
          </a:xfrm>
          <a:noFill/>
        </p:spPr>
        <p:txBody>
          <a:bodyPr vert="horz" lIns="91440" tIns="45720" rIns="91440" bIns="45720" rtlCol="0" anchor="b">
            <a:noAutofit/>
          </a:bodyPr>
          <a:lstStyle/>
          <a:p>
            <a:pPr algn="just"/>
            <a:r>
              <a:rPr lang="en-US" dirty="0">
                <a:solidFill>
                  <a:schemeClr val="bg1"/>
                </a:solidFill>
                <a:latin typeface="Comic Sans MS"/>
                <a:ea typeface="Verdana"/>
                <a:cs typeface="Calibri Light"/>
              </a:rPr>
              <a:t>			WORKING</a:t>
            </a:r>
          </a:p>
        </p:txBody>
      </p:sp>
      <p:sp>
        <p:nvSpPr>
          <p:cNvPr id="150" name="Rectangle 14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53" name="Straight Connector 152">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59" name="Straight Connector 158">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13B1ADFB-F212-4DBB-BC28-75003641309E}"/>
              </a:ext>
            </a:extLst>
          </p:cNvPr>
          <p:cNvSpPr txBox="1"/>
          <p:nvPr/>
        </p:nvSpPr>
        <p:spPr>
          <a:xfrm>
            <a:off x="5080187" y="43405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3" name="Rectangle 2">
            <a:extLst>
              <a:ext uri="{FF2B5EF4-FFF2-40B4-BE49-F238E27FC236}">
                <a16:creationId xmlns:a16="http://schemas.microsoft.com/office/drawing/2014/main" id="{24B51D00-FB0A-4E7D-9CF7-56857417679E}"/>
              </a:ext>
            </a:extLst>
          </p:cNvPr>
          <p:cNvSpPr/>
          <p:nvPr/>
        </p:nvSpPr>
        <p:spPr>
          <a:xfrm>
            <a:off x="1535304" y="2347201"/>
            <a:ext cx="2154071" cy="17807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Insert your </a:t>
            </a:r>
          </a:p>
          <a:p>
            <a:pPr algn="ctr"/>
            <a:r>
              <a:rPr lang="en-IN" dirty="0"/>
              <a:t>Tasks.</a:t>
            </a:r>
          </a:p>
        </p:txBody>
      </p:sp>
      <p:sp>
        <p:nvSpPr>
          <p:cNvPr id="5" name="Rectangle 4">
            <a:extLst>
              <a:ext uri="{FF2B5EF4-FFF2-40B4-BE49-F238E27FC236}">
                <a16:creationId xmlns:a16="http://schemas.microsoft.com/office/drawing/2014/main" id="{55F7D50E-8B3D-4BD0-9A9A-17B3903D2D3D}"/>
              </a:ext>
            </a:extLst>
          </p:cNvPr>
          <p:cNvSpPr/>
          <p:nvPr/>
        </p:nvSpPr>
        <p:spPr>
          <a:xfrm>
            <a:off x="5302666" y="2347201"/>
            <a:ext cx="2158190" cy="178077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Assign them priority</a:t>
            </a:r>
          </a:p>
        </p:txBody>
      </p:sp>
      <p:pic>
        <p:nvPicPr>
          <p:cNvPr id="13" name="Picture 12">
            <a:extLst>
              <a:ext uri="{FF2B5EF4-FFF2-40B4-BE49-F238E27FC236}">
                <a16:creationId xmlns:a16="http://schemas.microsoft.com/office/drawing/2014/main" id="{7A3C76CD-EB9C-4C82-B426-21C8ACC4B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471" y="2347200"/>
            <a:ext cx="2154071" cy="1780771"/>
          </a:xfrm>
          <a:prstGeom prst="rect">
            <a:avLst/>
          </a:prstGeom>
        </p:spPr>
      </p:pic>
      <p:sp>
        <p:nvSpPr>
          <p:cNvPr id="14" name="Arrow: Right 13">
            <a:extLst>
              <a:ext uri="{FF2B5EF4-FFF2-40B4-BE49-F238E27FC236}">
                <a16:creationId xmlns:a16="http://schemas.microsoft.com/office/drawing/2014/main" id="{A25DAAD0-6096-457F-AFC9-034B084FA82D}"/>
              </a:ext>
            </a:extLst>
          </p:cNvPr>
          <p:cNvSpPr/>
          <p:nvPr/>
        </p:nvSpPr>
        <p:spPr>
          <a:xfrm>
            <a:off x="3935448" y="2935939"/>
            <a:ext cx="1167076"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pic>
        <p:nvPicPr>
          <p:cNvPr id="15" name="Picture 14">
            <a:extLst>
              <a:ext uri="{FF2B5EF4-FFF2-40B4-BE49-F238E27FC236}">
                <a16:creationId xmlns:a16="http://schemas.microsoft.com/office/drawing/2014/main" id="{7423D10E-4C96-4138-88CC-2C78F3D03E23}"/>
              </a:ext>
            </a:extLst>
          </p:cNvPr>
          <p:cNvPicPr>
            <a:picLocks noChangeAspect="1"/>
          </p:cNvPicPr>
          <p:nvPr/>
        </p:nvPicPr>
        <p:blipFill>
          <a:blip r:embed="rId3"/>
          <a:stretch>
            <a:fillRect/>
          </a:stretch>
        </p:blipFill>
        <p:spPr>
          <a:xfrm>
            <a:off x="7564047" y="2935939"/>
            <a:ext cx="1018348" cy="408467"/>
          </a:xfrm>
          <a:prstGeom prst="rect">
            <a:avLst/>
          </a:prstGeom>
        </p:spPr>
      </p:pic>
    </p:spTree>
    <p:extLst>
      <p:ext uri="{BB962C8B-B14F-4D97-AF65-F5344CB8AC3E}">
        <p14:creationId xmlns:p14="http://schemas.microsoft.com/office/powerpoint/2010/main" val="305957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1" name="Oval 140">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44">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93C0D-4685-435B-A8D5-1DA741544D50}"/>
              </a:ext>
            </a:extLst>
          </p:cNvPr>
          <p:cNvSpPr>
            <a:spLocks noGrp="1"/>
          </p:cNvSpPr>
          <p:nvPr>
            <p:ph type="title"/>
          </p:nvPr>
        </p:nvSpPr>
        <p:spPr>
          <a:xfrm>
            <a:off x="2084895" y="509539"/>
            <a:ext cx="7718612" cy="1108683"/>
          </a:xfrm>
          <a:noFill/>
        </p:spPr>
        <p:txBody>
          <a:bodyPr vert="horz" lIns="91440" tIns="45720" rIns="91440" bIns="45720" rtlCol="0" anchor="b">
            <a:noAutofit/>
          </a:bodyPr>
          <a:lstStyle/>
          <a:p>
            <a:pPr algn="just"/>
            <a:r>
              <a:rPr lang="en-US" dirty="0">
                <a:solidFill>
                  <a:schemeClr val="bg1"/>
                </a:solidFill>
                <a:latin typeface="Comic Sans MS"/>
                <a:ea typeface="Verdana"/>
                <a:cs typeface="Calibri Light"/>
              </a:rPr>
              <a:t>			Demo</a:t>
            </a:r>
          </a:p>
        </p:txBody>
      </p:sp>
      <p:sp>
        <p:nvSpPr>
          <p:cNvPr id="150" name="Rectangle 14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53" name="Straight Connector 152">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59" name="Straight Connector 158">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13B1ADFB-F212-4DBB-BC28-75003641309E}"/>
              </a:ext>
            </a:extLst>
          </p:cNvPr>
          <p:cNvSpPr txBox="1"/>
          <p:nvPr/>
        </p:nvSpPr>
        <p:spPr>
          <a:xfrm>
            <a:off x="5080187" y="43405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9" name="Picture 8">
            <a:extLst>
              <a:ext uri="{FF2B5EF4-FFF2-40B4-BE49-F238E27FC236}">
                <a16:creationId xmlns:a16="http://schemas.microsoft.com/office/drawing/2014/main" id="{512A3394-45F7-4B89-B58F-2C885422E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47" y="2097110"/>
            <a:ext cx="4591691" cy="3534268"/>
          </a:xfrm>
          <a:prstGeom prst="rect">
            <a:avLst/>
          </a:prstGeom>
        </p:spPr>
      </p:pic>
      <p:pic>
        <p:nvPicPr>
          <p:cNvPr id="11" name="Picture 10">
            <a:extLst>
              <a:ext uri="{FF2B5EF4-FFF2-40B4-BE49-F238E27FC236}">
                <a16:creationId xmlns:a16="http://schemas.microsoft.com/office/drawing/2014/main" id="{E9B5F759-8E63-4662-9B63-27D9CC81C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8956" y="1710044"/>
            <a:ext cx="5277587" cy="4476964"/>
          </a:xfrm>
          <a:prstGeom prst="rect">
            <a:avLst/>
          </a:prstGeom>
        </p:spPr>
      </p:pic>
    </p:spTree>
    <p:extLst>
      <p:ext uri="{BB962C8B-B14F-4D97-AF65-F5344CB8AC3E}">
        <p14:creationId xmlns:p14="http://schemas.microsoft.com/office/powerpoint/2010/main" val="40272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1" name="Oval 140">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44">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93C0D-4685-435B-A8D5-1DA741544D50}"/>
              </a:ext>
            </a:extLst>
          </p:cNvPr>
          <p:cNvSpPr>
            <a:spLocks noGrp="1"/>
          </p:cNvSpPr>
          <p:nvPr>
            <p:ph type="title"/>
          </p:nvPr>
        </p:nvSpPr>
        <p:spPr>
          <a:xfrm>
            <a:off x="1572183" y="752034"/>
            <a:ext cx="7718612" cy="1040231"/>
          </a:xfrm>
          <a:noFill/>
        </p:spPr>
        <p:txBody>
          <a:bodyPr vert="horz" lIns="91440" tIns="45720" rIns="91440" bIns="45720" rtlCol="0" anchor="b">
            <a:noAutofit/>
          </a:bodyPr>
          <a:lstStyle/>
          <a:p>
            <a:pPr algn="just"/>
            <a:r>
              <a:rPr lang="en-US" dirty="0">
                <a:solidFill>
                  <a:schemeClr val="bg1"/>
                </a:solidFill>
                <a:latin typeface="Comic Sans MS"/>
                <a:ea typeface="Verdana"/>
                <a:cs typeface="Calibri Light"/>
              </a:rPr>
              <a:t>			</a:t>
            </a:r>
          </a:p>
        </p:txBody>
      </p:sp>
      <p:sp>
        <p:nvSpPr>
          <p:cNvPr id="150" name="Rectangle 14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53" name="Straight Connector 152">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59" name="Straight Connector 158">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13B1ADFB-F212-4DBB-BC28-75003641309E}"/>
              </a:ext>
            </a:extLst>
          </p:cNvPr>
          <p:cNvSpPr txBox="1"/>
          <p:nvPr/>
        </p:nvSpPr>
        <p:spPr>
          <a:xfrm>
            <a:off x="5080187" y="43405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5" name="Picture 4">
            <a:extLst>
              <a:ext uri="{FF2B5EF4-FFF2-40B4-BE49-F238E27FC236}">
                <a16:creationId xmlns:a16="http://schemas.microsoft.com/office/drawing/2014/main" id="{DBE8D036-F054-4F92-A7EF-37AABF32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07" y="1107078"/>
            <a:ext cx="4525779" cy="4582164"/>
          </a:xfrm>
          <a:prstGeom prst="rect">
            <a:avLst/>
          </a:prstGeom>
        </p:spPr>
      </p:pic>
      <p:pic>
        <p:nvPicPr>
          <p:cNvPr id="7" name="Picture 6">
            <a:extLst>
              <a:ext uri="{FF2B5EF4-FFF2-40B4-BE49-F238E27FC236}">
                <a16:creationId xmlns:a16="http://schemas.microsoft.com/office/drawing/2014/main" id="{2898C912-B531-4A50-9078-10C768F68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969" y="998408"/>
            <a:ext cx="4410691" cy="4717359"/>
          </a:xfrm>
          <a:prstGeom prst="rect">
            <a:avLst/>
          </a:prstGeom>
        </p:spPr>
      </p:pic>
    </p:spTree>
    <p:extLst>
      <p:ext uri="{BB962C8B-B14F-4D97-AF65-F5344CB8AC3E}">
        <p14:creationId xmlns:p14="http://schemas.microsoft.com/office/powerpoint/2010/main" val="215632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1" name="Oval 140">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44">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93C0D-4685-435B-A8D5-1DA741544D50}"/>
              </a:ext>
            </a:extLst>
          </p:cNvPr>
          <p:cNvSpPr>
            <a:spLocks noGrp="1"/>
          </p:cNvSpPr>
          <p:nvPr>
            <p:ph type="title"/>
          </p:nvPr>
        </p:nvSpPr>
        <p:spPr>
          <a:xfrm>
            <a:off x="1900997" y="249938"/>
            <a:ext cx="8009965" cy="3811399"/>
          </a:xfrm>
          <a:noFill/>
        </p:spPr>
        <p:txBody>
          <a:bodyPr vert="horz" lIns="91440" tIns="45720" rIns="91440" bIns="45720" rtlCol="0" anchor="b">
            <a:noAutofit/>
          </a:bodyPr>
          <a:lstStyle/>
          <a:p>
            <a:pPr algn="just"/>
            <a:r>
              <a:rPr lang="en-US" sz="8800">
                <a:solidFill>
                  <a:schemeClr val="bg1"/>
                </a:solidFill>
                <a:latin typeface="Comic Sans MS"/>
                <a:ea typeface="Verdana"/>
                <a:cs typeface="Calibri Light"/>
              </a:rPr>
              <a:t> THANK-YOU</a:t>
            </a:r>
            <a:endParaRPr lang="en-US" sz="8800" dirty="0">
              <a:solidFill>
                <a:schemeClr val="bg1"/>
              </a:solidFill>
              <a:latin typeface="Comic Sans MS"/>
              <a:ea typeface="Verdana"/>
              <a:cs typeface="Calibri Light"/>
            </a:endParaRPr>
          </a:p>
        </p:txBody>
      </p:sp>
      <p:sp>
        <p:nvSpPr>
          <p:cNvPr id="150" name="Rectangle 14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53" name="Straight Connector 152">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59" name="Straight Connector 158">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D4B5FAF3-ADD2-4C2A-9AD7-90EA7244ECBF}"/>
              </a:ext>
            </a:extLst>
          </p:cNvPr>
          <p:cNvSpPr txBox="1"/>
          <p:nvPr/>
        </p:nvSpPr>
        <p:spPr>
          <a:xfrm>
            <a:off x="8018928" y="5295901"/>
            <a:ext cx="268717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Comic Sans MS"/>
                <a:cs typeface="Calibri"/>
              </a:rPr>
              <a:t>By : Ayush Kalra</a:t>
            </a:r>
            <a:endParaRPr lang="en-US" dirty="0">
              <a:solidFill>
                <a:schemeClr val="bg1"/>
              </a:solidFill>
            </a:endParaRPr>
          </a:p>
          <a:p>
            <a:r>
              <a:rPr lang="en-US" sz="2400" dirty="0">
                <a:solidFill>
                  <a:schemeClr val="bg1"/>
                </a:solidFill>
                <a:latin typeface="Comic Sans MS"/>
                <a:cs typeface="Calibri"/>
              </a:rPr>
              <a:t>       1910990093</a:t>
            </a:r>
          </a:p>
          <a:p>
            <a:endParaRPr lang="en-US" dirty="0">
              <a:solidFill>
                <a:schemeClr val="bg1"/>
              </a:solidFill>
              <a:latin typeface="Comic Sans MS"/>
              <a:cs typeface="Calibri"/>
            </a:endParaRPr>
          </a:p>
          <a:p>
            <a:endParaRPr lang="en-US" dirty="0">
              <a:solidFill>
                <a:schemeClr val="bg1"/>
              </a:solidFill>
              <a:latin typeface="Comic Sans MS"/>
              <a:cs typeface="Calibri"/>
            </a:endParaRPr>
          </a:p>
        </p:txBody>
      </p:sp>
      <p:sp>
        <p:nvSpPr>
          <p:cNvPr id="4" name="TextBox 3">
            <a:extLst>
              <a:ext uri="{FF2B5EF4-FFF2-40B4-BE49-F238E27FC236}">
                <a16:creationId xmlns:a16="http://schemas.microsoft.com/office/drawing/2014/main" id="{13B1ADFB-F212-4DBB-BC28-75003641309E}"/>
              </a:ext>
            </a:extLst>
          </p:cNvPr>
          <p:cNvSpPr txBox="1"/>
          <p:nvPr/>
        </p:nvSpPr>
        <p:spPr>
          <a:xfrm>
            <a:off x="5080187" y="43405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8619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829</TotalTime>
  <Words>213</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Comic Sans MS</vt:lpstr>
      <vt:lpstr>TH SarabunPSK</vt:lpstr>
      <vt:lpstr>Wingdings</vt:lpstr>
      <vt:lpstr>Office Theme</vt:lpstr>
      <vt:lpstr>Organized    Diary </vt:lpstr>
      <vt:lpstr>The problem with many of us we are not able to organize our goals and complete them in a proper manner.  Due to this we are not able to use our full capability and our daily tasks remain undone. Sometimes we tend to ignore our most important tasks of our day to complete the least important tasks.   So to solve such kind of problem I have made Organized Diary.    </vt:lpstr>
      <vt:lpstr>The objective of the Diary is to help us do the important tasks first. In this we assign priority to our tasks. And we have to first complete our most prior tasks in order to complete our next task.   This will also help us to maintain discipline in our life and also by doing things in this order we can achieve our goals much efficiently.    We can also modify our tasks and priority. This diary is mainly designed for daily tasks. </vt:lpstr>
      <vt:lpstr>   WORKING</vt:lpstr>
      <vt:lpstr>   Demo</vt:lpstr>
      <vt:lpstr>   </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dc:creator>
  <cp:lastModifiedBy>ayush kalra</cp:lastModifiedBy>
  <cp:revision>816</cp:revision>
  <dcterms:created xsi:type="dcterms:W3CDTF">2021-09-10T05:06:36Z</dcterms:created>
  <dcterms:modified xsi:type="dcterms:W3CDTF">2021-09-11T07:21:20Z</dcterms:modified>
</cp:coreProperties>
</file>