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E0F5-8323-4B24-9812-C974A86FD0C5}" v="13" dt="2024-01-20T16:38:4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Acharya" userId="1a4197faf6f65fe0" providerId="LiveId" clId="{71F2E0F5-8323-4B24-9812-C974A86FD0C5}"/>
    <pc:docChg chg="modSld">
      <pc:chgData name="Arjun Acharya" userId="1a4197faf6f65fe0" providerId="LiveId" clId="{71F2E0F5-8323-4B24-9812-C974A86FD0C5}" dt="2024-01-20T16:38:46.845" v="108" actId="164"/>
      <pc:docMkLst>
        <pc:docMk/>
      </pc:docMkLst>
      <pc:sldChg chg="addSp delSp modSp mod">
        <pc:chgData name="Arjun Acharya" userId="1a4197faf6f65fe0" providerId="LiveId" clId="{71F2E0F5-8323-4B24-9812-C974A86FD0C5}" dt="2024-01-20T16:38:46.845" v="108" actId="164"/>
        <pc:sldMkLst>
          <pc:docMk/>
          <pc:sldMk cId="3469614458" sldId="258"/>
        </pc:sldMkLst>
        <pc:spChg chg="mod topLvl">
          <ac:chgData name="Arjun Acharya" userId="1a4197faf6f65fe0" providerId="LiveId" clId="{71F2E0F5-8323-4B24-9812-C974A86FD0C5}" dt="2024-01-20T16:38:46.845" v="108" actId="164"/>
          <ac:spMkLst>
            <pc:docMk/>
            <pc:sldMk cId="3469614458" sldId="258"/>
            <ac:spMk id="3" creationId="{783CDC60-F475-DF19-92F2-34FF86DBC9B3}"/>
          </ac:spMkLst>
        </pc:spChg>
        <pc:spChg chg="mod topLvl">
          <ac:chgData name="Arjun Acharya" userId="1a4197faf6f65fe0" providerId="LiveId" clId="{71F2E0F5-8323-4B24-9812-C974A86FD0C5}" dt="2024-01-20T16:38:46.845" v="108" actId="164"/>
          <ac:spMkLst>
            <pc:docMk/>
            <pc:sldMk cId="3469614458" sldId="258"/>
            <ac:spMk id="4" creationId="{18CAB50E-E070-26AF-C3A4-4FA8C2659DC0}"/>
          </ac:spMkLst>
        </pc:spChg>
        <pc:grpChg chg="del mod">
          <ac:chgData name="Arjun Acharya" userId="1a4197faf6f65fe0" providerId="LiveId" clId="{71F2E0F5-8323-4B24-9812-C974A86FD0C5}" dt="2024-01-20T16:30:11.554" v="15" actId="165"/>
          <ac:grpSpMkLst>
            <pc:docMk/>
            <pc:sldMk cId="3469614458" sldId="258"/>
            <ac:grpSpMk id="2" creationId="{2BECEDDA-D3EB-EE66-55D8-1C6421BEE8A4}"/>
          </ac:grpSpMkLst>
        </pc:grpChg>
        <pc:grpChg chg="add del mod">
          <ac:chgData name="Arjun Acharya" userId="1a4197faf6f65fe0" providerId="LiveId" clId="{71F2E0F5-8323-4B24-9812-C974A86FD0C5}" dt="2024-01-20T16:38:29.994" v="104" actId="165"/>
          <ac:grpSpMkLst>
            <pc:docMk/>
            <pc:sldMk cId="3469614458" sldId="258"/>
            <ac:grpSpMk id="5" creationId="{1B9741AB-4700-4891-95A1-FC2736366C84}"/>
          </ac:grpSpMkLst>
        </pc:grpChg>
        <pc:grpChg chg="add mod">
          <ac:chgData name="Arjun Acharya" userId="1a4197faf6f65fe0" providerId="LiveId" clId="{71F2E0F5-8323-4B24-9812-C974A86FD0C5}" dt="2024-01-20T16:38:46.845" v="108" actId="164"/>
          <ac:grpSpMkLst>
            <pc:docMk/>
            <pc:sldMk cId="3469614458" sldId="258"/>
            <ac:grpSpMk id="6" creationId="{59E06FB4-4A52-454F-B5C7-215548BF8792}"/>
          </ac:grpSpMkLst>
        </pc:grpChg>
      </pc:sldChg>
      <pc:sldChg chg="modSp mod">
        <pc:chgData name="Arjun Acharya" userId="1a4197faf6f65fe0" providerId="LiveId" clId="{71F2E0F5-8323-4B24-9812-C974A86FD0C5}" dt="2024-01-20T16:36:57.928" v="103" actId="20577"/>
        <pc:sldMkLst>
          <pc:docMk/>
          <pc:sldMk cId="2022577130" sldId="259"/>
        </pc:sldMkLst>
        <pc:spChg chg="mod">
          <ac:chgData name="Arjun Acharya" userId="1a4197faf6f65fe0" providerId="LiveId" clId="{71F2E0F5-8323-4B24-9812-C974A86FD0C5}" dt="2024-01-20T16:34:26.707" v="40" actId="255"/>
          <ac:spMkLst>
            <pc:docMk/>
            <pc:sldMk cId="2022577130" sldId="259"/>
            <ac:spMk id="2" creationId="{F60C1423-D06A-46CC-D283-F3679C50B034}"/>
          </ac:spMkLst>
        </pc:spChg>
        <pc:spChg chg="mod">
          <ac:chgData name="Arjun Acharya" userId="1a4197faf6f65fe0" providerId="LiveId" clId="{71F2E0F5-8323-4B24-9812-C974A86FD0C5}" dt="2024-01-20T16:36:57.928" v="103" actId="20577"/>
          <ac:spMkLst>
            <pc:docMk/>
            <pc:sldMk cId="2022577130" sldId="259"/>
            <ac:spMk id="3" creationId="{91586F43-5BAD-0F1F-C3F9-BA5428D1E707}"/>
          </ac:spMkLst>
        </pc:spChg>
      </pc:sldChg>
      <pc:sldChg chg="addSp modSp mod">
        <pc:chgData name="Arjun Acharya" userId="1a4197faf6f65fe0" providerId="LiveId" clId="{71F2E0F5-8323-4B24-9812-C974A86FD0C5}" dt="2024-01-20T16:31:17.856" v="23" actId="164"/>
        <pc:sldMkLst>
          <pc:docMk/>
          <pc:sldMk cId="1321579012" sldId="260"/>
        </pc:sldMkLst>
        <pc:spChg chg="mod">
          <ac:chgData name="Arjun Acharya" userId="1a4197faf6f65fe0" providerId="LiveId" clId="{71F2E0F5-8323-4B24-9812-C974A86FD0C5}" dt="2024-01-20T16:31:17.856" v="23" actId="164"/>
          <ac:spMkLst>
            <pc:docMk/>
            <pc:sldMk cId="1321579012" sldId="260"/>
            <ac:spMk id="2" creationId="{1845D8A5-6C19-696B-11EA-A945AA9C796A}"/>
          </ac:spMkLst>
        </pc:spChg>
        <pc:spChg chg="mod">
          <ac:chgData name="Arjun Acharya" userId="1a4197faf6f65fe0" providerId="LiveId" clId="{71F2E0F5-8323-4B24-9812-C974A86FD0C5}" dt="2024-01-20T16:31:17.856" v="23" actId="164"/>
          <ac:spMkLst>
            <pc:docMk/>
            <pc:sldMk cId="1321579012" sldId="260"/>
            <ac:spMk id="3" creationId="{0651A42D-E9BA-70C4-749C-5F5007D61994}"/>
          </ac:spMkLst>
        </pc:spChg>
        <pc:grpChg chg="add mod">
          <ac:chgData name="Arjun Acharya" userId="1a4197faf6f65fe0" providerId="LiveId" clId="{71F2E0F5-8323-4B24-9812-C974A86FD0C5}" dt="2024-01-20T16:31:17.856" v="23" actId="164"/>
          <ac:grpSpMkLst>
            <pc:docMk/>
            <pc:sldMk cId="1321579012" sldId="260"/>
            <ac:grpSpMk id="4" creationId="{5957E86F-40FB-43EE-92A4-D684DE9EF97E}"/>
          </ac:grpSpMkLst>
        </pc:grpChg>
      </pc:sldChg>
      <pc:sldChg chg="modSp mod">
        <pc:chgData name="Arjun Acharya" userId="1a4197faf6f65fe0" providerId="LiveId" clId="{71F2E0F5-8323-4B24-9812-C974A86FD0C5}" dt="2024-01-20T16:29:00.588" v="11" actId="2711"/>
        <pc:sldMkLst>
          <pc:docMk/>
          <pc:sldMk cId="4060527499" sldId="261"/>
        </pc:sldMkLst>
        <pc:spChg chg="mod">
          <ac:chgData name="Arjun Acharya" userId="1a4197faf6f65fe0" providerId="LiveId" clId="{71F2E0F5-8323-4B24-9812-C974A86FD0C5}" dt="2024-01-20T16:29:00.588" v="11" actId="2711"/>
          <ac:spMkLst>
            <pc:docMk/>
            <pc:sldMk cId="4060527499" sldId="261"/>
            <ac:spMk id="12" creationId="{1D95E9FC-8E42-47C7-8F07-FDDA1ACC0D0F}"/>
          </ac:spMkLst>
        </pc:spChg>
      </pc:sldChg>
      <pc:sldChg chg="addSp delSp modSp mod">
        <pc:chgData name="Arjun Acharya" userId="1a4197faf6f65fe0" providerId="LiveId" clId="{71F2E0F5-8323-4B24-9812-C974A86FD0C5}" dt="2024-01-20T16:33:55.627" v="39" actId="164"/>
        <pc:sldMkLst>
          <pc:docMk/>
          <pc:sldMk cId="1104975439" sldId="265"/>
        </pc:sldMkLst>
        <pc:spChg chg="mod topLvl">
          <ac:chgData name="Arjun Acharya" userId="1a4197faf6f65fe0" providerId="LiveId" clId="{71F2E0F5-8323-4B24-9812-C974A86FD0C5}" dt="2024-01-20T16:33:55.627" v="39" actId="164"/>
          <ac:spMkLst>
            <pc:docMk/>
            <pc:sldMk cId="1104975439" sldId="265"/>
            <ac:spMk id="2" creationId="{D28768DB-31F1-8012-49B1-DED57AE3A033}"/>
          </ac:spMkLst>
        </pc:spChg>
        <pc:spChg chg="mod topLvl">
          <ac:chgData name="Arjun Acharya" userId="1a4197faf6f65fe0" providerId="LiveId" clId="{71F2E0F5-8323-4B24-9812-C974A86FD0C5}" dt="2024-01-20T16:33:55.627" v="39" actId="164"/>
          <ac:spMkLst>
            <pc:docMk/>
            <pc:sldMk cId="1104975439" sldId="265"/>
            <ac:spMk id="3" creationId="{0B9C4E80-D27C-F8D4-56AE-11B9587352F9}"/>
          </ac:spMkLst>
        </pc:spChg>
        <pc:grpChg chg="add del mod">
          <ac:chgData name="Arjun Acharya" userId="1a4197faf6f65fe0" providerId="LiveId" clId="{71F2E0F5-8323-4B24-9812-C974A86FD0C5}" dt="2024-01-20T16:33:53.203" v="38" actId="165"/>
          <ac:grpSpMkLst>
            <pc:docMk/>
            <pc:sldMk cId="1104975439" sldId="265"/>
            <ac:grpSpMk id="4" creationId="{BA1DA4CE-53B8-4E42-B7A1-77A6DDCC4879}"/>
          </ac:grpSpMkLst>
        </pc:grpChg>
        <pc:grpChg chg="add mod">
          <ac:chgData name="Arjun Acharya" userId="1a4197faf6f65fe0" providerId="LiveId" clId="{71F2E0F5-8323-4B24-9812-C974A86FD0C5}" dt="2024-01-20T16:33:55.627" v="39" actId="164"/>
          <ac:grpSpMkLst>
            <pc:docMk/>
            <pc:sldMk cId="1104975439" sldId="265"/>
            <ac:grpSpMk id="5" creationId="{B2D5AA06-B9CF-4A5C-8ECA-7ADA3E20A39E}"/>
          </ac:grpSpMkLst>
        </pc:grpChg>
      </pc:sldChg>
      <pc:sldChg chg="addSp modSp mod">
        <pc:chgData name="Arjun Acharya" userId="1a4197faf6f65fe0" providerId="LiveId" clId="{71F2E0F5-8323-4B24-9812-C974A86FD0C5}" dt="2024-01-20T16:33:13.912" v="33" actId="164"/>
        <pc:sldMkLst>
          <pc:docMk/>
          <pc:sldMk cId="177560841" sldId="268"/>
        </pc:sldMkLst>
        <pc:spChg chg="mod">
          <ac:chgData name="Arjun Acharya" userId="1a4197faf6f65fe0" providerId="LiveId" clId="{71F2E0F5-8323-4B24-9812-C974A86FD0C5}" dt="2024-01-20T16:33:13.912" v="33" actId="164"/>
          <ac:spMkLst>
            <pc:docMk/>
            <pc:sldMk cId="177560841" sldId="268"/>
            <ac:spMk id="2" creationId="{1845D8A5-6C19-696B-11EA-A945AA9C796A}"/>
          </ac:spMkLst>
        </pc:spChg>
        <pc:spChg chg="mod">
          <ac:chgData name="Arjun Acharya" userId="1a4197faf6f65fe0" providerId="LiveId" clId="{71F2E0F5-8323-4B24-9812-C974A86FD0C5}" dt="2024-01-20T16:33:13.912" v="33" actId="164"/>
          <ac:spMkLst>
            <pc:docMk/>
            <pc:sldMk cId="177560841" sldId="268"/>
            <ac:spMk id="3" creationId="{0651A42D-E9BA-70C4-749C-5F5007D61994}"/>
          </ac:spMkLst>
        </pc:spChg>
        <pc:spChg chg="add mod">
          <ac:chgData name="Arjun Acharya" userId="1a4197faf6f65fe0" providerId="LiveId" clId="{71F2E0F5-8323-4B24-9812-C974A86FD0C5}" dt="2024-01-20T16:32:48.093" v="31" actId="571"/>
          <ac:spMkLst>
            <pc:docMk/>
            <pc:sldMk cId="177560841" sldId="268"/>
            <ac:spMk id="4" creationId="{F1818D4D-89E0-4C1E-B188-300E32A6CA7B}"/>
          </ac:spMkLst>
        </pc:spChg>
        <pc:spChg chg="add mod">
          <ac:chgData name="Arjun Acharya" userId="1a4197faf6f65fe0" providerId="LiveId" clId="{71F2E0F5-8323-4B24-9812-C974A86FD0C5}" dt="2024-01-20T16:32:48.093" v="31" actId="571"/>
          <ac:spMkLst>
            <pc:docMk/>
            <pc:sldMk cId="177560841" sldId="268"/>
            <ac:spMk id="5" creationId="{1A71DDB8-EC31-4A61-83A2-BA7CF5834ED4}"/>
          </ac:spMkLst>
        </pc:spChg>
        <pc:grpChg chg="add mod">
          <ac:chgData name="Arjun Acharya" userId="1a4197faf6f65fe0" providerId="LiveId" clId="{71F2E0F5-8323-4B24-9812-C974A86FD0C5}" dt="2024-01-20T16:32:47.682" v="30" actId="164"/>
          <ac:grpSpMkLst>
            <pc:docMk/>
            <pc:sldMk cId="177560841" sldId="268"/>
            <ac:grpSpMk id="6" creationId="{A0203E80-1BBD-411E-B078-05D4450C9ACD}"/>
          </ac:grpSpMkLst>
        </pc:grpChg>
        <pc:grpChg chg="add mod">
          <ac:chgData name="Arjun Acharya" userId="1a4197faf6f65fe0" providerId="LiveId" clId="{71F2E0F5-8323-4B24-9812-C974A86FD0C5}" dt="2024-01-20T16:33:13.912" v="33" actId="164"/>
          <ac:grpSpMkLst>
            <pc:docMk/>
            <pc:sldMk cId="177560841" sldId="268"/>
            <ac:grpSpMk id="7" creationId="{460DEE98-6A81-4120-A004-D1D442DC9BE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6BB-B7CE-E23A-1617-FAB55173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917E7-D460-CD8D-5670-789DC7A2B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B07C-6D81-1839-801C-235C221F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A6B5-2CB9-0A2B-4803-A918A68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1719-D15C-2334-4BB9-AFABCDA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6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0457-2EBC-51CC-CF81-4ED3A44C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B4A24-17D0-0A26-B7A7-0FEF5C75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2127-73CC-9748-1B19-9B522890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5621-33C3-E1EA-2BCC-AC0CDF85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ABDA-1D37-F6C5-25D2-32C05DA1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9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B67DB-4666-D760-F8B4-CE9764A0B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1944B-C229-3239-A987-99F0CC27B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3E5E-98E9-BFF7-C8F3-80979C30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8862-9997-EC72-5EA4-3E48C49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4F47-86B6-8BFD-33C7-39911A9E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3CEC-BF15-FECD-6A8F-3A27ED3B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42CC-B60F-5930-21B7-6D1338BC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63FC-4531-E4E6-30B9-418182EB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E199-0929-F081-2C39-2A027861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148C-AEDE-BFD2-702D-401AF8B1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6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48A1-90D5-9A7D-672F-E5A9573F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1EFE-8591-0794-7D0F-782148055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D3B4-007E-07E0-9E64-562C740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DDFA-326D-596F-F073-B7CB8023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A89-21B5-BB08-2720-A97D32F0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5D8C-DB34-9F06-D2F2-EF443622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EDA0-0178-1041-2030-C83FE060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78F7-E0FD-5F5A-2B43-BDB80F4A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8B40C-A501-E1A6-513E-2FB9E18E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7600-CA21-99ED-A632-87EC0BDB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C144-24A4-A273-A917-85838163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0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76B-C92D-1F26-28F8-76663FD6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820D-AAF8-E246-7A56-CE9481D4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599D-F8EE-3C36-61D6-AC56F90B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39913-5EB6-12BF-B7D1-AEF960E4C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A9C4-01B7-1EB7-F1F9-8C54EB67E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873A-2E50-F8BC-BCE3-A21A96AD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6F67-F547-BC61-44B2-FC88550C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27026-08A5-FDBA-F4C9-F7B505C3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3949-88D1-DC0C-44A2-384953B4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E1AEC-B234-BA1E-91CF-D4347E97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51A8A-C021-B067-3541-B1364529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E63AE-DE5B-83D0-7B1E-DC062913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D7A14-83FE-F549-3FF1-514811C1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D5EFF-D9E4-5261-774C-F702C13E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C189-12A5-039E-1649-C4F82842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3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ED02-AA25-B5C1-7147-806C73C5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7174-CF7F-5DEE-9349-AAF9D09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04F37-F8A8-1EF7-6CB8-C62658CF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8FBF-554F-AE23-9BA8-DE731E3B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D4C33-CEE6-7727-2A62-CDB3E18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B325-2C3E-2603-0AEB-B36221CC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90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CDD-7707-BFAA-19A4-640BAEA4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C8764-81F0-5471-C041-22B1E3D46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BA969-9960-BA9F-ACDE-931D7ED52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2BF6B-2CD0-FF8E-D5F1-1EDC5A1C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8E0E-0D15-F465-B533-F3D7A59E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1119E-11F4-1E7F-DB4C-8F9D29AA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2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8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1EC3-A146-CB5C-5C92-5A848AE0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16BD-2EE8-C860-480E-53791D39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0564-1CC6-18BA-4724-1C50F7F2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5DEC-B07A-4835-86F1-89C6E36C2397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155B-EB5A-5442-EB3C-4223B7D67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8A36-5D71-632C-0B95-844E99CC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C6F8-4817-4844-8F70-EC69A00B7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" TargetMode="External"/><Relationship Id="rId2" Type="http://schemas.openxmlformats.org/officeDocument/2006/relationships/hyperlink" Target="https://nextjs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ypescriptlang.org/" TargetMode="External"/><Relationship Id="rId4" Type="http://schemas.openxmlformats.org/officeDocument/2006/relationships/hyperlink" Target="https://www.prisma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47A37A-053F-DE0D-FA49-10E5BCE73837}"/>
              </a:ext>
            </a:extLst>
          </p:cNvPr>
          <p:cNvSpPr txBox="1"/>
          <p:nvPr/>
        </p:nvSpPr>
        <p:spPr>
          <a:xfrm>
            <a:off x="1469856" y="576718"/>
            <a:ext cx="92522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of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EcoUnity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 Kathariya		Class 12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Bijay Budha			Class 12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Riyans Rawal			Class 10</a:t>
            </a:r>
          </a:p>
          <a:p>
            <a:pPr algn="ctr"/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Department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of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Computer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Engineering (9-12)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Times New Roman"/>
            </a:endParaRPr>
          </a:p>
          <a:p>
            <a:pPr algn="ctr"/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Shree </a:t>
            </a:r>
            <a:r>
              <a:rPr lang="en-US" sz="2000" i="0" u="none" strike="noStrike" cap="none" dirty="0" err="1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Mahunyal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Secondary School, </a:t>
            </a:r>
            <a:r>
              <a:rPr lang="en-US" sz="2000" i="0" u="none" strike="noStrike" cap="none" dirty="0" err="1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Baskoti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Kailali</a:t>
            </a:r>
          </a:p>
          <a:p>
            <a:pPr algn="ctr"/>
            <a:endParaRPr lang="en-US" sz="2000" b="1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Jan 2024</a:t>
            </a:r>
          </a:p>
        </p:txBody>
      </p:sp>
    </p:spTree>
    <p:extLst>
      <p:ext uri="{BB962C8B-B14F-4D97-AF65-F5344CB8AC3E}">
        <p14:creationId xmlns:p14="http://schemas.microsoft.com/office/powerpoint/2010/main" val="247924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E06FB4-4A52-454F-B5C7-215548BF8792}"/>
              </a:ext>
            </a:extLst>
          </p:cNvPr>
          <p:cNvGrpSpPr/>
          <p:nvPr/>
        </p:nvGrpSpPr>
        <p:grpSpPr>
          <a:xfrm>
            <a:off x="1222600" y="381874"/>
            <a:ext cx="9000886" cy="4640657"/>
            <a:chOff x="1222600" y="381874"/>
            <a:chExt cx="9000886" cy="46406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3CDC60-F475-DF19-92F2-34FF86DBC9B3}"/>
                </a:ext>
              </a:extLst>
            </p:cNvPr>
            <p:cNvSpPr txBox="1"/>
            <p:nvPr/>
          </p:nvSpPr>
          <p:spPr>
            <a:xfrm>
              <a:off x="1520643" y="381874"/>
              <a:ext cx="87028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Presentation Outline </a:t>
              </a:r>
              <a:endParaRPr lang="en-IN" sz="44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CAB50E-E070-26AF-C3A4-4FA8C2659DC0}"/>
                </a:ext>
              </a:extLst>
            </p:cNvPr>
            <p:cNvSpPr txBox="1"/>
            <p:nvPr/>
          </p:nvSpPr>
          <p:spPr>
            <a:xfrm>
              <a:off x="1222600" y="1592874"/>
              <a:ext cx="8799094" cy="342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Problems Statement</a:t>
              </a:r>
            </a:p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Projects Introduction</a:t>
              </a:r>
            </a:p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</a:p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Future Expansion</a:t>
              </a:r>
            </a:p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Business Model</a:t>
              </a:r>
            </a:p>
            <a:p>
              <a:pPr marL="285750" indent="-285750">
                <a:lnSpc>
                  <a:spcPct val="90000"/>
                </a:lnSpc>
                <a:spcBef>
                  <a:spcPts val="1000"/>
                </a:spcBef>
                <a:buClr>
                  <a:schemeClr val="bg1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lang="en-US" sz="2800" dirty="0">
                <a:solidFill>
                  <a:schemeClr val="bg1"/>
                </a:solidFill>
                <a:latin typeface="22"/>
                <a:ea typeface="Arial"/>
                <a:cs typeface="Arial"/>
                <a:sym typeface="Arial"/>
              </a:endParaRPr>
            </a:p>
            <a:p>
              <a:endParaRPr lang="en-IN" sz="2400" dirty="0">
                <a:solidFill>
                  <a:schemeClr val="bg1"/>
                </a:solidFill>
                <a:latin typeface="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61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92A3424-DC91-BC22-78BB-D18471F28679}"/>
              </a:ext>
            </a:extLst>
          </p:cNvPr>
          <p:cNvGrpSpPr/>
          <p:nvPr/>
        </p:nvGrpSpPr>
        <p:grpSpPr>
          <a:xfrm>
            <a:off x="838200" y="215518"/>
            <a:ext cx="10515600" cy="6125328"/>
            <a:chOff x="779152" y="37323"/>
            <a:chExt cx="10515600" cy="6125328"/>
          </a:xfrm>
        </p:grpSpPr>
        <p:sp>
          <p:nvSpPr>
            <p:cNvPr id="2" name="Google Shape;179;p3">
              <a:extLst>
                <a:ext uri="{FF2B5EF4-FFF2-40B4-BE49-F238E27FC236}">
                  <a16:creationId xmlns:a16="http://schemas.microsoft.com/office/drawing/2014/main" id="{F60C1423-D06A-46CC-D283-F3679C50B034}"/>
                </a:ext>
              </a:extLst>
            </p:cNvPr>
            <p:cNvSpPr txBox="1">
              <a:spLocks/>
            </p:cNvSpPr>
            <p:nvPr/>
          </p:nvSpPr>
          <p:spPr>
            <a:xfrm>
              <a:off x="779152" y="37323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38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Problem Statement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Google Shape;180;p3">
              <a:extLst>
                <a:ext uri="{FF2B5EF4-FFF2-40B4-BE49-F238E27FC236}">
                  <a16:creationId xmlns:a16="http://schemas.microsoft.com/office/drawing/2014/main" id="{91586F43-5BAD-0F1F-C3F9-BA5428D1E707}"/>
                </a:ext>
              </a:extLst>
            </p:cNvPr>
            <p:cNvSpPr txBox="1">
              <a:spLocks/>
            </p:cNvSpPr>
            <p:nvPr/>
          </p:nvSpPr>
          <p:spPr>
            <a:xfrm>
              <a:off x="779152" y="1362886"/>
              <a:ext cx="9091731" cy="4799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3550" indent="-285750" algn="just"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project is made for creating  awareness of sustainable development among general netizens.</a:t>
              </a:r>
            </a:p>
            <a:p>
              <a:pPr marL="463550" indent="-285750" algn="just"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is designed to make instant communication between the  citizens and the specific authorities.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57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57E86F-40FB-43EE-92A4-D684DE9EF97E}"/>
              </a:ext>
            </a:extLst>
          </p:cNvPr>
          <p:cNvGrpSpPr/>
          <p:nvPr/>
        </p:nvGrpSpPr>
        <p:grpSpPr>
          <a:xfrm>
            <a:off x="617621" y="11040"/>
            <a:ext cx="10515600" cy="3761552"/>
            <a:chOff x="617621" y="11040"/>
            <a:chExt cx="10515600" cy="3761552"/>
          </a:xfrm>
        </p:grpSpPr>
        <p:sp>
          <p:nvSpPr>
            <p:cNvPr id="2" name="Google Shape;179;p3">
              <a:extLst>
                <a:ext uri="{FF2B5EF4-FFF2-40B4-BE49-F238E27FC236}">
                  <a16:creationId xmlns:a16="http://schemas.microsoft.com/office/drawing/2014/main" id="{1845D8A5-6C19-696B-11EA-A945AA9C796A}"/>
                </a:ext>
              </a:extLst>
            </p:cNvPr>
            <p:cNvSpPr txBox="1">
              <a:spLocks/>
            </p:cNvSpPr>
            <p:nvPr/>
          </p:nvSpPr>
          <p:spPr>
            <a:xfrm>
              <a:off x="617621" y="11040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38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Objectives</a:t>
              </a:r>
            </a:p>
          </p:txBody>
        </p:sp>
        <p:sp>
          <p:nvSpPr>
            <p:cNvPr id="3" name="Google Shape;180;p3">
              <a:extLst>
                <a:ext uri="{FF2B5EF4-FFF2-40B4-BE49-F238E27FC236}">
                  <a16:creationId xmlns:a16="http://schemas.microsoft.com/office/drawing/2014/main" id="{0651A42D-E9BA-70C4-749C-5F5007D61994}"/>
                </a:ext>
              </a:extLst>
            </p:cNvPr>
            <p:cNvSpPr txBox="1">
              <a:spLocks/>
            </p:cNvSpPr>
            <p:nvPr/>
          </p:nvSpPr>
          <p:spPr>
            <a:xfrm>
              <a:off x="617621" y="1336603"/>
              <a:ext cx="10134599" cy="2435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50800" algn="just">
                <a:buClr>
                  <a:schemeClr val="bg1"/>
                </a:buClr>
                <a:buSzPts val="2800"/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Objectives of </a:t>
              </a:r>
              <a:r>
                <a:rPr lang="en-US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EcoUnity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as follows:</a:t>
              </a:r>
            </a:p>
            <a:p>
              <a:pPr marL="520700" indent="-342900" algn="just"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build an community for connecting people together.</a:t>
              </a:r>
            </a:p>
            <a:p>
              <a:pPr marL="520700" indent="-342900" algn="just"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provide an opportunity to contribute for the well-being of the society.</a:t>
              </a:r>
            </a:p>
            <a:p>
              <a:pPr marL="520700" indent="-342900" algn="just"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provide better life to the needy people through online-donation.</a:t>
              </a:r>
            </a:p>
            <a:p>
              <a:pPr marL="520700" indent="-342900" algn="just"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make people aware about the need of sustainable development through different  posts.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57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0DEE98-6A81-4120-A004-D1D442DC9BE0}"/>
              </a:ext>
            </a:extLst>
          </p:cNvPr>
          <p:cNvGrpSpPr/>
          <p:nvPr/>
        </p:nvGrpSpPr>
        <p:grpSpPr>
          <a:xfrm>
            <a:off x="838200" y="-46653"/>
            <a:ext cx="10515600" cy="5754082"/>
            <a:chOff x="838200" y="-46653"/>
            <a:chExt cx="10515600" cy="5754082"/>
          </a:xfrm>
        </p:grpSpPr>
        <p:sp>
          <p:nvSpPr>
            <p:cNvPr id="2" name="Google Shape;179;p3">
              <a:extLst>
                <a:ext uri="{FF2B5EF4-FFF2-40B4-BE49-F238E27FC236}">
                  <a16:creationId xmlns:a16="http://schemas.microsoft.com/office/drawing/2014/main" id="{1845D8A5-6C19-696B-11EA-A945AA9C796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-46653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38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Expansion</a:t>
              </a:r>
            </a:p>
          </p:txBody>
        </p:sp>
        <p:sp>
          <p:nvSpPr>
            <p:cNvPr id="3" name="Google Shape;180;p3">
              <a:extLst>
                <a:ext uri="{FF2B5EF4-FFF2-40B4-BE49-F238E27FC236}">
                  <a16:creationId xmlns:a16="http://schemas.microsoft.com/office/drawing/2014/main" id="{0651A42D-E9BA-70C4-749C-5F5007D6199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057264"/>
              <a:ext cx="10134599" cy="4650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20700" indent="-342900" algn="just">
                <a:lnSpc>
                  <a:spcPct val="100000"/>
                </a:lnSpc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Providing more better UI to the users.</a:t>
              </a:r>
            </a:p>
            <a:p>
              <a:pPr marL="520700" indent="-342900" algn="just">
                <a:lnSpc>
                  <a:spcPct val="100000"/>
                </a:lnSpc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Adding the support to add Video in addition to Photo. </a:t>
              </a:r>
            </a:p>
            <a:p>
              <a:pPr marL="520700" indent="-342900" algn="just">
                <a:lnSpc>
                  <a:spcPct val="100000"/>
                </a:lnSpc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real-time tracking through API’S to  get notified about the arriving time of the Ambulance or other essential vehicles in the similar way that </a:t>
              </a:r>
              <a:r>
                <a:rPr lang="en-US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Daraz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do.</a:t>
              </a:r>
            </a:p>
            <a:p>
              <a:pPr marL="520700" indent="-342900" algn="just">
                <a:lnSpc>
                  <a:spcPct val="100000"/>
                </a:lnSpc>
                <a:buClr>
                  <a:schemeClr val="bg1"/>
                </a:buClr>
                <a:buSzPts val="2800"/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the support to publish more than one image in the 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6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3">
            <a:extLst>
              <a:ext uri="{FF2B5EF4-FFF2-40B4-BE49-F238E27FC236}">
                <a16:creationId xmlns:a16="http://schemas.microsoft.com/office/drawing/2014/main" id="{133C4461-6301-A2FC-8610-9DC966D39D8C}"/>
              </a:ext>
            </a:extLst>
          </p:cNvPr>
          <p:cNvSpPr txBox="1">
            <a:spLocks/>
          </p:cNvSpPr>
          <p:nvPr/>
        </p:nvSpPr>
        <p:spPr>
          <a:xfrm>
            <a:off x="856845" y="118408"/>
            <a:ext cx="1047831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800"/>
              <a:buFont typeface="Arial"/>
              <a:buNone/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Business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5E9FC-8E42-47C7-8F07-FDDA1ACC0D0F}"/>
              </a:ext>
            </a:extLst>
          </p:cNvPr>
          <p:cNvSpPr txBox="1"/>
          <p:nvPr/>
        </p:nvSpPr>
        <p:spPr>
          <a:xfrm>
            <a:off x="1009814" y="1490008"/>
            <a:ext cx="8659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Advertise the non harmful product in our web application and make the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sponsorship from the different brands the promotes sustainable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Partnerships with Sustainable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premium subscription plans with exclusive features or content for subscribers.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2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2D5AA06-B9CF-4A5C-8ECA-7ADA3E20A39E}"/>
              </a:ext>
            </a:extLst>
          </p:cNvPr>
          <p:cNvGrpSpPr/>
          <p:nvPr/>
        </p:nvGrpSpPr>
        <p:grpSpPr>
          <a:xfrm>
            <a:off x="838200" y="158620"/>
            <a:ext cx="10730204" cy="4158696"/>
            <a:chOff x="838200" y="158620"/>
            <a:chExt cx="10730204" cy="4158696"/>
          </a:xfrm>
        </p:grpSpPr>
        <p:sp>
          <p:nvSpPr>
            <p:cNvPr id="2" name="Google Shape;179;p3">
              <a:extLst>
                <a:ext uri="{FF2B5EF4-FFF2-40B4-BE49-F238E27FC236}">
                  <a16:creationId xmlns:a16="http://schemas.microsoft.com/office/drawing/2014/main" id="{D28768DB-31F1-8012-49B1-DED57AE3A03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58620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3800"/>
              </a:pPr>
              <a:r>
                <a:rPr lang="en-US" sz="44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lang="en-US" b="1" dirty="0">
                <a:solidFill>
                  <a:schemeClr val="bg1"/>
                </a:solidFill>
                <a:latin typeface="22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180;p3">
              <a:extLst>
                <a:ext uri="{FF2B5EF4-FFF2-40B4-BE49-F238E27FC236}">
                  <a16:creationId xmlns:a16="http://schemas.microsoft.com/office/drawing/2014/main" id="{0B9C4E80-D27C-F8D4-56AE-11B9587352F9}"/>
                </a:ext>
              </a:extLst>
            </p:cNvPr>
            <p:cNvSpPr txBox="1">
              <a:spLocks/>
            </p:cNvSpPr>
            <p:nvPr/>
          </p:nvSpPr>
          <p:spPr>
            <a:xfrm>
              <a:off x="1052804" y="1530836"/>
              <a:ext cx="10515600" cy="278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50800">
                <a:buClr>
                  <a:schemeClr val="bg1"/>
                </a:buClr>
                <a:buSzPts val="2800"/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https://nextjs.org/docs</a:t>
              </a:r>
              <a:endPara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>
                <a:buClr>
                  <a:schemeClr val="bg1"/>
                </a:buClr>
                <a:buSzPts val="2800"/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https://tailwindcss.com/</a:t>
              </a:r>
              <a:endPara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>
                <a:buClr>
                  <a:schemeClr val="bg1"/>
                </a:buClr>
                <a:buSzPts val="2800"/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https://www.prisma.io/</a:t>
              </a:r>
              <a:endPara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>
                <a:buClr>
                  <a:schemeClr val="bg1"/>
                </a:buClr>
                <a:buSzPts val="2800"/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https://www.typescriptlang.org/</a:t>
              </a:r>
              <a:endPara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9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3">
            <a:extLst>
              <a:ext uri="{FF2B5EF4-FFF2-40B4-BE49-F238E27FC236}">
                <a16:creationId xmlns:a16="http://schemas.microsoft.com/office/drawing/2014/main" id="{D28768DB-31F1-8012-49B1-DED57AE3A03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800"/>
            </a:pPr>
            <a:endParaRPr lang="en-US" dirty="0">
              <a:solidFill>
                <a:schemeClr val="bg1"/>
              </a:solidFill>
              <a:latin typeface="22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0;p3">
            <a:extLst>
              <a:ext uri="{FF2B5EF4-FFF2-40B4-BE49-F238E27FC236}">
                <a16:creationId xmlns:a16="http://schemas.microsoft.com/office/drawing/2014/main" id="{0B9C4E80-D27C-F8D4-56AE-11B9587352F9}"/>
              </a:ext>
            </a:extLst>
          </p:cNvPr>
          <p:cNvSpPr txBox="1">
            <a:spLocks/>
          </p:cNvSpPr>
          <p:nvPr/>
        </p:nvSpPr>
        <p:spPr>
          <a:xfrm>
            <a:off x="733926" y="13438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50800" algn="ctr">
              <a:buClr>
                <a:schemeClr val="bg1"/>
              </a:buClr>
              <a:buSzPts val="2800"/>
              <a:buNone/>
            </a:pPr>
            <a:r>
              <a:rPr lang="en-US" sz="9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382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278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22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 Budha</dc:creator>
  <cp:lastModifiedBy>Arjun Acharya</cp:lastModifiedBy>
  <cp:revision>9</cp:revision>
  <dcterms:created xsi:type="dcterms:W3CDTF">2024-01-19T19:04:10Z</dcterms:created>
  <dcterms:modified xsi:type="dcterms:W3CDTF">2024-01-20T16:38:48Z</dcterms:modified>
</cp:coreProperties>
</file>