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7C2BF1-2EE9-4E0A-8B98-3645A103B40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7ABD608-1B4B-417E-8D5B-3EEF6FBA1C6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632848" cy="504056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3200" b="1" dirty="0" err="1">
                <a:latin typeface="Engravers MT" pitchFamily="18" charset="0"/>
              </a:rPr>
              <a:t>Graintech</a:t>
            </a:r>
            <a:endParaRPr lang="en-IN" sz="3200" b="1" dirty="0">
              <a:latin typeface="Engravers MT" pitchFamily="18" charset="0"/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  </a:t>
            </a:r>
          </a:p>
          <a:p>
            <a:pPr lvl="8"/>
            <a:r>
              <a:rPr lang="en-IN" sz="2400" dirty="0"/>
              <a:t> Members:</a:t>
            </a:r>
          </a:p>
          <a:p>
            <a:pPr lvl="8"/>
            <a:r>
              <a:rPr lang="en-IN" sz="2400" dirty="0"/>
              <a:t>1-Dhananjay Mishra</a:t>
            </a:r>
          </a:p>
          <a:p>
            <a:pPr lvl="8"/>
            <a:r>
              <a:rPr lang="en-IN" sz="2400" dirty="0"/>
              <a:t>	2-Ayush Kesarwani</a:t>
            </a:r>
          </a:p>
          <a:p>
            <a:pPr lvl="8"/>
            <a:r>
              <a:rPr lang="en-IN" sz="2400" dirty="0"/>
              <a:t>3-Durgesh Rai</a:t>
            </a:r>
          </a:p>
          <a:p>
            <a:pPr lvl="8"/>
            <a:r>
              <a:rPr lang="en-IN" sz="2400" dirty="0"/>
              <a:t>	4-Rajat Kumar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MODERN HARVESTING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6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project is all about filling the requirements of labour.</a:t>
            </a:r>
          </a:p>
          <a:p>
            <a:r>
              <a:rPr lang="en-IN" dirty="0"/>
              <a:t>This will make harvesting easier.</a:t>
            </a:r>
          </a:p>
          <a:p>
            <a:r>
              <a:rPr lang="en-IN" dirty="0"/>
              <a:t>This machine will make agricultural task easier.</a:t>
            </a:r>
          </a:p>
          <a:p>
            <a:r>
              <a:rPr lang="en-IN" dirty="0"/>
              <a:t>This machine will neither exploit the natural resources and nor it will harm the environment. </a:t>
            </a:r>
          </a:p>
          <a:p>
            <a:r>
              <a:rPr lang="en-IN" dirty="0"/>
              <a:t>The remaining of waste left after harvesting can be used by farmers. </a:t>
            </a:r>
          </a:p>
          <a:p>
            <a:r>
              <a:rPr lang="en-IN" dirty="0"/>
              <a:t>Farmers can be indulged in rest activities when machine is in its functioning state.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Zest </a:t>
            </a:r>
          </a:p>
        </p:txBody>
      </p:sp>
    </p:spTree>
    <p:extLst>
      <p:ext uri="{BB962C8B-B14F-4D97-AF65-F5344CB8AC3E}">
        <p14:creationId xmlns:p14="http://schemas.microsoft.com/office/powerpoint/2010/main" val="269536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machine is small as compared to other harvesting machines and due to which it can be easily carried anywhere.</a:t>
            </a:r>
          </a:p>
          <a:p>
            <a:r>
              <a:rPr lang="en-IN" dirty="0"/>
              <a:t>Maintenance cost is less.</a:t>
            </a:r>
          </a:p>
          <a:p>
            <a:r>
              <a:rPr lang="en-IN" dirty="0"/>
              <a:t>It’ll be cheap.</a:t>
            </a:r>
          </a:p>
          <a:p>
            <a:r>
              <a:rPr lang="en-IN" dirty="0"/>
              <a:t>No operator is needed for functioning of this machine.</a:t>
            </a:r>
          </a:p>
          <a:p>
            <a:r>
              <a:rPr lang="en-IN" dirty="0"/>
              <a:t>This machine will cut those plants from their roots.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machine</a:t>
            </a:r>
          </a:p>
        </p:txBody>
      </p:sp>
    </p:spTree>
    <p:extLst>
      <p:ext uri="{BB962C8B-B14F-4D97-AF65-F5344CB8AC3E}">
        <p14:creationId xmlns:p14="http://schemas.microsoft.com/office/powerpoint/2010/main" val="7900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Farmers just has to input length and breath of the field and the machine will harvest the field itself.</a:t>
            </a:r>
          </a:p>
          <a:p>
            <a:r>
              <a:rPr lang="en-IN" sz="1800" dirty="0"/>
              <a:t>When farmer will input length and breath then machine will work on speed, time and distance formula , and speed of the machine will be constant, distance would be given by farmer.              </a:t>
            </a:r>
          </a:p>
          <a:p>
            <a:pPr marL="0" indent="0">
              <a:buNone/>
            </a:pPr>
            <a:r>
              <a:rPr lang="en-IN" sz="1800" dirty="0"/>
              <a:t>                        Time=Distance/Speed</a:t>
            </a:r>
          </a:p>
          <a:p>
            <a:r>
              <a:rPr lang="en-IN" sz="1800" dirty="0"/>
              <a:t>By this formula we’ll get the value of time and we’ll turn the machine in required direction.</a:t>
            </a:r>
          </a:p>
          <a:p>
            <a:r>
              <a:rPr lang="en-IN" sz="1800" dirty="0"/>
              <a:t>Like this machine will work according to the length and breath.</a:t>
            </a:r>
          </a:p>
          <a:p>
            <a:r>
              <a:rPr lang="en-IN" sz="1800" dirty="0"/>
              <a:t>When machine will come at the initial stage then we will subtract the breath according to the length of the cutter.</a:t>
            </a:r>
          </a:p>
          <a:p>
            <a:r>
              <a:rPr lang="en-IN" sz="1800" dirty="0"/>
              <a:t>When length and breath both will  be zero then our machine will stop working.</a:t>
            </a:r>
          </a:p>
          <a:p>
            <a:r>
              <a:rPr lang="en-IN" sz="1800" dirty="0"/>
              <a:t>Cutting will be very fine due to sharp cutter placed in front of the machine.</a:t>
            </a:r>
          </a:p>
          <a:p>
            <a:r>
              <a:rPr lang="en-IN" sz="1800" dirty="0"/>
              <a:t>Rotating belt on the front of the slant base will aside those plants accumulated  on the machine.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960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Cutter will be in front of the machine.</a:t>
            </a:r>
          </a:p>
          <a:p>
            <a:r>
              <a:rPr lang="en-IN" dirty="0"/>
              <a:t>Cutter will be very sharp.</a:t>
            </a:r>
          </a:p>
          <a:p>
            <a:r>
              <a:rPr lang="en-IN" dirty="0"/>
              <a:t>Rotor belts will be mounted at the slant base in front of the machine .</a:t>
            </a:r>
          </a:p>
          <a:p>
            <a:r>
              <a:rPr lang="en-IN" dirty="0"/>
              <a:t>Spikes will be at the belts of rotator for </a:t>
            </a:r>
            <a:r>
              <a:rPr lang="en-IN" dirty="0" err="1"/>
              <a:t>asiding</a:t>
            </a:r>
            <a:r>
              <a:rPr lang="en-IN" dirty="0"/>
              <a:t> the accumulated plants.</a:t>
            </a:r>
          </a:p>
          <a:p>
            <a:r>
              <a:rPr lang="en-IN" dirty="0"/>
              <a:t>Front wheels will be larger as compared to rear wheels.</a:t>
            </a:r>
          </a:p>
          <a:p>
            <a:r>
              <a:rPr lang="en-IN" dirty="0"/>
              <a:t>Those wheels will be shock absorber.</a:t>
            </a:r>
          </a:p>
          <a:p>
            <a:r>
              <a:rPr lang="en-IN" dirty="0"/>
              <a:t>Bigger batteries will be used and it’ll be charged with the help of solar light.</a:t>
            </a:r>
          </a:p>
          <a:p>
            <a:r>
              <a:rPr lang="en-IN" dirty="0"/>
              <a:t>With the use of </a:t>
            </a:r>
            <a:r>
              <a:rPr lang="en-IN" dirty="0" err="1"/>
              <a:t>Arduino</a:t>
            </a:r>
            <a:r>
              <a:rPr lang="en-IN" dirty="0"/>
              <a:t> </a:t>
            </a:r>
            <a:r>
              <a:rPr lang="en-IN" dirty="0" err="1"/>
              <a:t>uno</a:t>
            </a:r>
            <a:r>
              <a:rPr lang="en-IN" dirty="0"/>
              <a:t> and motor driver will be 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36857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236</TotalTime>
  <Words>395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Constantia</vt:lpstr>
      <vt:lpstr>Engravers MT</vt:lpstr>
      <vt:lpstr>Wingdings 2</vt:lpstr>
      <vt:lpstr>Paper</vt:lpstr>
      <vt:lpstr>MODERN HARVESTING  </vt:lpstr>
      <vt:lpstr>Zest </vt:lpstr>
      <vt:lpstr>About machine</vt:lpstr>
      <vt:lpstr>Working</vt:lpstr>
      <vt:lpstr>Construction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harvesting problem</dc:title>
  <dc:creator>HP</dc:creator>
  <cp:lastModifiedBy>Ayush Kesarwani</cp:lastModifiedBy>
  <cp:revision>14</cp:revision>
  <dcterms:created xsi:type="dcterms:W3CDTF">2018-10-30T16:01:45Z</dcterms:created>
  <dcterms:modified xsi:type="dcterms:W3CDTF">2020-08-01T09:25:27Z</dcterms:modified>
</cp:coreProperties>
</file>