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D0CC48-6467-4AE5-8D0E-52D69A4F10F6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DE9768-E54D-438B-AFC2-947B2E02BDB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7924800" cy="14478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COMMUNICATION SKILLS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620000" cy="2209800"/>
          </a:xfrm>
        </p:spPr>
        <p:txBody>
          <a:bodyPr/>
          <a:lstStyle/>
          <a:p>
            <a:r>
              <a:rPr lang="en-US" dirty="0" smtClean="0">
                <a:solidFill>
                  <a:srgbClr val="CC3399"/>
                </a:solidFill>
                <a:latin typeface="Algerian" pitchFamily="82" charset="0"/>
              </a:rPr>
              <a:t>NAM </a:t>
            </a:r>
            <a:r>
              <a:rPr lang="en-US" dirty="0" smtClean="0">
                <a:solidFill>
                  <a:srgbClr val="CC3399"/>
                </a:solidFill>
                <a:latin typeface="Algerian" pitchFamily="82" charset="0"/>
              </a:rPr>
              <a:t>CSE  </a:t>
            </a:r>
            <a:r>
              <a:rPr lang="en-US" dirty="0" err="1" smtClean="0">
                <a:solidFill>
                  <a:srgbClr val="CC3399"/>
                </a:solidFill>
                <a:latin typeface="Algerian" pitchFamily="82" charset="0"/>
              </a:rPr>
              <a:t>preetham</a:t>
            </a:r>
            <a:endParaRPr lang="en-US" dirty="0" smtClean="0">
              <a:solidFill>
                <a:srgbClr val="CC3399"/>
              </a:solidFill>
              <a:latin typeface="Algerian" pitchFamily="82" charset="0"/>
            </a:endParaRPr>
          </a:p>
          <a:p>
            <a:r>
              <a:rPr lang="en-US" dirty="0" smtClean="0">
                <a:solidFill>
                  <a:srgbClr val="CC3399"/>
                </a:solidFill>
                <a:latin typeface="Algerian" pitchFamily="82" charset="0"/>
              </a:rPr>
              <a:t>1</a:t>
            </a:r>
            <a:r>
              <a:rPr lang="en-US" baseline="30000" dirty="0" smtClean="0">
                <a:solidFill>
                  <a:srgbClr val="CC3399"/>
                </a:solidFill>
                <a:latin typeface="Algerian" pitchFamily="82" charset="0"/>
              </a:rPr>
              <a:t>ST</a:t>
            </a:r>
            <a:r>
              <a:rPr lang="en-US" dirty="0" smtClean="0">
                <a:solidFill>
                  <a:srgbClr val="CC3399"/>
                </a:solidFill>
                <a:latin typeface="Algerian" pitchFamily="82" charset="0"/>
              </a:rPr>
              <a:t> YEAR </a:t>
            </a:r>
            <a:endParaRPr lang="en-US" dirty="0">
              <a:solidFill>
                <a:srgbClr val="CC3399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14400"/>
            <a:ext cx="7924800" cy="1752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CONJUNCTION</a:t>
            </a:r>
            <a:r>
              <a:rPr lang="en-US" dirty="0" err="1" smtClean="0">
                <a:latin typeface="Algerian" pitchFamily="82" charset="0"/>
              </a:rPr>
              <a:t>:</a:t>
            </a:r>
            <a:r>
              <a:rPr lang="en-US" dirty="0" err="1" smtClean="0">
                <a:solidFill>
                  <a:srgbClr val="00B0F0"/>
                </a:solidFill>
                <a:latin typeface="Algerian" pitchFamily="82" charset="0"/>
              </a:rPr>
              <a:t>Joins</a:t>
            </a:r>
            <a:r>
              <a:rPr lang="en-US" dirty="0" smtClean="0">
                <a:solidFill>
                  <a:srgbClr val="00B0F0"/>
                </a:solidFill>
                <a:latin typeface="Algerian" pitchFamily="82" charset="0"/>
              </a:rPr>
              <a:t> clauses or sentences or words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dwddqar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2667000"/>
            <a:ext cx="4648200" cy="3124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90600"/>
            <a:ext cx="8077200" cy="2286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INTERJECTION</a:t>
            </a:r>
            <a:r>
              <a:rPr lang="en-US" dirty="0" err="1" smtClean="0">
                <a:solidFill>
                  <a:srgbClr val="00B0F0"/>
                </a:solidFill>
                <a:latin typeface="Algerian" pitchFamily="82" charset="0"/>
              </a:rPr>
              <a:t>:Short</a:t>
            </a:r>
            <a:r>
              <a:rPr lang="en-US" dirty="0" smtClean="0">
                <a:solidFill>
                  <a:srgbClr val="00B0F0"/>
                </a:solidFill>
                <a:latin typeface="Algerian" pitchFamily="82" charset="0"/>
              </a:rPr>
              <a:t> </a:t>
            </a:r>
            <a:r>
              <a:rPr lang="en-US" dirty="0" err="1" smtClean="0">
                <a:solidFill>
                  <a:srgbClr val="00B0F0"/>
                </a:solidFill>
                <a:latin typeface="Algerian" pitchFamily="82" charset="0"/>
              </a:rPr>
              <a:t>exclamination</a:t>
            </a:r>
            <a:r>
              <a:rPr lang="en-US" dirty="0" smtClean="0">
                <a:solidFill>
                  <a:srgbClr val="00B0F0"/>
                </a:solidFill>
                <a:latin typeface="Algerian" pitchFamily="82" charset="0"/>
              </a:rPr>
              <a:t> sometimes inserted into a sentences </a:t>
            </a:r>
            <a:endParaRPr lang="en-US" dirty="0">
              <a:solidFill>
                <a:srgbClr val="00B0F0"/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pp;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9400" y="3733800"/>
            <a:ext cx="3188970" cy="236220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4400"/>
            <a:ext cx="6861048" cy="1447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THANK YOU MAM…</a:t>
            </a:r>
            <a:endParaRPr lang="en-US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90800"/>
            <a:ext cx="6864096" cy="3048000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 descr="LLLLLLLLLLLL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95600"/>
            <a:ext cx="6477000" cy="3124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066800"/>
            <a:ext cx="6324600" cy="1447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PARTS OF SPEECH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1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209800"/>
            <a:ext cx="6248400" cy="36576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752600"/>
            <a:ext cx="7543800" cy="3962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Content Placeholder 5" descr="hhh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66800"/>
            <a:ext cx="7941972" cy="5638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7391400" cy="108508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NOUN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lgerian" pitchFamily="82" charset="0"/>
              </a:rPr>
              <a:t>: Thing or person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2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09799"/>
            <a:ext cx="5638800" cy="39753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PRONOUN</a:t>
            </a:r>
            <a:r>
              <a:rPr lang="en-US" dirty="0" err="1" smtClean="0">
                <a:latin typeface="Algerian" pitchFamily="82" charset="0"/>
              </a:rPr>
              <a:t>:Replaces</a:t>
            </a:r>
            <a:r>
              <a:rPr lang="en-US" dirty="0" smtClean="0">
                <a:latin typeface="Algerian" pitchFamily="82" charset="0"/>
              </a:rPr>
              <a:t> a noun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.3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2362200"/>
            <a:ext cx="4191000" cy="376445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VERB</a:t>
            </a:r>
            <a:r>
              <a:rPr lang="en-US" dirty="0" smtClean="0">
                <a:latin typeface="Algerian" pitchFamily="82" charset="0"/>
              </a:rPr>
              <a:t>: Action or state 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6" name="Content Placeholder 5" descr="kk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438400"/>
            <a:ext cx="5257800" cy="2971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914400"/>
            <a:ext cx="7620000" cy="1447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ADVERB</a:t>
            </a:r>
            <a:r>
              <a:rPr lang="en-US" dirty="0" err="1" smtClean="0">
                <a:latin typeface="Algerian" pitchFamily="82" charset="0"/>
              </a:rPr>
              <a:t>: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Describes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a verb adjective  or adverb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oo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2819400"/>
            <a:ext cx="5029200" cy="274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ADJECTIVE</a:t>
            </a:r>
            <a:r>
              <a:rPr lang="en-US" dirty="0" err="1" smtClean="0">
                <a:latin typeface="Algerian" pitchFamily="82" charset="0"/>
              </a:rPr>
              <a:t>: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Describes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 a noun </a:t>
            </a:r>
            <a:endParaRPr lang="en-US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  <p:pic>
        <p:nvPicPr>
          <p:cNvPr id="4" name="Content Placeholder 3" descr="pp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514600"/>
            <a:ext cx="4781550" cy="267766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219200"/>
            <a:ext cx="7467600" cy="13716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Algerian" pitchFamily="82" charset="0"/>
              </a:rPr>
              <a:t>PREPOSITION</a:t>
            </a:r>
            <a:r>
              <a:rPr lang="en-US" dirty="0" err="1" smtClean="0">
                <a:latin typeface="Algerian" pitchFamily="82" charset="0"/>
              </a:rPr>
              <a:t>: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Algerian" pitchFamily="82" charset="0"/>
              </a:rPr>
              <a:t>Links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lgerian" pitchFamily="82" charset="0"/>
              </a:rPr>
              <a:t> a noun to another word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m,h.klo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86000"/>
            <a:ext cx="4267200" cy="33528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</TotalTime>
  <Words>56</Words>
  <Application>Microsoft Office PowerPoint</Application>
  <PresentationFormat>On-screen Show (4:3)</PresentationFormat>
  <Paragraphs>14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COMMUNICATION SKILLS</vt:lpstr>
      <vt:lpstr>PARTS OF SPEECH </vt:lpstr>
      <vt:lpstr>Slide 3</vt:lpstr>
      <vt:lpstr>NOUN: Thing or person</vt:lpstr>
      <vt:lpstr>PRONOUN:Replaces a noun </vt:lpstr>
      <vt:lpstr>VERB: Action or state </vt:lpstr>
      <vt:lpstr>ADVERB:Describes a verb adjective  or adverb </vt:lpstr>
      <vt:lpstr>ADJECTIVE:Describes a noun </vt:lpstr>
      <vt:lpstr>PREPOSITION:Links a noun to another word </vt:lpstr>
      <vt:lpstr>CONJUNCTION:Joins clauses or sentences or words </vt:lpstr>
      <vt:lpstr>INTERJECTION:Short exclamination sometimes inserted into a sentences </vt:lpstr>
      <vt:lpstr>THANK YOU MAM…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SKILLS</dc:title>
  <dc:creator>pespt</dc:creator>
  <cp:lastModifiedBy>pespt</cp:lastModifiedBy>
  <cp:revision>3</cp:revision>
  <dcterms:created xsi:type="dcterms:W3CDTF">2025-02-21T22:30:36Z</dcterms:created>
  <dcterms:modified xsi:type="dcterms:W3CDTF">2025-03-21T23:20:24Z</dcterms:modified>
</cp:coreProperties>
</file>