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78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174C2-5306-F8B6-AA36-0F1AA680D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err="1"/>
              <a:t>Cyfuture</a:t>
            </a:r>
            <a:r>
              <a:rPr lang="en-IN" dirty="0"/>
              <a:t> Project – Emotion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C48C5-49B4-1CA1-F9B5-077CF6F1B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Made By – Ayush Kumar</a:t>
            </a:r>
          </a:p>
        </p:txBody>
      </p:sp>
    </p:spTree>
    <p:extLst>
      <p:ext uri="{BB962C8B-B14F-4D97-AF65-F5344CB8AC3E}">
        <p14:creationId xmlns:p14="http://schemas.microsoft.com/office/powerpoint/2010/main" val="30293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C9429-CED6-70C2-3D5D-C594AF688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A3F44-E175-E04D-DD5D-542302779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Build a model to detect emotions like happiness, sadness, anger, neutral, etc.</a:t>
            </a:r>
          </a:p>
          <a:p>
            <a:r>
              <a:rPr lang="en-US" dirty="0"/>
              <a:t>Challenges include noisy social media text and varied audio quality.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AB902-3664-7E84-6012-FC5E4639F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Approach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B2DA4-E8B1-79A6-27AC-C8F410611E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227970"/>
            <a:ext cx="860504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Collected a labeled dataset of tweets with various emotion tags.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Used Whisper model to transcribe speech audio into text.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Preprocessed text data 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using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tokenization and vectorization.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Trained a Naive Bayes classifier on the text data to classify emotions.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Combined audio transcription results with text-based predictions for enhanced accuracy.</a:t>
            </a:r>
          </a:p>
        </p:txBody>
      </p:sp>
    </p:spTree>
    <p:extLst>
      <p:ext uri="{BB962C8B-B14F-4D97-AF65-F5344CB8AC3E}">
        <p14:creationId xmlns:p14="http://schemas.microsoft.com/office/powerpoint/2010/main" val="3164538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DD09-F719-AD05-B63E-D69869CF0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5ECDF82-161B-AD4B-E012-E6FABDFBAF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366469"/>
            <a:ext cx="655897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Libraries: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pandas, scikit-learn,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joblib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pyttsx3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Whisper (speech-to-text), Naive Bayes (emotion classifier)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58091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6A545-FE24-F705-5ABB-8ACFCAD30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9451703-786C-A130-A0A7-D4867EA784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3504968"/>
            <a:ext cx="76630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Built a system capable of predicting emotions from both audio and text inputs.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Achieved an accuracy of around 31%, indicating room for improvement.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Future plans: integrate deep learning models and real-time deployment.</a:t>
            </a:r>
          </a:p>
        </p:txBody>
      </p:sp>
    </p:spTree>
    <p:extLst>
      <p:ext uri="{BB962C8B-B14F-4D97-AF65-F5344CB8AC3E}">
        <p14:creationId xmlns:p14="http://schemas.microsoft.com/office/powerpoint/2010/main" val="23026168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</TotalTime>
  <Words>164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Celestial</vt:lpstr>
      <vt:lpstr>Cyfuture Project – Emotion Detection</vt:lpstr>
      <vt:lpstr>Problem Statement</vt:lpstr>
      <vt:lpstr>Approach</vt:lpstr>
      <vt:lpstr>Tools Used</vt:lpstr>
      <vt:lpstr>Outcome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Ayush Kumar</dc:creator>
  <cp:lastModifiedBy>Ayush Kumar</cp:lastModifiedBy>
  <cp:revision>1</cp:revision>
  <dcterms:created xsi:type="dcterms:W3CDTF">2025-05-15T01:52:18Z</dcterms:created>
  <dcterms:modified xsi:type="dcterms:W3CDTF">2025-05-15T02:05:21Z</dcterms:modified>
</cp:coreProperties>
</file>