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3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7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1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92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9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0B93-B4AB-423F-B29B-90D53AC0665F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EE5B-0FF7-426D-83AB-76E9D1E53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9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323" y="2234717"/>
            <a:ext cx="8154488" cy="1226940"/>
          </a:xfrm>
        </p:spPr>
        <p:txBody>
          <a:bodyPr>
            <a:normAutofit fontScale="90000"/>
          </a:bodyPr>
          <a:lstStyle/>
          <a:p>
            <a:r>
              <a:rPr lang="en-US" sz="9600" b="1" u="sng" dirty="0" smtClean="0"/>
              <a:t>INNOVACCER</a:t>
            </a:r>
            <a:endParaRPr lang="en-US" sz="9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323" y="3984877"/>
            <a:ext cx="8107196" cy="14787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AYUSH KUMAR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IIT GUWAHATI</a:t>
            </a:r>
          </a:p>
          <a:p>
            <a:r>
              <a:rPr lang="en-US" sz="2800" dirty="0" smtClean="0"/>
              <a:t>Roll No. :-</a:t>
            </a:r>
            <a:r>
              <a:rPr lang="en-US" sz="2800" dirty="0" smtClean="0"/>
              <a:t>150106014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3" y="117567"/>
            <a:ext cx="3036813" cy="455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3965" y="3461657"/>
            <a:ext cx="440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Analytics Assignment</a:t>
            </a:r>
          </a:p>
        </p:txBody>
      </p:sp>
    </p:spTree>
    <p:extLst>
      <p:ext uri="{BB962C8B-B14F-4D97-AF65-F5344CB8AC3E}">
        <p14:creationId xmlns:p14="http://schemas.microsoft.com/office/powerpoint/2010/main" val="373682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</a:t>
            </a:r>
            <a:r>
              <a:rPr lang="en-IN" b="1" i="1" u="sng" dirty="0" smtClean="0">
                <a:solidFill>
                  <a:srgbClr val="00B0F0"/>
                </a:solidFill>
              </a:rPr>
              <a:t>Approach to Solve the Problem</a:t>
            </a:r>
            <a:endParaRPr lang="en-IN" b="1" i="1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only took the first words of the ln and </a:t>
            </a:r>
            <a:r>
              <a:rPr lang="en-IN" dirty="0" err="1" smtClean="0"/>
              <a:t>fn</a:t>
            </a:r>
            <a:r>
              <a:rPr lang="en-IN" dirty="0" smtClean="0"/>
              <a:t> columns and excluded other words using </a:t>
            </a:r>
            <a:r>
              <a:rPr lang="en-IN" dirty="0" err="1" smtClean="0"/>
              <a:t>strsplit</a:t>
            </a:r>
            <a:r>
              <a:rPr lang="en-IN" dirty="0" smtClean="0"/>
              <a:t> function.</a:t>
            </a:r>
          </a:p>
          <a:p>
            <a:r>
              <a:rPr lang="en-IN" dirty="0" smtClean="0"/>
              <a:t>Then I assumed that observations which have same columns of “dob”, “</a:t>
            </a:r>
            <a:r>
              <a:rPr lang="en-IN" dirty="0" err="1" smtClean="0"/>
              <a:t>gn</a:t>
            </a:r>
            <a:r>
              <a:rPr lang="en-IN" dirty="0" smtClean="0"/>
              <a:t>”, “ln” and “</a:t>
            </a:r>
            <a:r>
              <a:rPr lang="en-IN" dirty="0" err="1" smtClean="0"/>
              <a:t>fn</a:t>
            </a:r>
            <a:r>
              <a:rPr lang="en-IN" dirty="0" smtClean="0"/>
              <a:t>” must be same person and therefore removed such observations by running for loop.</a:t>
            </a:r>
          </a:p>
          <a:p>
            <a:r>
              <a:rPr lang="en-IN" dirty="0" smtClean="0"/>
              <a:t>Finally I got 54 unique persons out of given 103 observations.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40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INNOVACCER</vt:lpstr>
      <vt:lpstr>                 Approach to Solve the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ayush.kumar</dc:creator>
  <cp:lastModifiedBy>ayush.kumar</cp:lastModifiedBy>
  <cp:revision>3</cp:revision>
  <dcterms:created xsi:type="dcterms:W3CDTF">2018-02-20T16:12:37Z</dcterms:created>
  <dcterms:modified xsi:type="dcterms:W3CDTF">2018-02-20T17:22:48Z</dcterms:modified>
</cp:coreProperties>
</file>