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f5b162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6f5b162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f5b162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f5b162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f5b1624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6f5b1624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f5b162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f5b162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6f5b162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6f5b162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f5b162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f5b162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f5b162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6f5b162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f5b1624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f5b162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f5b162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6f5b162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f5b162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f5b162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f5b162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f5b162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f5b162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f5b162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f5b162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f5b162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f5b162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f5b162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f5b162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f5b162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f5b162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6f5b162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961"/>
            <a:ext cx="9144000" cy="434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59" y="0"/>
            <a:ext cx="72596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304800"/>
            <a:ext cx="6489050" cy="4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private(not public)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5" y="1152475"/>
            <a:ext cx="8520600" cy="39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103625"/>
            <a:ext cx="85206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SSH&gt;HOST ----&gt; next page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NAME: </a:t>
            </a:r>
            <a:r>
              <a:rPr lang="en" sz="1050">
                <a:solidFill>
                  <a:srgbClr val="545B6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IPv4 DNS</a:t>
            </a: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CONNECTION&gt;DATA&gt;AUTO LOGIN Username: </a:t>
            </a: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400" y="1571613"/>
            <a:ext cx="33909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118" y="2086100"/>
            <a:ext cx="2742828" cy="18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457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Browse  and import compressed keys secured one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66400"/>
            <a:ext cx="8123450" cy="30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65" y="0"/>
            <a:ext cx="77344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commands to write continuously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Sudo apt-get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Sudo apt-get install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Npm -v node 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Mkdir newapp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Cd newapp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Git clone blabla----.git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Sudo npm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Sudo npm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change any file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nano filename.js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(filedata will open)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Ctrl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0" y="0"/>
            <a:ext cx="90777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125"/>
            <a:ext cx="8895075" cy="44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connect to instance (newly created)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Save in mind (copy the command)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5" y="1577800"/>
            <a:ext cx="8663474" cy="3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public ip address also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295"/>
            <a:ext cx="9143998" cy="234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</a:t>
            </a:r>
            <a:r>
              <a:rPr lang="en"/>
              <a:t>generated</a:t>
            </a:r>
            <a:r>
              <a:rPr lang="en"/>
              <a:t> keys in new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open that folder and putty website also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5" y="2571749"/>
            <a:ext cx="9144001" cy="179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do like this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001"/>
            <a:ext cx="9143998" cy="28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0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872975" y="62300"/>
            <a:ext cx="83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putty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00" y="1225725"/>
            <a:ext cx="7849200" cy="3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