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0" r:id="rId2"/>
    <p:sldId id="266" r:id="rId3"/>
    <p:sldId id="256" r:id="rId4"/>
    <p:sldId id="271" r:id="rId5"/>
    <p:sldId id="267" r:id="rId6"/>
    <p:sldId id="258" r:id="rId7"/>
    <p:sldId id="268" r:id="rId8"/>
    <p:sldId id="273" r:id="rId9"/>
    <p:sldId id="274" r:id="rId10"/>
    <p:sldId id="275" r:id="rId11"/>
    <p:sldId id="27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81" d="100"/>
          <a:sy n="81" d="100"/>
        </p:scale>
        <p:origin x="7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lingayat" userId="3d01c228b88324d2" providerId="LiveId" clId="{95B652E2-1202-4BEE-BCE4-204B36ACE2EF}"/>
    <pc:docChg chg="custSel addSld delSld modSld sldOrd">
      <pc:chgData name="ayush lingayat" userId="3d01c228b88324d2" providerId="LiveId" clId="{95B652E2-1202-4BEE-BCE4-204B36ACE2EF}" dt="2024-04-11T07:37:23.110" v="47" actId="2696"/>
      <pc:docMkLst>
        <pc:docMk/>
      </pc:docMkLst>
      <pc:sldChg chg="ord">
        <pc:chgData name="ayush lingayat" userId="3d01c228b88324d2" providerId="LiveId" clId="{95B652E2-1202-4BEE-BCE4-204B36ACE2EF}" dt="2024-04-11T07:33:56.878" v="8"/>
        <pc:sldMkLst>
          <pc:docMk/>
          <pc:sldMk cId="1176144679" sldId="269"/>
        </pc:sldMkLst>
      </pc:sldChg>
      <pc:sldChg chg="del">
        <pc:chgData name="ayush lingayat" userId="3d01c228b88324d2" providerId="LiveId" clId="{95B652E2-1202-4BEE-BCE4-204B36ACE2EF}" dt="2024-04-11T07:24:03.142" v="0" actId="2696"/>
        <pc:sldMkLst>
          <pc:docMk/>
          <pc:sldMk cId="2532948172" sldId="272"/>
        </pc:sldMkLst>
      </pc:sldChg>
      <pc:sldChg chg="addSp delSp modSp mod">
        <pc:chgData name="ayush lingayat" userId="3d01c228b88324d2" providerId="LiveId" clId="{95B652E2-1202-4BEE-BCE4-204B36ACE2EF}" dt="2024-04-11T07:33:00.783" v="6" actId="1076"/>
        <pc:sldMkLst>
          <pc:docMk/>
          <pc:sldMk cId="401981810" sldId="273"/>
        </pc:sldMkLst>
        <pc:spChg chg="del mod">
          <ac:chgData name="ayush lingayat" userId="3d01c228b88324d2" providerId="LiveId" clId="{95B652E2-1202-4BEE-BCE4-204B36ACE2EF}" dt="2024-04-11T07:32:29.913" v="2" actId="478"/>
          <ac:spMkLst>
            <pc:docMk/>
            <pc:sldMk cId="401981810" sldId="273"/>
            <ac:spMk id="3" creationId="{68BAFD9C-D498-25BF-C751-605FBCFF6E3A}"/>
          </ac:spMkLst>
        </pc:spChg>
        <pc:picChg chg="add mod">
          <ac:chgData name="ayush lingayat" userId="3d01c228b88324d2" providerId="LiveId" clId="{95B652E2-1202-4BEE-BCE4-204B36ACE2EF}" dt="2024-04-11T07:33:00.783" v="6" actId="1076"/>
          <ac:picMkLst>
            <pc:docMk/>
            <pc:sldMk cId="401981810" sldId="273"/>
            <ac:picMk id="5" creationId="{3475465A-2B8A-947A-2A00-56160CA025AC}"/>
          </ac:picMkLst>
        </pc:picChg>
      </pc:sldChg>
      <pc:sldChg chg="addSp delSp modSp add mod">
        <pc:chgData name="ayush lingayat" userId="3d01c228b88324d2" providerId="LiveId" clId="{95B652E2-1202-4BEE-BCE4-204B36ACE2EF}" dt="2024-04-11T07:34:50.554" v="19" actId="1076"/>
        <pc:sldMkLst>
          <pc:docMk/>
          <pc:sldMk cId="1741642510" sldId="274"/>
        </pc:sldMkLst>
        <pc:spChg chg="add del mod">
          <ac:chgData name="ayush lingayat" userId="3d01c228b88324d2" providerId="LiveId" clId="{95B652E2-1202-4BEE-BCE4-204B36ACE2EF}" dt="2024-04-11T07:34:16.265" v="11" actId="478"/>
          <ac:spMkLst>
            <pc:docMk/>
            <pc:sldMk cId="1741642510" sldId="274"/>
            <ac:spMk id="3" creationId="{5F4F9C16-7179-DFF8-B2C6-48E7449BF6A1}"/>
          </ac:spMkLst>
        </pc:spChg>
        <pc:spChg chg="del">
          <ac:chgData name="ayush lingayat" userId="3d01c228b88324d2" providerId="LiveId" clId="{95B652E2-1202-4BEE-BCE4-204B36ACE2EF}" dt="2024-04-11T07:34:10.497" v="10" actId="478"/>
          <ac:spMkLst>
            <pc:docMk/>
            <pc:sldMk cId="1741642510" sldId="274"/>
            <ac:spMk id="4" creationId="{B3F298B0-C54C-6992-6794-8B6DC176AB03}"/>
          </ac:spMkLst>
        </pc:spChg>
        <pc:picChg chg="del">
          <ac:chgData name="ayush lingayat" userId="3d01c228b88324d2" providerId="LiveId" clId="{95B652E2-1202-4BEE-BCE4-204B36ACE2EF}" dt="2024-04-11T07:34:18.579" v="12" actId="478"/>
          <ac:picMkLst>
            <pc:docMk/>
            <pc:sldMk cId="1741642510" sldId="274"/>
            <ac:picMk id="5" creationId="{3475465A-2B8A-947A-2A00-56160CA025AC}"/>
          </ac:picMkLst>
        </pc:picChg>
        <pc:picChg chg="add mod">
          <ac:chgData name="ayush lingayat" userId="3d01c228b88324d2" providerId="LiveId" clId="{95B652E2-1202-4BEE-BCE4-204B36ACE2EF}" dt="2024-04-11T07:34:50.554" v="19" actId="1076"/>
          <ac:picMkLst>
            <pc:docMk/>
            <pc:sldMk cId="1741642510" sldId="274"/>
            <ac:picMk id="7" creationId="{EE39EB43-2725-1129-85E7-BE59B0B774A9}"/>
          </ac:picMkLst>
        </pc:picChg>
      </pc:sldChg>
      <pc:sldChg chg="addSp delSp modSp add mod">
        <pc:chgData name="ayush lingayat" userId="3d01c228b88324d2" providerId="LiveId" clId="{95B652E2-1202-4BEE-BCE4-204B36ACE2EF}" dt="2024-04-11T07:35:48.492" v="34" actId="1076"/>
        <pc:sldMkLst>
          <pc:docMk/>
          <pc:sldMk cId="982143403" sldId="275"/>
        </pc:sldMkLst>
        <pc:picChg chg="add del mod">
          <ac:chgData name="ayush lingayat" userId="3d01c228b88324d2" providerId="LiveId" clId="{95B652E2-1202-4BEE-BCE4-204B36ACE2EF}" dt="2024-04-11T07:35:21.920" v="27" actId="478"/>
          <ac:picMkLst>
            <pc:docMk/>
            <pc:sldMk cId="982143403" sldId="275"/>
            <ac:picMk id="3" creationId="{BB4D9DB6-1601-91FE-223A-EC5130A41523}"/>
          </ac:picMkLst>
        </pc:picChg>
        <pc:picChg chg="add mod">
          <ac:chgData name="ayush lingayat" userId="3d01c228b88324d2" providerId="LiveId" clId="{95B652E2-1202-4BEE-BCE4-204B36ACE2EF}" dt="2024-04-11T07:35:48.492" v="34" actId="1076"/>
          <ac:picMkLst>
            <pc:docMk/>
            <pc:sldMk cId="982143403" sldId="275"/>
            <ac:picMk id="5" creationId="{BA04EADB-3962-2B90-78A7-8D3FF84B9DFA}"/>
          </ac:picMkLst>
        </pc:picChg>
        <pc:picChg chg="del">
          <ac:chgData name="ayush lingayat" userId="3d01c228b88324d2" providerId="LiveId" clId="{95B652E2-1202-4BEE-BCE4-204B36ACE2EF}" dt="2024-04-11T07:35:01.550" v="21" actId="478"/>
          <ac:picMkLst>
            <pc:docMk/>
            <pc:sldMk cId="982143403" sldId="275"/>
            <ac:picMk id="7" creationId="{EE39EB43-2725-1129-85E7-BE59B0B774A9}"/>
          </ac:picMkLst>
        </pc:picChg>
      </pc:sldChg>
      <pc:sldChg chg="addSp delSp modSp add mod">
        <pc:chgData name="ayush lingayat" userId="3d01c228b88324d2" providerId="LiveId" clId="{95B652E2-1202-4BEE-BCE4-204B36ACE2EF}" dt="2024-04-11T07:36:26.475" v="42" actId="1076"/>
        <pc:sldMkLst>
          <pc:docMk/>
          <pc:sldMk cId="3342019333" sldId="276"/>
        </pc:sldMkLst>
        <pc:picChg chg="add mod">
          <ac:chgData name="ayush lingayat" userId="3d01c228b88324d2" providerId="LiveId" clId="{95B652E2-1202-4BEE-BCE4-204B36ACE2EF}" dt="2024-04-11T07:36:26.475" v="42" actId="1076"/>
          <ac:picMkLst>
            <pc:docMk/>
            <pc:sldMk cId="3342019333" sldId="276"/>
            <ac:picMk id="3" creationId="{A9C1755D-7894-0B81-0FA5-2B390824DD23}"/>
          </ac:picMkLst>
        </pc:picChg>
        <pc:picChg chg="del">
          <ac:chgData name="ayush lingayat" userId="3d01c228b88324d2" providerId="LiveId" clId="{95B652E2-1202-4BEE-BCE4-204B36ACE2EF}" dt="2024-04-11T07:36:15.409" v="39" actId="478"/>
          <ac:picMkLst>
            <pc:docMk/>
            <pc:sldMk cId="3342019333" sldId="276"/>
            <ac:picMk id="5" creationId="{BA04EADB-3962-2B90-78A7-8D3FF84B9DFA}"/>
          </ac:picMkLst>
        </pc:picChg>
      </pc:sldChg>
      <pc:sldChg chg="addSp delSp modSp add del mod">
        <pc:chgData name="ayush lingayat" userId="3d01c228b88324d2" providerId="LiveId" clId="{95B652E2-1202-4BEE-BCE4-204B36ACE2EF}" dt="2024-04-11T07:37:23.110" v="47" actId="2696"/>
        <pc:sldMkLst>
          <pc:docMk/>
          <pc:sldMk cId="564460291" sldId="277"/>
        </pc:sldMkLst>
        <pc:picChg chg="del">
          <ac:chgData name="ayush lingayat" userId="3d01c228b88324d2" providerId="LiveId" clId="{95B652E2-1202-4BEE-BCE4-204B36ACE2EF}" dt="2024-04-11T07:36:50.625" v="44" actId="478"/>
          <ac:picMkLst>
            <pc:docMk/>
            <pc:sldMk cId="564460291" sldId="277"/>
            <ac:picMk id="3" creationId="{A9C1755D-7894-0B81-0FA5-2B390824DD23}"/>
          </ac:picMkLst>
        </pc:picChg>
        <pc:picChg chg="add del mod">
          <ac:chgData name="ayush lingayat" userId="3d01c228b88324d2" providerId="LiveId" clId="{95B652E2-1202-4BEE-BCE4-204B36ACE2EF}" dt="2024-04-11T07:37:17.985" v="46" actId="478"/>
          <ac:picMkLst>
            <pc:docMk/>
            <pc:sldMk cId="564460291" sldId="277"/>
            <ac:picMk id="4" creationId="{0AB38CF2-F000-3E69-0050-2F70F2407B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DE75AC-A495-4AF7-815B-2F4170501333}"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297963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E75AC-A495-4AF7-815B-2F4170501333}"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346376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E75AC-A495-4AF7-815B-2F4170501333}"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0B2DBE-A38F-4390-AEA7-CC9C6B8603E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478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DE75AC-A495-4AF7-815B-2F4170501333}"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193487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DE75AC-A495-4AF7-815B-2F4170501333}"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0B2DBE-A38F-4390-AEA7-CC9C6B8603E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765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DE75AC-A495-4AF7-815B-2F4170501333}"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139847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E75AC-A495-4AF7-815B-2F4170501333}"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3050407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E75AC-A495-4AF7-815B-2F4170501333}"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57116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E75AC-A495-4AF7-815B-2F4170501333}"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117678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E75AC-A495-4AF7-815B-2F4170501333}"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390830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E75AC-A495-4AF7-815B-2F4170501333}"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422674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E75AC-A495-4AF7-815B-2F4170501333}"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92726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E75AC-A495-4AF7-815B-2F4170501333}"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333694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E75AC-A495-4AF7-815B-2F4170501333}"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279879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E75AC-A495-4AF7-815B-2F4170501333}"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94727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DE75AC-A495-4AF7-815B-2F4170501333}"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0B2DBE-A38F-4390-AEA7-CC9C6B8603E0}" type="slidenum">
              <a:rPr lang="en-IN" smtClean="0"/>
              <a:t>‹#›</a:t>
            </a:fld>
            <a:endParaRPr lang="en-IN"/>
          </a:p>
        </p:txBody>
      </p:sp>
    </p:spTree>
    <p:extLst>
      <p:ext uri="{BB962C8B-B14F-4D97-AF65-F5344CB8AC3E}">
        <p14:creationId xmlns:p14="http://schemas.microsoft.com/office/powerpoint/2010/main" val="151832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DE75AC-A495-4AF7-815B-2F4170501333}" type="datetimeFigureOut">
              <a:rPr lang="en-IN" smtClean="0"/>
              <a:t>11-04-2024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B0B2DBE-A38F-4390-AEA7-CC9C6B8603E0}" type="slidenum">
              <a:rPr lang="en-IN" smtClean="0"/>
              <a:t>‹#›</a:t>
            </a:fld>
            <a:endParaRPr lang="en-IN"/>
          </a:p>
        </p:txBody>
      </p:sp>
    </p:spTree>
    <p:extLst>
      <p:ext uri="{BB962C8B-B14F-4D97-AF65-F5344CB8AC3E}">
        <p14:creationId xmlns:p14="http://schemas.microsoft.com/office/powerpoint/2010/main" val="16177087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263989" y="747075"/>
            <a:ext cx="8576836" cy="4814740"/>
          </a:xfrm>
        </p:spPr>
        <p:txBody>
          <a:bodyPr>
            <a:noAutofit/>
          </a:bodyPr>
          <a:lstStyle/>
          <a:p>
            <a:pPr>
              <a:lnSpc>
                <a:spcPct val="150000"/>
              </a:lnSpc>
            </a:pPr>
            <a:r>
              <a:rPr lang="en-US" sz="2600" b="1" dirty="0">
                <a:solidFill>
                  <a:schemeClr val="accent1"/>
                </a:solidFill>
                <a:latin typeface="Calibri" panose="020F0502020204030204" pitchFamily="34" charset="0"/>
                <a:ea typeface="Calibri" panose="020F0502020204030204" pitchFamily="34" charset="0"/>
                <a:cs typeface="Calibri" panose="020F0502020204030204" pitchFamily="34" charset="0"/>
              </a:rPr>
              <a:t>TITLE : </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Weather Application –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SkyCast</a:t>
            </a:r>
            <a:endPar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600" b="1" dirty="0">
                <a:solidFill>
                  <a:schemeClr val="accent1"/>
                </a:solidFill>
                <a:latin typeface="Calibri" panose="020F0502020204030204" pitchFamily="34" charset="0"/>
                <a:ea typeface="Calibri" panose="020F0502020204030204" pitchFamily="34" charset="0"/>
                <a:cs typeface="Calibri" panose="020F0502020204030204" pitchFamily="34" charset="0"/>
              </a:rPr>
              <a:t>DEVELOPED BY : </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Ayush Lingayat , Shruti Kulkarni &amp; Akshita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Warade</a:t>
            </a:r>
            <a:endPar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600" b="1" dirty="0">
                <a:solidFill>
                  <a:schemeClr val="accent1"/>
                </a:solidFill>
                <a:latin typeface="Calibri" panose="020F0502020204030204" pitchFamily="34" charset="0"/>
                <a:ea typeface="Calibri" panose="020F0502020204030204" pitchFamily="34" charset="0"/>
                <a:cs typeface="Calibri" panose="020F0502020204030204" pitchFamily="34" charset="0"/>
              </a:rPr>
              <a:t>GUIDED BY :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Ms</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 .Deepali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Khedkar</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US" sz="2600" b="1" dirty="0">
                <a:solidFill>
                  <a:schemeClr val="accent1"/>
                </a:solidFill>
                <a:latin typeface="Calibri" panose="020F0502020204030204" pitchFamily="34" charset="0"/>
                <a:ea typeface="Calibri" panose="020F0502020204030204" pitchFamily="34" charset="0"/>
                <a:cs typeface="Calibri" panose="020F0502020204030204" pitchFamily="34" charset="0"/>
              </a:rPr>
              <a:t>INSTITUTE NAME : </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Institute of Management Studies and Information Technology</a:t>
            </a:r>
          </a:p>
          <a:p>
            <a:pPr>
              <a:lnSpc>
                <a:spcPct val="150000"/>
              </a:lnSpc>
            </a:pPr>
            <a:r>
              <a:rPr lang="en-US" sz="2600" b="1" dirty="0">
                <a:solidFill>
                  <a:schemeClr val="accent1"/>
                </a:solidFill>
                <a:latin typeface="Calibri" panose="020F0502020204030204" pitchFamily="34" charset="0"/>
                <a:ea typeface="Calibri" panose="020F0502020204030204" pitchFamily="34" charset="0"/>
                <a:cs typeface="Calibri" panose="020F0502020204030204" pitchFamily="34" charset="0"/>
              </a:rPr>
              <a:t>PRINCIPAL :</a:t>
            </a:r>
            <a:r>
              <a:rPr lang="en-US" sz="26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Mr. Ashok Gaikwad</a:t>
            </a:r>
          </a:p>
          <a:p>
            <a:pPr>
              <a:lnSpc>
                <a:spcPct val="150000"/>
              </a:lnSpc>
            </a:pPr>
            <a:endPar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517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04EADB-3962-2B90-78A7-8D3FF84B9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584" y="1566380"/>
            <a:ext cx="9094281" cy="3524094"/>
          </a:xfrm>
          <a:prstGeom prst="rect">
            <a:avLst/>
          </a:prstGeom>
        </p:spPr>
      </p:pic>
    </p:spTree>
    <p:extLst>
      <p:ext uri="{BB962C8B-B14F-4D97-AF65-F5344CB8AC3E}">
        <p14:creationId xmlns:p14="http://schemas.microsoft.com/office/powerpoint/2010/main" val="9821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C1755D-7894-0B81-0FA5-2B390824D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885" y="1285627"/>
            <a:ext cx="9228841" cy="4043716"/>
          </a:xfrm>
          <a:prstGeom prst="rect">
            <a:avLst/>
          </a:prstGeom>
        </p:spPr>
      </p:pic>
    </p:spTree>
    <p:extLst>
      <p:ext uri="{BB962C8B-B14F-4D97-AF65-F5344CB8AC3E}">
        <p14:creationId xmlns:p14="http://schemas.microsoft.com/office/powerpoint/2010/main" val="334201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367683" y="1404594"/>
            <a:ext cx="9001043" cy="4760536"/>
          </a:xfrm>
        </p:spPr>
        <p:txBody>
          <a:bodyPr>
            <a:noAutofit/>
          </a:bodyPr>
          <a:lstStyle/>
          <a:p>
            <a:pPr>
              <a:lnSpc>
                <a:spcPct val="15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In conclusion our weather application provides a comprehensive and user-friendly platform for accessing accurate and up-to-date weather information.</a:t>
            </a:r>
          </a:p>
          <a:p>
            <a:pPr>
              <a:lnSpc>
                <a:spcPct val="15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With features such as current weather conditions and forecasts the users can plan their activities with confidence and stay informed about changing weather patterns. </a:t>
            </a:r>
          </a:p>
          <a:p>
            <a:pPr>
              <a:lnSpc>
                <a:spcPct val="15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The air quality information and customizable options enhances the utility and relevance of the application by prioritizing accuracy and user engagement Our weather application aims to be a trusted resource for individuals, businesses, and communities</a:t>
            </a:r>
          </a:p>
        </p:txBody>
      </p:sp>
      <p:sp>
        <p:nvSpPr>
          <p:cNvPr id="4" name="Title 1">
            <a:extLst>
              <a:ext uri="{FF2B5EF4-FFF2-40B4-BE49-F238E27FC236}">
                <a16:creationId xmlns:a16="http://schemas.microsoft.com/office/drawing/2014/main" id="{B3F298B0-C54C-6992-6794-8B6DC176AB03}"/>
              </a:ext>
            </a:extLst>
          </p:cNvPr>
          <p:cNvSpPr>
            <a:spLocks noGrp="1"/>
          </p:cNvSpPr>
          <p:nvPr>
            <p:ph type="ctrTitle"/>
          </p:nvPr>
        </p:nvSpPr>
        <p:spPr>
          <a:xfrm>
            <a:off x="4694153" y="692870"/>
            <a:ext cx="3582582" cy="709368"/>
          </a:xfrm>
        </p:spPr>
        <p:txBody>
          <a:bodyPr>
            <a:normAutofit/>
          </a:bodyPr>
          <a:lstStyle/>
          <a:p>
            <a:r>
              <a:rPr lang="en-US" sz="4000" b="1" dirty="0"/>
              <a:t>CONCULSION</a:t>
            </a:r>
            <a:endParaRPr lang="en-IN" sz="4000" b="1" dirty="0"/>
          </a:p>
        </p:txBody>
      </p:sp>
    </p:spTree>
    <p:extLst>
      <p:ext uri="{BB962C8B-B14F-4D97-AF65-F5344CB8AC3E}">
        <p14:creationId xmlns:p14="http://schemas.microsoft.com/office/powerpoint/2010/main" val="117614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4209-3850-2F05-CE3A-D8C073CF675E}"/>
              </a:ext>
            </a:extLst>
          </p:cNvPr>
          <p:cNvSpPr>
            <a:spLocks noGrp="1"/>
          </p:cNvSpPr>
          <p:nvPr>
            <p:ph type="ctrTitle"/>
          </p:nvPr>
        </p:nvSpPr>
        <p:spPr>
          <a:xfrm>
            <a:off x="4752676" y="478411"/>
            <a:ext cx="2686647" cy="709368"/>
          </a:xfrm>
        </p:spPr>
        <p:txBody>
          <a:bodyPr>
            <a:normAutofit/>
          </a:bodyPr>
          <a:lstStyle/>
          <a:p>
            <a:r>
              <a:rPr lang="en-US" sz="4000" b="1" dirty="0"/>
              <a:t>ABSTRACT</a:t>
            </a:r>
            <a:endParaRPr lang="en-IN" sz="4000" b="1" dirty="0"/>
          </a:p>
        </p:txBody>
      </p:sp>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061313" y="1187779"/>
            <a:ext cx="9175438" cy="5139619"/>
          </a:xfrm>
        </p:spPr>
        <p:txBody>
          <a:bodyPr>
            <a:normAutofit fontScale="92500" lnSpcReduction="10000"/>
          </a:bodyPr>
          <a:lstStyle/>
          <a:p>
            <a:pPr>
              <a:lnSpc>
                <a:spcPct val="150000"/>
              </a:lnSpc>
            </a:pP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This weather website abstract describes a comprehensive online platform designed to provide users with up-to-date and accurate weather information. </a:t>
            </a:r>
          </a:p>
          <a:p>
            <a:pPr>
              <a:lnSpc>
                <a:spcPct val="150000"/>
              </a:lnSpc>
            </a:pP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The website offers a user-friendly interface with intuitive navigation. The weather website delivers precise and reliable weather predictions for locations within the states of India. </a:t>
            </a:r>
          </a:p>
          <a:p>
            <a:pPr>
              <a:lnSpc>
                <a:spcPct val="150000"/>
              </a:lnSpc>
            </a:pP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Additionally the website offers customizable features allowing users to personalize their weather experience based on their preferences and interests. </a:t>
            </a:r>
            <a:endParaRPr lang="en-IN"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30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4209-3850-2F05-CE3A-D8C073CF675E}"/>
              </a:ext>
            </a:extLst>
          </p:cNvPr>
          <p:cNvSpPr>
            <a:spLocks noGrp="1"/>
          </p:cNvSpPr>
          <p:nvPr>
            <p:ph type="ctrTitle"/>
          </p:nvPr>
        </p:nvSpPr>
        <p:spPr>
          <a:xfrm>
            <a:off x="4138359" y="478411"/>
            <a:ext cx="3915281" cy="709368"/>
          </a:xfrm>
        </p:spPr>
        <p:txBody>
          <a:bodyPr>
            <a:normAutofit/>
          </a:bodyPr>
          <a:lstStyle/>
          <a:p>
            <a:r>
              <a:rPr lang="en-US" sz="4000" b="1" dirty="0"/>
              <a:t>INTRODUCTION</a:t>
            </a:r>
            <a:endParaRPr lang="en-IN" sz="4000" b="1" dirty="0"/>
          </a:p>
        </p:txBody>
      </p:sp>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061313" y="1187779"/>
            <a:ext cx="9175438" cy="5139619"/>
          </a:xfrm>
        </p:spPr>
        <p:txBody>
          <a:bodyPr>
            <a:normAutofit fontScale="92500"/>
          </a:bodyPr>
          <a:lstStyle/>
          <a:p>
            <a:pPr>
              <a:lnSpc>
                <a:spcPct val="150000"/>
              </a:lnSpc>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Our Project is usually Weather Application website where you can access the weather information just by simply typing the state in the search box .</a:t>
            </a:r>
          </a:p>
          <a:p>
            <a:pPr>
              <a:lnSpc>
                <a:spcPct val="150000"/>
              </a:lnSpc>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You can get the Temperature , Humidity and Wind Information of the particular state in seconds using a Weather Application Website. </a:t>
            </a:r>
          </a:p>
          <a:p>
            <a:pPr>
              <a:lnSpc>
                <a:spcPct val="150000"/>
              </a:lnSpc>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Our Weather Application Website offers a user-friendly Interface so that it is easy and more interactive to user. </a:t>
            </a:r>
          </a:p>
          <a:p>
            <a:pPr>
              <a:lnSpc>
                <a:spcPct val="150000"/>
              </a:lnSpc>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We have build a good looking navigation bar which will attract the user using the website. Lastly this website is build using teamwork and all the credit goes to respective teammates under the guidance of Deepali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Khedkar</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Mam</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520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348830" y="1194848"/>
            <a:ext cx="8991616" cy="4967926"/>
          </a:xfrm>
        </p:spPr>
        <p:txBody>
          <a:bodyPr>
            <a:noAutofit/>
          </a:bodyPr>
          <a:lstStyle/>
          <a:p>
            <a:pPr marL="457200" indent="-457200">
              <a:lnSpc>
                <a:spcPct val="150000"/>
              </a:lnSpc>
              <a:buAutoNum type="arabicPeriod"/>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Real Time Updates : Provide users with real time weather updates to ensure they have the latest information about current weather conditions</a:t>
            </a:r>
          </a:p>
          <a:p>
            <a:pPr marL="457200" indent="-457200">
              <a:lnSpc>
                <a:spcPct val="150000"/>
              </a:lnSpc>
              <a:buAutoNum type="arabicPeriod"/>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Accurate Forecasts : Deliver accurate weather </a:t>
            </a:r>
            <a:r>
              <a:rPr lang="en-US"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forcast</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for different time frames to help user plan their activities and make informed decisions</a:t>
            </a:r>
          </a:p>
          <a:p>
            <a:pPr marL="457200" indent="-457200">
              <a:lnSpc>
                <a:spcPct val="150000"/>
              </a:lnSpc>
              <a:buAutoNum type="arabicPeriod"/>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User Friendly Interface : The User Interface is so good that it attracts user information </a:t>
            </a:r>
          </a:p>
          <a:p>
            <a:pPr marL="457200" indent="-457200">
              <a:lnSpc>
                <a:spcPct val="150000"/>
              </a:lnSpc>
              <a:buAutoNum type="arabicPeriod"/>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Comprehensive Coverage : Cover a wide range of geographical areas , including both urban and rural areas to cater to diverse user needs and location</a:t>
            </a:r>
          </a:p>
          <a:p>
            <a:pPr marL="457200" indent="-457200">
              <a:lnSpc>
                <a:spcPct val="150000"/>
              </a:lnSpc>
              <a:buAutoNum type="arabicPeriod"/>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B3F298B0-C54C-6992-6794-8B6DC176AB03}"/>
              </a:ext>
            </a:extLst>
          </p:cNvPr>
          <p:cNvSpPr>
            <a:spLocks noGrp="1"/>
          </p:cNvSpPr>
          <p:nvPr>
            <p:ph type="ctrTitle"/>
          </p:nvPr>
        </p:nvSpPr>
        <p:spPr>
          <a:xfrm>
            <a:off x="4967530" y="485480"/>
            <a:ext cx="3148948" cy="709368"/>
          </a:xfrm>
        </p:spPr>
        <p:txBody>
          <a:bodyPr>
            <a:normAutofit/>
          </a:bodyPr>
          <a:lstStyle/>
          <a:p>
            <a:r>
              <a:rPr lang="en-US" sz="4000" b="1" dirty="0"/>
              <a:t>OBJECTIVES</a:t>
            </a:r>
            <a:endParaRPr lang="en-IN" sz="4000" b="1" dirty="0"/>
          </a:p>
        </p:txBody>
      </p:sp>
    </p:spTree>
    <p:extLst>
      <p:ext uri="{BB962C8B-B14F-4D97-AF65-F5344CB8AC3E}">
        <p14:creationId xmlns:p14="http://schemas.microsoft.com/office/powerpoint/2010/main" val="115447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4209-3850-2F05-CE3A-D8C073CF675E}"/>
              </a:ext>
            </a:extLst>
          </p:cNvPr>
          <p:cNvSpPr>
            <a:spLocks noGrp="1"/>
          </p:cNvSpPr>
          <p:nvPr>
            <p:ph type="ctrTitle"/>
          </p:nvPr>
        </p:nvSpPr>
        <p:spPr>
          <a:xfrm>
            <a:off x="4023663" y="742361"/>
            <a:ext cx="5250738" cy="709368"/>
          </a:xfrm>
        </p:spPr>
        <p:txBody>
          <a:bodyPr>
            <a:normAutofit fontScale="90000"/>
          </a:bodyPr>
          <a:lstStyle/>
          <a:p>
            <a:r>
              <a:rPr lang="en-US" sz="4000" b="1" dirty="0"/>
              <a:t>SYSTEM SPECIFICATION</a:t>
            </a:r>
            <a:endParaRPr lang="en-IN" sz="4000" b="1" dirty="0"/>
          </a:p>
        </p:txBody>
      </p:sp>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428958" y="1557780"/>
            <a:ext cx="8440147" cy="3742440"/>
          </a:xfrm>
        </p:spPr>
        <p:txBody>
          <a:bodyPr>
            <a:normAutofit/>
          </a:bodyPr>
          <a:lstStyle/>
          <a:p>
            <a:pPr>
              <a:lnSpc>
                <a:spcPct val="150000"/>
              </a:lnSpc>
            </a:pPr>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HARDWARE REQUIREMENTS :</a:t>
            </a:r>
            <a:endParaRPr lang="en-IN" sz="2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Device Name :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LAPTOP-G599FV6D </a:t>
            </a:r>
          </a:p>
          <a:p>
            <a:pPr>
              <a:lnSpc>
                <a:spcPct val="150000"/>
              </a:lnSpc>
            </a:pPr>
            <a:r>
              <a:rPr lang="en-IN"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Processor used </a:t>
            </a:r>
            <a:r>
              <a:rPr lang="en-IN" sz="2200" b="1" dirty="0">
                <a:latin typeface="Calibri" panose="020F0502020204030204" pitchFamily="34" charset="0"/>
                <a:ea typeface="Calibri" panose="020F0502020204030204" pitchFamily="34" charset="0"/>
                <a:cs typeface="Calibri" panose="020F0502020204030204" pitchFamily="34" charset="0"/>
              </a:rPr>
              <a:t>: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AMD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Ryzen</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5 5600H with Radeon Graphics 3.30 GHz </a:t>
            </a:r>
          </a:p>
          <a:p>
            <a:pPr>
              <a:lnSpc>
                <a:spcPct val="150000"/>
              </a:lnSpc>
            </a:pPr>
            <a:r>
              <a:rPr lang="en-IN"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Installed RAM :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8GB (7.34 GB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usuable</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IN"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System Type : </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64-bit </a:t>
            </a:r>
            <a:r>
              <a:rPr lang="en-IN"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Opeating</a:t>
            </a:r>
            <a:r>
              <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rPr>
              <a:t> System , x64-based processor</a:t>
            </a:r>
          </a:p>
        </p:txBody>
      </p:sp>
    </p:spTree>
    <p:extLst>
      <p:ext uri="{BB962C8B-B14F-4D97-AF65-F5344CB8AC3E}">
        <p14:creationId xmlns:p14="http://schemas.microsoft.com/office/powerpoint/2010/main" val="95708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245134" y="1470582"/>
            <a:ext cx="8586264" cy="4600280"/>
          </a:xfrm>
        </p:spPr>
        <p:txBody>
          <a:bodyPr>
            <a:normAutofit/>
          </a:bodyPr>
          <a:lstStyle/>
          <a:p>
            <a:pPr>
              <a:lnSpc>
                <a:spcPct val="150000"/>
              </a:lnSpc>
            </a:pP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SOFTWARE REQUIREMENTS : </a:t>
            </a:r>
            <a:endParaRPr lang="en-US" sz="2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Operating system used :</a:t>
            </a:r>
            <a:r>
              <a:rPr lang="en-US" sz="22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Windows 11 </a:t>
            </a:r>
          </a:p>
          <a:p>
            <a:pPr>
              <a:lnSpc>
                <a:spcPct val="150000"/>
              </a:lnSpc>
            </a:pPr>
            <a:r>
              <a:rPr lang="en-US"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Library Used :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Bootstrap</a:t>
            </a:r>
            <a:r>
              <a:rPr lang="en-US" sz="2200" dirty="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US"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Development :</a:t>
            </a:r>
            <a:r>
              <a:rPr lang="en-US" sz="22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HTML , CSS </a:t>
            </a:r>
          </a:p>
          <a:p>
            <a:pPr>
              <a:lnSpc>
                <a:spcPct val="150000"/>
              </a:lnSpc>
            </a:pPr>
            <a:r>
              <a:rPr lang="en-US"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Language :</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JavaScript</a:t>
            </a:r>
            <a:r>
              <a:rPr lang="en-US" sz="2200" dirty="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US" sz="2200" b="1" dirty="0">
                <a:solidFill>
                  <a:schemeClr val="accent1"/>
                </a:solidFill>
                <a:latin typeface="Calibri" panose="020F0502020204030204" pitchFamily="34" charset="0"/>
                <a:ea typeface="Calibri" panose="020F0502020204030204" pitchFamily="34" charset="0"/>
                <a:cs typeface="Calibri" panose="020F0502020204030204" pitchFamily="34" charset="0"/>
              </a:rPr>
              <a:t>Version Control :</a:t>
            </a:r>
            <a:r>
              <a:rPr lang="en-US" sz="2200" b="1" dirty="0">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Git and GitHub</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B3F298B0-C54C-6992-6794-8B6DC176AB03}"/>
              </a:ext>
            </a:extLst>
          </p:cNvPr>
          <p:cNvSpPr>
            <a:spLocks noGrp="1"/>
          </p:cNvSpPr>
          <p:nvPr>
            <p:ph type="ctrTitle"/>
          </p:nvPr>
        </p:nvSpPr>
        <p:spPr>
          <a:xfrm>
            <a:off x="3985955" y="534971"/>
            <a:ext cx="5250738" cy="709368"/>
          </a:xfrm>
        </p:spPr>
        <p:txBody>
          <a:bodyPr>
            <a:normAutofit fontScale="90000"/>
          </a:bodyPr>
          <a:lstStyle/>
          <a:p>
            <a:r>
              <a:rPr lang="en-US" sz="4000" b="1" dirty="0"/>
              <a:t>SYSTEM SPECIFICATION</a:t>
            </a:r>
            <a:endParaRPr lang="en-IN" sz="4000" b="1" dirty="0"/>
          </a:p>
        </p:txBody>
      </p:sp>
    </p:spTree>
    <p:extLst>
      <p:ext uri="{BB962C8B-B14F-4D97-AF65-F5344CB8AC3E}">
        <p14:creationId xmlns:p14="http://schemas.microsoft.com/office/powerpoint/2010/main" val="236127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BAFD9C-D498-25BF-C751-605FBCFF6E3A}"/>
              </a:ext>
            </a:extLst>
          </p:cNvPr>
          <p:cNvSpPr>
            <a:spLocks noGrp="1"/>
          </p:cNvSpPr>
          <p:nvPr>
            <p:ph type="subTitle" idx="1"/>
          </p:nvPr>
        </p:nvSpPr>
        <p:spPr>
          <a:xfrm>
            <a:off x="2414817" y="1046375"/>
            <a:ext cx="9001043" cy="5099902"/>
          </a:xfrm>
        </p:spPr>
        <p:txBody>
          <a:bodyPr>
            <a:noAutofit/>
          </a:bodyPr>
          <a:lstStyle/>
          <a:p>
            <a:pPr>
              <a:lnSpc>
                <a:spcPct val="15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scope of weather application is to provide users with accurate and up-to-date weather information. </a:t>
            </a:r>
          </a:p>
          <a:p>
            <a:pPr>
              <a:lnSpc>
                <a:spcPct val="15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This includes current conditions such as temperature, humidity and wind speed. </a:t>
            </a:r>
          </a:p>
          <a:p>
            <a:pPr>
              <a:lnSpc>
                <a:spcPct val="15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Weather applications typically offer location based forecasting allowing users to view weather conditions and forecasts for their current location or any other specified location. </a:t>
            </a:r>
          </a:p>
          <a:p>
            <a:pPr>
              <a:lnSpc>
                <a:spcPct val="150000"/>
              </a:lnSpc>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This feature is essential for travelers, outdoor enthusiasts, and anyone planning activities in different regions.</a:t>
            </a:r>
            <a:r>
              <a:rPr lang="en-US" sz="2200" dirty="0">
                <a:latin typeface="Calibri" panose="020F0502020204030204" pitchFamily="34" charset="0"/>
                <a:ea typeface="Calibri" panose="020F0502020204030204" pitchFamily="34" charset="0"/>
                <a:cs typeface="Calibri" panose="020F0502020204030204" pitchFamily="34" charset="0"/>
              </a:rPr>
              <a:t> </a:t>
            </a:r>
          </a:p>
        </p:txBody>
      </p:sp>
      <p:sp>
        <p:nvSpPr>
          <p:cNvPr id="4" name="Title 1">
            <a:extLst>
              <a:ext uri="{FF2B5EF4-FFF2-40B4-BE49-F238E27FC236}">
                <a16:creationId xmlns:a16="http://schemas.microsoft.com/office/drawing/2014/main" id="{B3F298B0-C54C-6992-6794-8B6DC176AB03}"/>
              </a:ext>
            </a:extLst>
          </p:cNvPr>
          <p:cNvSpPr>
            <a:spLocks noGrp="1"/>
          </p:cNvSpPr>
          <p:nvPr>
            <p:ph type="ctrTitle"/>
          </p:nvPr>
        </p:nvSpPr>
        <p:spPr>
          <a:xfrm>
            <a:off x="5077113" y="357039"/>
            <a:ext cx="2037773" cy="709368"/>
          </a:xfrm>
        </p:spPr>
        <p:txBody>
          <a:bodyPr>
            <a:normAutofit/>
          </a:bodyPr>
          <a:lstStyle/>
          <a:p>
            <a:r>
              <a:rPr lang="en-US" sz="4000" b="1" dirty="0"/>
              <a:t>SCOPE</a:t>
            </a:r>
            <a:endParaRPr lang="en-IN" sz="4000" b="1" dirty="0"/>
          </a:p>
        </p:txBody>
      </p:sp>
    </p:spTree>
    <p:extLst>
      <p:ext uri="{BB962C8B-B14F-4D97-AF65-F5344CB8AC3E}">
        <p14:creationId xmlns:p14="http://schemas.microsoft.com/office/powerpoint/2010/main" val="415582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F298B0-C54C-6992-6794-8B6DC176AB03}"/>
              </a:ext>
            </a:extLst>
          </p:cNvPr>
          <p:cNvSpPr>
            <a:spLocks noGrp="1"/>
          </p:cNvSpPr>
          <p:nvPr>
            <p:ph type="ctrTitle"/>
          </p:nvPr>
        </p:nvSpPr>
        <p:spPr>
          <a:xfrm>
            <a:off x="4916658" y="542041"/>
            <a:ext cx="3903092" cy="709368"/>
          </a:xfrm>
        </p:spPr>
        <p:txBody>
          <a:bodyPr>
            <a:normAutofit fontScale="90000"/>
          </a:bodyPr>
          <a:lstStyle/>
          <a:p>
            <a:r>
              <a:rPr lang="en-US" sz="4000" b="1" dirty="0"/>
              <a:t>USER INTERFACE</a:t>
            </a:r>
            <a:endParaRPr lang="en-IN" sz="4000" b="1" dirty="0"/>
          </a:p>
        </p:txBody>
      </p:sp>
      <p:pic>
        <p:nvPicPr>
          <p:cNvPr id="5" name="Picture 4">
            <a:extLst>
              <a:ext uri="{FF2B5EF4-FFF2-40B4-BE49-F238E27FC236}">
                <a16:creationId xmlns:a16="http://schemas.microsoft.com/office/drawing/2014/main" id="{3475465A-2B8A-947A-2A00-56160CA02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637" y="1721371"/>
            <a:ext cx="7956223" cy="3762115"/>
          </a:xfrm>
          <a:prstGeom prst="rect">
            <a:avLst/>
          </a:prstGeom>
        </p:spPr>
      </p:pic>
    </p:spTree>
    <p:extLst>
      <p:ext uri="{BB962C8B-B14F-4D97-AF65-F5344CB8AC3E}">
        <p14:creationId xmlns:p14="http://schemas.microsoft.com/office/powerpoint/2010/main" val="40198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39EB43-2725-1129-85E7-BE59B0B77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06" y="1424841"/>
            <a:ext cx="9292008" cy="4008317"/>
          </a:xfrm>
          <a:prstGeom prst="rect">
            <a:avLst/>
          </a:prstGeom>
        </p:spPr>
      </p:pic>
    </p:spTree>
    <p:extLst>
      <p:ext uri="{BB962C8B-B14F-4D97-AF65-F5344CB8AC3E}">
        <p14:creationId xmlns:p14="http://schemas.microsoft.com/office/powerpoint/2010/main" val="17416425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TotalTime>
  <Words>536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PowerPoint Presentation</vt:lpstr>
      <vt:lpstr>ABSTRACT</vt:lpstr>
      <vt:lpstr>INTRODUCTION</vt:lpstr>
      <vt:lpstr>OBJECTIVES</vt:lpstr>
      <vt:lpstr>SYSTEM SPECIFICATION</vt:lpstr>
      <vt:lpstr>SYSTEM SPECIFICATION</vt:lpstr>
      <vt:lpstr>SCOPE</vt:lpstr>
      <vt:lpstr>USER INTERFACE</vt:lpstr>
      <vt:lpstr>PowerPoint Presentation</vt:lpstr>
      <vt:lpstr>PowerPoint Presentation</vt:lpstr>
      <vt:lpstr>PowerPoint Presentation</vt:lpstr>
      <vt:lpstr>CONCULSION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lingayat</dc:creator>
  <cp:lastModifiedBy>ayush lingayat</cp:lastModifiedBy>
  <cp:revision>1</cp:revision>
  <dcterms:created xsi:type="dcterms:W3CDTF">2024-04-11T05:48:09Z</dcterms:created>
  <dcterms:modified xsi:type="dcterms:W3CDTF">2024-04-11T07:38:15Z</dcterms:modified>
</cp:coreProperties>
</file>