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59" r:id="rId8"/>
    <p:sldId id="265" r:id="rId9"/>
    <p:sldId id="276" r:id="rId10"/>
    <p:sldId id="271" r:id="rId11"/>
    <p:sldId id="278" r:id="rId12"/>
    <p:sldId id="279" r:id="rId13"/>
    <p:sldId id="270" r:id="rId14"/>
    <p:sldId id="277" r:id="rId15"/>
    <p:sldId id="264" r:id="rId16"/>
    <p:sldId id="273" r:id="rId17"/>
    <p:sldId id="266" r:id="rId18"/>
    <p:sldId id="26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7" d="100"/>
          <a:sy n="87" d="100"/>
        </p:scale>
        <p:origin x="528" y="8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Shows the blogs you made to let people read them.</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Recommend</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Provides recommendations of your work</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Technology</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Tells about the technologies/skills you are specialized in with level information.</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Evergreen and elegant design that fits every screen size.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Shows the work you did.</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Blogs</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Projects</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Recommend</a:t>
          </a:r>
        </a:p>
        <a:p>
          <a:pPr marL="0" lvl="1" indent="-114300" algn="ctr" defTabSz="622300">
            <a:lnSpc>
              <a:spcPct val="90000"/>
            </a:lnSpc>
            <a:spcBef>
              <a:spcPct val="0"/>
            </a:spcBef>
            <a:spcAft>
              <a:spcPct val="15000"/>
            </a:spcAft>
            <a:buNone/>
          </a:pPr>
          <a:r>
            <a:rPr lang="en-US" sz="1400" kern="1200" dirty="0">
              <a:latin typeface="Tenorite" pitchFamily="2" charset="0"/>
            </a:rPr>
            <a:t>Provides recommendations of your work</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Technology</a:t>
          </a:r>
        </a:p>
        <a:p>
          <a:pPr marL="0" lvl="1" indent="-114300" algn="ctr" defTabSz="622300">
            <a:lnSpc>
              <a:spcPct val="90000"/>
            </a:lnSpc>
            <a:spcBef>
              <a:spcPct val="0"/>
            </a:spcBef>
            <a:spcAft>
              <a:spcPct val="15000"/>
            </a:spcAft>
            <a:buNone/>
          </a:pPr>
          <a:r>
            <a:rPr lang="en-US" sz="1400" kern="1200" dirty="0">
              <a:latin typeface="Tenorite" pitchFamily="2" charset="0"/>
            </a:rPr>
            <a:t>Tells about the technologies/skills you are specialized in with level information.</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Evergreen and elegant design that fits every screen size.</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Projects</a:t>
          </a:r>
        </a:p>
        <a:p>
          <a:pPr marL="0" lvl="1" indent="-114300" algn="ctr" defTabSz="622300" rtl="0">
            <a:lnSpc>
              <a:spcPct val="90000"/>
            </a:lnSpc>
            <a:spcBef>
              <a:spcPct val="0"/>
            </a:spcBef>
            <a:spcAft>
              <a:spcPct val="15000"/>
            </a:spcAft>
            <a:buNone/>
          </a:pPr>
          <a:r>
            <a:rPr lang="en-US" sz="1400" kern="1200" dirty="0">
              <a:latin typeface="Tenorite" pitchFamily="2" charset="0"/>
            </a:rPr>
            <a:t>Shows the work you did.</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Blogs</a:t>
          </a:r>
        </a:p>
        <a:p>
          <a:pPr marL="0" lvl="1" indent="-114300" algn="ctr" defTabSz="622300" rtl="0">
            <a:lnSpc>
              <a:spcPct val="90000"/>
            </a:lnSpc>
            <a:spcBef>
              <a:spcPct val="0"/>
            </a:spcBef>
            <a:spcAft>
              <a:spcPct val="15000"/>
            </a:spcAft>
            <a:buNone/>
          </a:pPr>
          <a:r>
            <a:rPr lang="en-US" sz="1400" kern="1200" dirty="0">
              <a:latin typeface="Tenorite" pitchFamily="2" charset="0"/>
            </a:rPr>
            <a:t>Shows the blogs you made to let people read them.</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12/30/2021</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12/30/2021</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12/30/2021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12/30/2021</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12/30/2021</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12/30/2021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bhartiyasofttech.wixsite.com/website" TargetMode="External"/><Relationship Id="rId2" Type="http://schemas.openxmlformats.org/officeDocument/2006/relationships/hyperlink" Target="https://www.youtube.com/channel/UCrSjZrENoMIvpB5ZjE8n_Ug"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Portfolio Website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4846"/>
            <a:ext cx="9500507" cy="803868"/>
          </a:xfrm>
        </p:spPr>
        <p:txBody>
          <a:bodyPr/>
          <a:lstStyle/>
          <a:p>
            <a:r>
              <a:rPr lang="en-US" dirty="0"/>
              <a:t>Ayush Luthra                                           </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Web Development Structure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12/30/2021</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Portfolio Website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pic>
        <p:nvPicPr>
          <p:cNvPr id="1026" name="Picture 2" descr="Human Body Circulatory System Anatomy Illustration - Html Css Js Skeleton,  HD Png Download - kindpng">
            <a:extLst>
              <a:ext uri="{FF2B5EF4-FFF2-40B4-BE49-F238E27FC236}">
                <a16:creationId xmlns:a16="http://schemas.microsoft.com/office/drawing/2014/main" id="{71697170-4C07-4ED9-97AE-9C7B6365C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023" y="2099814"/>
            <a:ext cx="5350119" cy="38632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63C0160-F1D1-4598-9EF0-B954C2096F96}"/>
              </a:ext>
            </a:extLst>
          </p:cNvPr>
          <p:cNvSpPr txBox="1"/>
          <p:nvPr/>
        </p:nvSpPr>
        <p:spPr>
          <a:xfrm>
            <a:off x="5672461" y="5968179"/>
            <a:ext cx="847077" cy="369332"/>
          </a:xfrm>
          <a:prstGeom prst="rect">
            <a:avLst/>
          </a:prstGeom>
          <a:noFill/>
        </p:spPr>
        <p:txBody>
          <a:bodyPr wrap="square" rtlCol="0">
            <a:spAutoFit/>
          </a:bodyPr>
          <a:lstStyle/>
          <a:p>
            <a:r>
              <a:rPr lang="en-IN" b="1" dirty="0">
                <a:solidFill>
                  <a:schemeClr val="bg1"/>
                </a:solidFill>
              </a:rPr>
              <a:t>HTML</a:t>
            </a:r>
          </a:p>
        </p:txBody>
      </p:sp>
      <p:sp>
        <p:nvSpPr>
          <p:cNvPr id="9" name="TextBox 8">
            <a:extLst>
              <a:ext uri="{FF2B5EF4-FFF2-40B4-BE49-F238E27FC236}">
                <a16:creationId xmlns:a16="http://schemas.microsoft.com/office/drawing/2014/main" id="{7877E3AE-082F-46A6-9EA9-638A0D039FCD}"/>
              </a:ext>
            </a:extLst>
          </p:cNvPr>
          <p:cNvSpPr txBox="1"/>
          <p:nvPr/>
        </p:nvSpPr>
        <p:spPr>
          <a:xfrm>
            <a:off x="7558394" y="5956076"/>
            <a:ext cx="961020" cy="369332"/>
          </a:xfrm>
          <a:prstGeom prst="rect">
            <a:avLst/>
          </a:prstGeom>
          <a:noFill/>
        </p:spPr>
        <p:txBody>
          <a:bodyPr wrap="square" rtlCol="0">
            <a:spAutoFit/>
          </a:bodyPr>
          <a:lstStyle/>
          <a:p>
            <a:pPr algn="ctr"/>
            <a:r>
              <a:rPr lang="en-IN" b="1" dirty="0">
                <a:solidFill>
                  <a:schemeClr val="bg1"/>
                </a:solidFill>
              </a:rPr>
              <a:t>BS4(JS)</a:t>
            </a:r>
          </a:p>
        </p:txBody>
      </p:sp>
      <p:sp>
        <p:nvSpPr>
          <p:cNvPr id="10" name="TextBox 9">
            <a:extLst>
              <a:ext uri="{FF2B5EF4-FFF2-40B4-BE49-F238E27FC236}">
                <a16:creationId xmlns:a16="http://schemas.microsoft.com/office/drawing/2014/main" id="{912D993B-FD0A-4375-B613-BEA16CF45463}"/>
              </a:ext>
            </a:extLst>
          </p:cNvPr>
          <p:cNvSpPr txBox="1"/>
          <p:nvPr/>
        </p:nvSpPr>
        <p:spPr>
          <a:xfrm>
            <a:off x="3786528" y="5994040"/>
            <a:ext cx="847077" cy="369332"/>
          </a:xfrm>
          <a:prstGeom prst="rect">
            <a:avLst/>
          </a:prstGeom>
          <a:noFill/>
        </p:spPr>
        <p:txBody>
          <a:bodyPr wrap="square" rtlCol="0">
            <a:spAutoFit/>
          </a:bodyPr>
          <a:lstStyle/>
          <a:p>
            <a:pPr algn="ctr"/>
            <a:r>
              <a:rPr lang="en-IN" b="1" dirty="0">
                <a:solidFill>
                  <a:schemeClr val="bg1"/>
                </a:solidFill>
              </a:rPr>
              <a:t>CSS</a:t>
            </a:r>
          </a:p>
        </p:txBody>
      </p:sp>
    </p:spTree>
    <p:extLst>
      <p:ext uri="{BB962C8B-B14F-4D97-AF65-F5344CB8AC3E}">
        <p14:creationId xmlns:p14="http://schemas.microsoft.com/office/powerpoint/2010/main" val="93249840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985062"/>
          </a:xfrm>
        </p:spPr>
        <p:txBody>
          <a:bodyPr/>
          <a:lstStyle/>
          <a:p>
            <a:r>
              <a:rPr lang="en-US" dirty="0"/>
              <a:t>Features</a:t>
            </a:r>
          </a:p>
        </p:txBody>
      </p:sp>
    </p:spTree>
    <p:extLst>
      <p:ext uri="{BB962C8B-B14F-4D97-AF65-F5344CB8AC3E}">
        <p14:creationId xmlns:p14="http://schemas.microsoft.com/office/powerpoint/2010/main" val="212781031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Features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1228887008"/>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12/30/2021</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Portfolio Website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70020926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Design is what makes the attraction and the hence Frontend is the eyecatcher of the viewers</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Ayush Luthra</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12/30/2021</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Portfolio Website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63998376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References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YOUTUBE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IN" sz="1800" u="sng" dirty="0">
                <a:solidFill>
                  <a:srgbClr val="0563C1"/>
                </a:solidFill>
                <a:effectLst/>
                <a:ea typeface="Droid Sans"/>
                <a:hlinkClick r:id="rId2"/>
              </a:rPr>
              <a:t>https://www.youtube.com/channel/UCrSjZrENoMIvpB5ZjE8n_Ug</a:t>
            </a:r>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Blogs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IN" sz="1800" u="sng" dirty="0">
                <a:solidFill>
                  <a:srgbClr val="0563C1"/>
                </a:solidFill>
                <a:effectLst/>
                <a:ea typeface="Droid Sans"/>
                <a:hlinkClick r:id="rId3"/>
              </a:rPr>
              <a:t>https://bhartiyasofttech.wixsite.com/website</a:t>
            </a:r>
            <a:r>
              <a:rPr lang="en-IN" sz="1800" dirty="0">
                <a:effectLst/>
                <a:ea typeface="Droid Sans"/>
              </a:rPr>
              <a:t>.</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W3 Schools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sz="1800" u="sng" dirty="0">
                <a:solidFill>
                  <a:srgbClr val="0563C1"/>
                </a:solidFill>
              </a:rPr>
              <a:t>https://www.w3schools.com</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12/30/2021</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Portfolio Website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721508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Today we covered what is a PORTFOLIO, why it is used.</a:t>
            </a:r>
          </a:p>
          <a:p>
            <a:r>
              <a:rPr lang="en-US" dirty="0"/>
              <a:t>We also covered HTML, CSS and BS4.</a:t>
            </a:r>
          </a:p>
          <a:p>
            <a:r>
              <a:rPr lang="en-US" dirty="0"/>
              <a:t>And also we have gone through what my portfolio template provides to its users.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12/30/2021</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Portfolio Website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Ayush Luthra</a:t>
            </a:r>
          </a:p>
          <a:p>
            <a:r>
              <a:rPr lang="en-US" dirty="0"/>
              <a:t>35915602719</a:t>
            </a:r>
          </a:p>
          <a:p>
            <a:r>
              <a:rPr lang="en-US" dirty="0"/>
              <a:t>T2</a:t>
            </a:r>
          </a:p>
          <a:p>
            <a:r>
              <a:rPr lang="en-US" dirty="0"/>
              <a:t>ayushluthra24@gmail.com</a:t>
            </a:r>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About Technologies</a:t>
            </a:r>
          </a:p>
          <a:p>
            <a:r>
              <a:rPr lang="en-US" dirty="0"/>
              <a:t>About Portfolio</a:t>
            </a:r>
          </a:p>
          <a:p>
            <a:r>
              <a:rPr lang="en-US" dirty="0"/>
              <a:t>Features</a:t>
            </a:r>
          </a:p>
          <a:p>
            <a:r>
              <a:rPr lang="en-US" dirty="0"/>
              <a:t>References</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12/30/2021</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Portfolio Website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This Project is a Template of Portfolio Website. The technologies used in this project are:-</a:t>
            </a:r>
          </a:p>
          <a:p>
            <a:pPr marL="342900" indent="-342900">
              <a:buFont typeface="Arial" panose="020B0604020202020204" pitchFamily="34" charset="0"/>
              <a:buChar char="•"/>
            </a:pPr>
            <a:r>
              <a:rPr lang="en-US" dirty="0"/>
              <a:t>HTML5</a:t>
            </a:r>
          </a:p>
          <a:p>
            <a:pPr marL="342900" indent="-342900">
              <a:buFont typeface="Arial" panose="020B0604020202020204" pitchFamily="34" charset="0"/>
              <a:buChar char="•"/>
            </a:pPr>
            <a:r>
              <a:rPr lang="en-US" dirty="0"/>
              <a:t>CSS3</a:t>
            </a:r>
          </a:p>
          <a:p>
            <a:pPr marL="342900" indent="-342900">
              <a:buFont typeface="Arial" panose="020B0604020202020204" pitchFamily="34" charset="0"/>
              <a:buChar char="•"/>
            </a:pPr>
            <a:r>
              <a:rPr lang="en-US" dirty="0"/>
              <a:t>BS4</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12/30/2021</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Portfolio Website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985062"/>
          </a:xfrm>
        </p:spPr>
        <p:txBody>
          <a:bodyPr/>
          <a:lstStyle/>
          <a:p>
            <a:r>
              <a:rPr lang="en-US" dirty="0"/>
              <a:t>About Portfolio</a:t>
            </a:r>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Portfolio</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528203"/>
            <a:ext cx="8706269" cy="2828613"/>
          </a:xfrm>
        </p:spPr>
        <p:txBody>
          <a:bodyPr vert="horz" lIns="91440" tIns="45720" rIns="91440" bIns="45720" rtlCol="0" anchor="t">
            <a:normAutofit/>
          </a:bodyPr>
          <a:lstStyle/>
          <a:p>
            <a:pPr>
              <a:lnSpc>
                <a:spcPct val="107000"/>
              </a:lnSpc>
              <a:spcAft>
                <a:spcPts val="800"/>
              </a:spcAft>
            </a:pPr>
            <a:r>
              <a:rPr lang="en-IN" sz="1800" dirty="0">
                <a:effectLst/>
                <a:latin typeface="Times New Roman" panose="02020603050405020304" pitchFamily="18" charset="0"/>
                <a:ea typeface="Droid Sans"/>
              </a:rPr>
              <a:t>A Portfolio is a professional document used to describe an individual in the profession he follows. A portfolio can be in the form of a document or a website. A portfolio defines an individual as an asset to his following profession and is similar to a resume.</a:t>
            </a:r>
            <a:endParaRPr lang="en-IN" sz="1800" dirty="0">
              <a:effectLst/>
              <a:latin typeface="Calibri" panose="020F0502020204030204" pitchFamily="34" charset="0"/>
              <a:ea typeface="Droid San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12/30/2021</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Portfolio Website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563119616"/>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914723"/>
          </a:xfrm>
        </p:spPr>
        <p:txBody>
          <a:bodyPr/>
          <a:lstStyle/>
          <a:p>
            <a:r>
              <a:rPr lang="en-US" dirty="0"/>
              <a:t>About Technologies</a:t>
            </a:r>
          </a:p>
        </p:txBody>
      </p:sp>
    </p:spTree>
    <p:extLst>
      <p:ext uri="{BB962C8B-B14F-4D97-AF65-F5344CB8AC3E}">
        <p14:creationId xmlns:p14="http://schemas.microsoft.com/office/powerpoint/2010/main" val="311353656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HTML</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12/30/2021</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Portfolio Website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sp>
        <p:nvSpPr>
          <p:cNvPr id="25" name="Text Placeholder 24">
            <a:extLst>
              <a:ext uri="{FF2B5EF4-FFF2-40B4-BE49-F238E27FC236}">
                <a16:creationId xmlns:a16="http://schemas.microsoft.com/office/drawing/2014/main" id="{67B1AC23-2334-4B0B-A0B9-C21B6D67CBA2}"/>
              </a:ext>
            </a:extLst>
          </p:cNvPr>
          <p:cNvSpPr>
            <a:spLocks noGrp="1"/>
          </p:cNvSpPr>
          <p:nvPr>
            <p:ph type="body" sz="quarter" idx="20"/>
          </p:nvPr>
        </p:nvSpPr>
        <p:spPr>
          <a:xfrm>
            <a:off x="750430" y="2270519"/>
            <a:ext cx="7581904" cy="1009012"/>
          </a:xfrm>
        </p:spPr>
        <p:txBody>
          <a:bodyPr/>
          <a:lstStyle/>
          <a:p>
            <a:r>
              <a:rPr lang="en-IN" sz="1800" dirty="0">
                <a:effectLst/>
                <a:latin typeface="Times New Roman" panose="02020603050405020304" pitchFamily="18" charset="0"/>
                <a:ea typeface="Droid Sans"/>
              </a:rPr>
              <a:t>HTML stands for Hyper Text Markup Language. It is a markup language that is used to design the skeletal structure of a web page. </a:t>
            </a:r>
            <a:br>
              <a:rPr lang="en-IN" sz="1800" dirty="0">
                <a:latin typeface="Times New Roman" panose="02020603050405020304" pitchFamily="18" charset="0"/>
                <a:ea typeface="Droid Sans"/>
              </a:rPr>
            </a:br>
            <a:r>
              <a:rPr lang="en-IN" sz="1800" dirty="0">
                <a:latin typeface="Times New Roman" panose="02020603050405020304" pitchFamily="18" charset="0"/>
                <a:ea typeface="Droid Sans"/>
              </a:rPr>
              <a:t>The version of HTML used in project is HTML5.</a:t>
            </a:r>
            <a:endParaRPr lang="en-IN" sz="1800" dirty="0">
              <a:effectLst/>
              <a:latin typeface="Calibri" panose="020F0502020204030204" pitchFamily="34" charset="0"/>
              <a:ea typeface="Droid Sans"/>
            </a:endParaRPr>
          </a:p>
          <a:p>
            <a:endParaRPr lang="en-IN" dirty="0"/>
          </a:p>
        </p:txBody>
      </p:sp>
      <p:pic>
        <p:nvPicPr>
          <p:cNvPr id="31" name="Picture 30">
            <a:extLst>
              <a:ext uri="{FF2B5EF4-FFF2-40B4-BE49-F238E27FC236}">
                <a16:creationId xmlns:a16="http://schemas.microsoft.com/office/drawing/2014/main" id="{6554DF2E-82B8-4101-AFF1-AAF9AE8E9626}"/>
              </a:ext>
            </a:extLst>
          </p:cNvPr>
          <p:cNvPicPr>
            <a:picLocks noChangeAspect="1"/>
          </p:cNvPicPr>
          <p:nvPr/>
        </p:nvPicPr>
        <p:blipFill>
          <a:blip r:embed="rId2"/>
          <a:stretch>
            <a:fillRect/>
          </a:stretch>
        </p:blipFill>
        <p:spPr>
          <a:xfrm>
            <a:off x="3334312" y="3279531"/>
            <a:ext cx="2414140" cy="2378427"/>
          </a:xfrm>
          <a:prstGeom prst="rect">
            <a:avLst/>
          </a:prstGeom>
        </p:spPr>
      </p:pic>
    </p:spTree>
    <p:extLst>
      <p:ext uri="{BB962C8B-B14F-4D97-AF65-F5344CB8AC3E}">
        <p14:creationId xmlns:p14="http://schemas.microsoft.com/office/powerpoint/2010/main" val="333569028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CSS</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12/30/2021</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Portfolio Website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
        <p:nvSpPr>
          <p:cNvPr id="25" name="Text Placeholder 24">
            <a:extLst>
              <a:ext uri="{FF2B5EF4-FFF2-40B4-BE49-F238E27FC236}">
                <a16:creationId xmlns:a16="http://schemas.microsoft.com/office/drawing/2014/main" id="{67B1AC23-2334-4B0B-A0B9-C21B6D67CBA2}"/>
              </a:ext>
            </a:extLst>
          </p:cNvPr>
          <p:cNvSpPr>
            <a:spLocks noGrp="1"/>
          </p:cNvSpPr>
          <p:nvPr>
            <p:ph type="body" sz="quarter" idx="20"/>
          </p:nvPr>
        </p:nvSpPr>
        <p:spPr>
          <a:xfrm>
            <a:off x="750430" y="2270519"/>
            <a:ext cx="7581904" cy="1009012"/>
          </a:xfrm>
        </p:spPr>
        <p:txBody>
          <a:bodyPr/>
          <a:lstStyle/>
          <a:p>
            <a:r>
              <a:rPr lang="en-IN" sz="1800" dirty="0">
                <a:effectLst/>
                <a:latin typeface="Times New Roman" panose="02020603050405020304" pitchFamily="18" charset="0"/>
                <a:ea typeface="Droid Sans"/>
              </a:rPr>
              <a:t>CSS stands for Cascading Style Sheet. It was developed to make web page designing easier with respect to the primitive ways of designing where HTML attributes were used to design the web page. In short, it is a language that is used for designing a web page. It is like a skin of a web page.</a:t>
            </a:r>
          </a:p>
          <a:p>
            <a:r>
              <a:rPr lang="en-IN" sz="1800" dirty="0">
                <a:latin typeface="Times New Roman" panose="02020603050405020304" pitchFamily="18" charset="0"/>
                <a:ea typeface="Droid Sans"/>
              </a:rPr>
              <a:t>The version of CSS used in project is CSS3.</a:t>
            </a:r>
            <a:endParaRPr lang="en-IN" sz="1800" dirty="0">
              <a:effectLst/>
              <a:latin typeface="Calibri" panose="020F0502020204030204" pitchFamily="34" charset="0"/>
              <a:ea typeface="Droid Sans"/>
            </a:endParaRPr>
          </a:p>
          <a:p>
            <a:endParaRPr lang="en-IN" sz="1800" dirty="0">
              <a:effectLst/>
              <a:latin typeface="Calibri" panose="020F0502020204030204" pitchFamily="34" charset="0"/>
              <a:ea typeface="Droid Sans"/>
            </a:endParaRPr>
          </a:p>
          <a:p>
            <a:endParaRPr lang="en-IN" dirty="0"/>
          </a:p>
        </p:txBody>
      </p:sp>
      <p:pic>
        <p:nvPicPr>
          <p:cNvPr id="7" name="Picture 6">
            <a:extLst>
              <a:ext uri="{FF2B5EF4-FFF2-40B4-BE49-F238E27FC236}">
                <a16:creationId xmlns:a16="http://schemas.microsoft.com/office/drawing/2014/main" id="{A8BD2234-F5DA-445F-BB47-9CF9F90DB3E2}"/>
              </a:ext>
            </a:extLst>
          </p:cNvPr>
          <p:cNvPicPr>
            <a:picLocks noChangeAspect="1"/>
          </p:cNvPicPr>
          <p:nvPr/>
        </p:nvPicPr>
        <p:blipFill>
          <a:blip r:embed="rId2"/>
          <a:stretch>
            <a:fillRect/>
          </a:stretch>
        </p:blipFill>
        <p:spPr>
          <a:xfrm>
            <a:off x="3849521" y="3843487"/>
            <a:ext cx="2146834" cy="2115076"/>
          </a:xfrm>
          <a:prstGeom prst="rect">
            <a:avLst/>
          </a:prstGeom>
        </p:spPr>
      </p:pic>
    </p:spTree>
    <p:extLst>
      <p:ext uri="{BB962C8B-B14F-4D97-AF65-F5344CB8AC3E}">
        <p14:creationId xmlns:p14="http://schemas.microsoft.com/office/powerpoint/2010/main" val="190120859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BootStrap4</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12/30/2021</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Portfolio Website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
        <p:nvSpPr>
          <p:cNvPr id="25" name="Text Placeholder 24">
            <a:extLst>
              <a:ext uri="{FF2B5EF4-FFF2-40B4-BE49-F238E27FC236}">
                <a16:creationId xmlns:a16="http://schemas.microsoft.com/office/drawing/2014/main" id="{67B1AC23-2334-4B0B-A0B9-C21B6D67CBA2}"/>
              </a:ext>
            </a:extLst>
          </p:cNvPr>
          <p:cNvSpPr>
            <a:spLocks noGrp="1"/>
          </p:cNvSpPr>
          <p:nvPr>
            <p:ph type="body" sz="quarter" idx="20"/>
          </p:nvPr>
        </p:nvSpPr>
        <p:spPr>
          <a:xfrm>
            <a:off x="750430" y="2270519"/>
            <a:ext cx="7581904" cy="1009012"/>
          </a:xfrm>
        </p:spPr>
        <p:txBody>
          <a:bodyPr/>
          <a:lstStyle/>
          <a:p>
            <a:r>
              <a:rPr lang="en-IN" sz="1800" dirty="0">
                <a:effectLst/>
                <a:latin typeface="Times New Roman" panose="02020603050405020304" pitchFamily="18" charset="0"/>
                <a:ea typeface="Droid Sans"/>
              </a:rPr>
              <a:t>Bootstrap is a framework of CSS. It uses CSS selectors (especially class selector) to set up the designing component in HTML. It consists of premade custom styles designed in CSS &amp; JS. It is used to make beautiful and standardised responsive designs that follows mobile first approach.</a:t>
            </a:r>
            <a:br>
              <a:rPr lang="en-IN" sz="1800" dirty="0">
                <a:effectLst/>
                <a:latin typeface="Times New Roman" panose="02020603050405020304" pitchFamily="18" charset="0"/>
                <a:ea typeface="Droid Sans"/>
              </a:rPr>
            </a:br>
            <a:r>
              <a:rPr lang="en-IN" sz="1800" dirty="0">
                <a:latin typeface="Times New Roman" panose="02020603050405020304" pitchFamily="18" charset="0"/>
                <a:ea typeface="Droid Sans"/>
              </a:rPr>
              <a:t>The version of BS used in project is BS4.</a:t>
            </a:r>
            <a:endParaRPr lang="en-IN" sz="1800" dirty="0">
              <a:effectLst/>
              <a:latin typeface="Calibri" panose="020F0502020204030204" pitchFamily="34" charset="0"/>
              <a:ea typeface="Droid Sans"/>
            </a:endParaRPr>
          </a:p>
          <a:p>
            <a:endParaRPr lang="en-IN" sz="1800" dirty="0">
              <a:effectLst/>
              <a:latin typeface="Calibri" panose="020F0502020204030204" pitchFamily="34" charset="0"/>
              <a:ea typeface="Droid Sans"/>
            </a:endParaRPr>
          </a:p>
          <a:p>
            <a:endParaRPr lang="en-IN" dirty="0"/>
          </a:p>
        </p:txBody>
      </p:sp>
      <p:pic>
        <p:nvPicPr>
          <p:cNvPr id="7" name="Picture 6">
            <a:extLst>
              <a:ext uri="{FF2B5EF4-FFF2-40B4-BE49-F238E27FC236}">
                <a16:creationId xmlns:a16="http://schemas.microsoft.com/office/drawing/2014/main" id="{FF96442C-BDB0-482A-8ACF-CF83BAABA84F}"/>
              </a:ext>
            </a:extLst>
          </p:cNvPr>
          <p:cNvPicPr>
            <a:picLocks noChangeAspect="1"/>
          </p:cNvPicPr>
          <p:nvPr/>
        </p:nvPicPr>
        <p:blipFill>
          <a:blip r:embed="rId2"/>
          <a:stretch>
            <a:fillRect/>
          </a:stretch>
        </p:blipFill>
        <p:spPr>
          <a:xfrm>
            <a:off x="3751130" y="3843487"/>
            <a:ext cx="2344870" cy="2317037"/>
          </a:xfrm>
          <a:prstGeom prst="rect">
            <a:avLst/>
          </a:prstGeom>
        </p:spPr>
      </p:pic>
    </p:spTree>
    <p:extLst>
      <p:ext uri="{BB962C8B-B14F-4D97-AF65-F5344CB8AC3E}">
        <p14:creationId xmlns:p14="http://schemas.microsoft.com/office/powerpoint/2010/main" val="134091452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172</TotalTime>
  <Words>479</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Tenorite</vt:lpstr>
      <vt:lpstr>Times New Roman</vt:lpstr>
      <vt:lpstr>Office Theme</vt:lpstr>
      <vt:lpstr>Portfolio Website</vt:lpstr>
      <vt:lpstr>Agenda</vt:lpstr>
      <vt:lpstr>Introduction</vt:lpstr>
      <vt:lpstr>About Portfolio</vt:lpstr>
      <vt:lpstr>Portfolio</vt:lpstr>
      <vt:lpstr>About Technologies</vt:lpstr>
      <vt:lpstr>HTML</vt:lpstr>
      <vt:lpstr>CSS</vt:lpstr>
      <vt:lpstr>BootStrap4</vt:lpstr>
      <vt:lpstr>Web Development Structure </vt:lpstr>
      <vt:lpstr>Features</vt:lpstr>
      <vt:lpstr>Features</vt:lpstr>
      <vt:lpstr>Design is what makes the attraction and the hence Frontend is the eyecatcher of the viewers</vt:lpstr>
      <vt:lpstr>References</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Website</dc:title>
  <dc:creator>ayush luthra</dc:creator>
  <cp:lastModifiedBy>ayush luthra</cp:lastModifiedBy>
  <cp:revision>4</cp:revision>
  <dcterms:created xsi:type="dcterms:W3CDTF">2021-12-30T15:29:05Z</dcterms:created>
  <dcterms:modified xsi:type="dcterms:W3CDTF">2021-12-30T18:21:20Z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