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6" r:id="rId7"/>
    <p:sldId id="263" r:id="rId8"/>
    <p:sldId id="257" r:id="rId9"/>
    <p:sldId id="258" r:id="rId10"/>
    <p:sldId id="259" r:id="rId11"/>
    <p:sldId id="262" r:id="rId12"/>
    <p:sldId id="264" r:id="rId13"/>
    <p:sldId id="271" r:id="rId14"/>
    <p:sldId id="265" r:id="rId15"/>
    <p:sldId id="266" r:id="rId16"/>
    <p:sldId id="270" r:id="rId17"/>
    <p:sldId id="268" r:id="rId18"/>
    <p:sldId id="269" r:id="rId19"/>
    <p:sldId id="272" r:id="rId20"/>
    <p:sldId id="275" r:id="rId21"/>
    <p:sldId id="276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4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sql_implementation.txt" TargetMode="External"/><Relationship Id="rId2" Type="http://schemas.openxmlformats.org/officeDocument/2006/relationships/hyperlink" Target="Relational%20Model.pdf" TargetMode="External"/><Relationship Id="rId1" Type="http://schemas.openxmlformats.org/officeDocument/2006/relationships/hyperlink" Target="ER%20Model.pdf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Final%20Attendance/web/view_attendance.jsp" TargetMode="External"/><Relationship Id="rId3" Type="http://schemas.openxmlformats.org/officeDocument/2006/relationships/hyperlink" Target="Final%20Attendance/web/take_attendance.jsp" TargetMode="External"/><Relationship Id="rId7" Type="http://schemas.openxmlformats.org/officeDocument/2006/relationships/hyperlink" Target="Final%20Attendance/web/summative_attendance.jsp" TargetMode="External"/><Relationship Id="rId2" Type="http://schemas.openxmlformats.org/officeDocument/2006/relationships/hyperlink" Target="Final%20Attendance/web/faculty_home.jsp" TargetMode="External"/><Relationship Id="rId1" Type="http://schemas.openxmlformats.org/officeDocument/2006/relationships/hyperlink" Target="Final%20Attendance/web/login.jsp" TargetMode="External"/><Relationship Id="rId6" Type="http://schemas.openxmlformats.org/officeDocument/2006/relationships/hyperlink" Target="Final%20Attendance/web/monthly_attendance_temp.jsp" TargetMode="External"/><Relationship Id="rId11" Type="http://schemas.openxmlformats.org/officeDocument/2006/relationships/hyperlink" Target="Final%20Attendance/web/index.jsp" TargetMode="External"/><Relationship Id="rId5" Type="http://schemas.openxmlformats.org/officeDocument/2006/relationships/hyperlink" Target="Final%20Attendance/web/student_home.jsp" TargetMode="External"/><Relationship Id="rId10" Type="http://schemas.openxmlformats.org/officeDocument/2006/relationships/hyperlink" Target="Final%20Attendance/web/report.jsp" TargetMode="External"/><Relationship Id="rId4" Type="http://schemas.openxmlformats.org/officeDocument/2006/relationships/hyperlink" Target="Final%20Attendance/web/edit_attendance.jsp" TargetMode="External"/><Relationship Id="rId9" Type="http://schemas.openxmlformats.org/officeDocument/2006/relationships/hyperlink" Target="Final%20Attendance/web/newjsp.j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A5E97-6CAD-4D49-BEB8-96334EE48BD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92D915E-44CF-4AAB-9CED-D9E10D434D5B}">
      <dgm:prSet/>
      <dgm:spPr/>
      <dgm:t>
        <a:bodyPr/>
        <a:lstStyle/>
        <a:p>
          <a:pPr rtl="0"/>
          <a:r>
            <a:rPr lang="en-IN" b="1"/>
            <a:t>Centralize it from a single college to university level</a:t>
          </a:r>
          <a:endParaRPr lang="en-IN"/>
        </a:p>
      </dgm:t>
    </dgm:pt>
    <dgm:pt modelId="{F1DAC533-523F-4526-B258-088E0DF2158B}" type="parTrans" cxnId="{2EED9A95-411B-4A9E-A31A-357A7A78FE23}">
      <dgm:prSet/>
      <dgm:spPr/>
      <dgm:t>
        <a:bodyPr/>
        <a:lstStyle/>
        <a:p>
          <a:endParaRPr lang="en-IN"/>
        </a:p>
      </dgm:t>
    </dgm:pt>
    <dgm:pt modelId="{3873CCD0-0FF4-48EE-8371-7AA1E8FD2125}" type="sibTrans" cxnId="{2EED9A95-411B-4A9E-A31A-357A7A78FE23}">
      <dgm:prSet/>
      <dgm:spPr/>
      <dgm:t>
        <a:bodyPr/>
        <a:lstStyle/>
        <a:p>
          <a:endParaRPr lang="en-IN"/>
        </a:p>
      </dgm:t>
    </dgm:pt>
    <dgm:pt modelId="{C9F657B0-EB79-4F9D-8FB9-23E1CAB762F6}">
      <dgm:prSet/>
      <dgm:spPr/>
      <dgm:t>
        <a:bodyPr/>
        <a:lstStyle/>
        <a:p>
          <a:pPr rtl="0"/>
          <a:r>
            <a:rPr lang="en-IN" b="1"/>
            <a:t>Include login restrictions</a:t>
          </a:r>
          <a:endParaRPr lang="en-IN"/>
        </a:p>
      </dgm:t>
    </dgm:pt>
    <dgm:pt modelId="{8722BC46-74EA-4A04-A78F-2F68FC6B0349}" type="parTrans" cxnId="{74632C98-DC34-437D-8D1C-0C002D225063}">
      <dgm:prSet/>
      <dgm:spPr/>
      <dgm:t>
        <a:bodyPr/>
        <a:lstStyle/>
        <a:p>
          <a:endParaRPr lang="en-IN"/>
        </a:p>
      </dgm:t>
    </dgm:pt>
    <dgm:pt modelId="{1D857FAE-BDD2-4659-B437-D8A64EACE4C7}" type="sibTrans" cxnId="{74632C98-DC34-437D-8D1C-0C002D225063}">
      <dgm:prSet/>
      <dgm:spPr/>
      <dgm:t>
        <a:bodyPr/>
        <a:lstStyle/>
        <a:p>
          <a:endParaRPr lang="en-IN"/>
        </a:p>
      </dgm:t>
    </dgm:pt>
    <dgm:pt modelId="{654BC622-6E0D-46CB-B9E3-DE33A3ADDD9D}">
      <dgm:prSet/>
      <dgm:spPr/>
      <dgm:t>
        <a:bodyPr/>
        <a:lstStyle/>
        <a:p>
          <a:pPr rtl="0"/>
          <a:r>
            <a:rPr lang="en-IN" b="1"/>
            <a:t>Enable multi-size screens user interfaces</a:t>
          </a:r>
          <a:endParaRPr lang="en-IN"/>
        </a:p>
      </dgm:t>
    </dgm:pt>
    <dgm:pt modelId="{DE7F4ED0-8D62-473D-9528-42FECAC0B80C}" type="parTrans" cxnId="{E81BF91C-6CAD-44CD-AA5A-7B38EDC491E3}">
      <dgm:prSet/>
      <dgm:spPr/>
      <dgm:t>
        <a:bodyPr/>
        <a:lstStyle/>
        <a:p>
          <a:endParaRPr lang="en-IN"/>
        </a:p>
      </dgm:t>
    </dgm:pt>
    <dgm:pt modelId="{3F0F6629-2C87-4637-BD55-C5CB8C92CC8B}" type="sibTrans" cxnId="{E81BF91C-6CAD-44CD-AA5A-7B38EDC491E3}">
      <dgm:prSet/>
      <dgm:spPr/>
      <dgm:t>
        <a:bodyPr/>
        <a:lstStyle/>
        <a:p>
          <a:endParaRPr lang="en-IN"/>
        </a:p>
      </dgm:t>
    </dgm:pt>
    <dgm:pt modelId="{A37886B2-8F6E-4C04-8CE7-0B58E008C875}">
      <dgm:prSet/>
      <dgm:spPr/>
      <dgm:t>
        <a:bodyPr/>
        <a:lstStyle/>
        <a:p>
          <a:pPr rtl="0"/>
          <a:r>
            <a:rPr lang="en-IN" b="1" dirty="0"/>
            <a:t>Synchronize it with time tables</a:t>
          </a:r>
          <a:endParaRPr lang="en-IN" dirty="0"/>
        </a:p>
      </dgm:t>
    </dgm:pt>
    <dgm:pt modelId="{39D6BB47-4F96-49FF-B031-C604BB95DAB8}" type="parTrans" cxnId="{8A5F55D2-F673-4CBF-BC13-995A742F2743}">
      <dgm:prSet/>
      <dgm:spPr/>
      <dgm:t>
        <a:bodyPr/>
        <a:lstStyle/>
        <a:p>
          <a:endParaRPr lang="en-IN"/>
        </a:p>
      </dgm:t>
    </dgm:pt>
    <dgm:pt modelId="{7F488634-B5F1-40A6-8912-2C99F59901D9}" type="sibTrans" cxnId="{8A5F55D2-F673-4CBF-BC13-995A742F2743}">
      <dgm:prSet/>
      <dgm:spPr/>
      <dgm:t>
        <a:bodyPr/>
        <a:lstStyle/>
        <a:p>
          <a:endParaRPr lang="en-IN"/>
        </a:p>
      </dgm:t>
    </dgm:pt>
    <dgm:pt modelId="{BF8189E0-FB9C-4A0D-B6EB-0AEA4F8DAAB7}" type="pres">
      <dgm:prSet presAssocID="{E79A5E97-6CAD-4D49-BEB8-96334EE48BD6}" presName="Name0" presStyleCnt="0">
        <dgm:presLayoutVars>
          <dgm:dir/>
          <dgm:resizeHandles val="exact"/>
        </dgm:presLayoutVars>
      </dgm:prSet>
      <dgm:spPr/>
    </dgm:pt>
    <dgm:pt modelId="{593566BD-2593-4C72-9BCB-1C53BECD1430}" type="pres">
      <dgm:prSet presAssocID="{292D915E-44CF-4AAB-9CED-D9E10D434D5B}" presName="node" presStyleLbl="node1" presStyleIdx="0" presStyleCnt="4">
        <dgm:presLayoutVars>
          <dgm:bulletEnabled val="1"/>
        </dgm:presLayoutVars>
      </dgm:prSet>
      <dgm:spPr/>
    </dgm:pt>
    <dgm:pt modelId="{4AFFE5EC-6E7D-41A5-A0F1-F9B171AAB5A2}" type="pres">
      <dgm:prSet presAssocID="{3873CCD0-0FF4-48EE-8371-7AA1E8FD2125}" presName="sibTrans" presStyleCnt="0"/>
      <dgm:spPr/>
    </dgm:pt>
    <dgm:pt modelId="{BA37719F-64AF-4030-BBB1-161A57BCE664}" type="pres">
      <dgm:prSet presAssocID="{C9F657B0-EB79-4F9D-8FB9-23E1CAB762F6}" presName="node" presStyleLbl="node1" presStyleIdx="1" presStyleCnt="4">
        <dgm:presLayoutVars>
          <dgm:bulletEnabled val="1"/>
        </dgm:presLayoutVars>
      </dgm:prSet>
      <dgm:spPr/>
    </dgm:pt>
    <dgm:pt modelId="{BE57B262-B62B-4DDA-9DC1-F80E6CE33A26}" type="pres">
      <dgm:prSet presAssocID="{1D857FAE-BDD2-4659-B437-D8A64EACE4C7}" presName="sibTrans" presStyleCnt="0"/>
      <dgm:spPr/>
    </dgm:pt>
    <dgm:pt modelId="{A8CC3E71-9DE9-439F-973C-C32C06136F03}" type="pres">
      <dgm:prSet presAssocID="{654BC622-6E0D-46CB-B9E3-DE33A3ADDD9D}" presName="node" presStyleLbl="node1" presStyleIdx="2" presStyleCnt="4">
        <dgm:presLayoutVars>
          <dgm:bulletEnabled val="1"/>
        </dgm:presLayoutVars>
      </dgm:prSet>
      <dgm:spPr/>
    </dgm:pt>
    <dgm:pt modelId="{7B0F47E3-A10D-4424-8CB3-DD7137C9E86D}" type="pres">
      <dgm:prSet presAssocID="{3F0F6629-2C87-4637-BD55-C5CB8C92CC8B}" presName="sibTrans" presStyleCnt="0"/>
      <dgm:spPr/>
    </dgm:pt>
    <dgm:pt modelId="{1F80B13B-304D-43DC-84CA-368BA0EAC680}" type="pres">
      <dgm:prSet presAssocID="{A37886B2-8F6E-4C04-8CE7-0B58E008C875}" presName="node" presStyleLbl="node1" presStyleIdx="3" presStyleCnt="4">
        <dgm:presLayoutVars>
          <dgm:bulletEnabled val="1"/>
        </dgm:presLayoutVars>
      </dgm:prSet>
      <dgm:spPr/>
    </dgm:pt>
  </dgm:ptLst>
  <dgm:cxnLst>
    <dgm:cxn modelId="{70686F0D-4515-4CAF-9800-85592C2B3BD0}" type="presOf" srcId="{654BC622-6E0D-46CB-B9E3-DE33A3ADDD9D}" destId="{A8CC3E71-9DE9-439F-973C-C32C06136F03}" srcOrd="0" destOrd="0" presId="urn:microsoft.com/office/officeart/2005/8/layout/hList6"/>
    <dgm:cxn modelId="{62ACD714-047B-4FB7-9CDF-B87A0437C361}" type="presOf" srcId="{C9F657B0-EB79-4F9D-8FB9-23E1CAB762F6}" destId="{BA37719F-64AF-4030-BBB1-161A57BCE664}" srcOrd="0" destOrd="0" presId="urn:microsoft.com/office/officeart/2005/8/layout/hList6"/>
    <dgm:cxn modelId="{E81BF91C-6CAD-44CD-AA5A-7B38EDC491E3}" srcId="{E79A5E97-6CAD-4D49-BEB8-96334EE48BD6}" destId="{654BC622-6E0D-46CB-B9E3-DE33A3ADDD9D}" srcOrd="2" destOrd="0" parTransId="{DE7F4ED0-8D62-473D-9528-42FECAC0B80C}" sibTransId="{3F0F6629-2C87-4637-BD55-C5CB8C92CC8B}"/>
    <dgm:cxn modelId="{6D699A3A-0D9B-4662-B170-D7570787C679}" type="presOf" srcId="{292D915E-44CF-4AAB-9CED-D9E10D434D5B}" destId="{593566BD-2593-4C72-9BCB-1C53BECD1430}" srcOrd="0" destOrd="0" presId="urn:microsoft.com/office/officeart/2005/8/layout/hList6"/>
    <dgm:cxn modelId="{2EED9A95-411B-4A9E-A31A-357A7A78FE23}" srcId="{E79A5E97-6CAD-4D49-BEB8-96334EE48BD6}" destId="{292D915E-44CF-4AAB-9CED-D9E10D434D5B}" srcOrd="0" destOrd="0" parTransId="{F1DAC533-523F-4526-B258-088E0DF2158B}" sibTransId="{3873CCD0-0FF4-48EE-8371-7AA1E8FD2125}"/>
    <dgm:cxn modelId="{74632C98-DC34-437D-8D1C-0C002D225063}" srcId="{E79A5E97-6CAD-4D49-BEB8-96334EE48BD6}" destId="{C9F657B0-EB79-4F9D-8FB9-23E1CAB762F6}" srcOrd="1" destOrd="0" parTransId="{8722BC46-74EA-4A04-A78F-2F68FC6B0349}" sibTransId="{1D857FAE-BDD2-4659-B437-D8A64EACE4C7}"/>
    <dgm:cxn modelId="{D5AD43AB-841F-4E03-9BED-2146168B9418}" type="presOf" srcId="{A37886B2-8F6E-4C04-8CE7-0B58E008C875}" destId="{1F80B13B-304D-43DC-84CA-368BA0EAC680}" srcOrd="0" destOrd="0" presId="urn:microsoft.com/office/officeart/2005/8/layout/hList6"/>
    <dgm:cxn modelId="{952E76B1-1720-48F6-BFF5-E98EB2F4732E}" type="presOf" srcId="{E79A5E97-6CAD-4D49-BEB8-96334EE48BD6}" destId="{BF8189E0-FB9C-4A0D-B6EB-0AEA4F8DAAB7}" srcOrd="0" destOrd="0" presId="urn:microsoft.com/office/officeart/2005/8/layout/hList6"/>
    <dgm:cxn modelId="{8A5F55D2-F673-4CBF-BC13-995A742F2743}" srcId="{E79A5E97-6CAD-4D49-BEB8-96334EE48BD6}" destId="{A37886B2-8F6E-4C04-8CE7-0B58E008C875}" srcOrd="3" destOrd="0" parTransId="{39D6BB47-4F96-49FF-B031-C604BB95DAB8}" sibTransId="{7F488634-B5F1-40A6-8912-2C99F59901D9}"/>
    <dgm:cxn modelId="{7E6AE5B5-5F2E-42B1-A9A2-E923CF52BDFC}" type="presParOf" srcId="{BF8189E0-FB9C-4A0D-B6EB-0AEA4F8DAAB7}" destId="{593566BD-2593-4C72-9BCB-1C53BECD1430}" srcOrd="0" destOrd="0" presId="urn:microsoft.com/office/officeart/2005/8/layout/hList6"/>
    <dgm:cxn modelId="{55A86801-AAC3-4267-AE02-12C3D17F4A72}" type="presParOf" srcId="{BF8189E0-FB9C-4A0D-B6EB-0AEA4F8DAAB7}" destId="{4AFFE5EC-6E7D-41A5-A0F1-F9B171AAB5A2}" srcOrd="1" destOrd="0" presId="urn:microsoft.com/office/officeart/2005/8/layout/hList6"/>
    <dgm:cxn modelId="{B1201990-ACBD-4D55-9515-35BAD7324123}" type="presParOf" srcId="{BF8189E0-FB9C-4A0D-B6EB-0AEA4F8DAAB7}" destId="{BA37719F-64AF-4030-BBB1-161A57BCE664}" srcOrd="2" destOrd="0" presId="urn:microsoft.com/office/officeart/2005/8/layout/hList6"/>
    <dgm:cxn modelId="{B6E4FCB5-CBF7-4487-8EC9-A114BE904B0D}" type="presParOf" srcId="{BF8189E0-FB9C-4A0D-B6EB-0AEA4F8DAAB7}" destId="{BE57B262-B62B-4DDA-9DC1-F80E6CE33A26}" srcOrd="3" destOrd="0" presId="urn:microsoft.com/office/officeart/2005/8/layout/hList6"/>
    <dgm:cxn modelId="{95005E0A-2B1B-4236-9D85-41E891EAED4B}" type="presParOf" srcId="{BF8189E0-FB9C-4A0D-B6EB-0AEA4F8DAAB7}" destId="{A8CC3E71-9DE9-439F-973C-C32C06136F03}" srcOrd="4" destOrd="0" presId="urn:microsoft.com/office/officeart/2005/8/layout/hList6"/>
    <dgm:cxn modelId="{B0364104-08DE-4FB1-83C8-A32608AE3F36}" type="presParOf" srcId="{BF8189E0-FB9C-4A0D-B6EB-0AEA4F8DAAB7}" destId="{7B0F47E3-A10D-4424-8CB3-DD7137C9E86D}" srcOrd="5" destOrd="0" presId="urn:microsoft.com/office/officeart/2005/8/layout/hList6"/>
    <dgm:cxn modelId="{D2E93DC6-F3C1-4A99-AC66-E987915EFC28}" type="presParOf" srcId="{BF8189E0-FB9C-4A0D-B6EB-0AEA4F8DAAB7}" destId="{1F80B13B-304D-43DC-84CA-368BA0EAC68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D1D9A-23AA-4D25-A8D0-71F55934E6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A85456BA-B9B5-47FE-A3D9-D7AFA013FB8A}">
      <dgm:prSet/>
      <dgm:spPr/>
      <dgm:t>
        <a:bodyPr/>
        <a:lstStyle/>
        <a:p>
          <a:pPr rtl="0"/>
          <a:r>
            <a:rPr lang="en-IN" b="0"/>
            <a:t>Login</a:t>
          </a:r>
          <a:endParaRPr lang="en-IN"/>
        </a:p>
      </dgm:t>
    </dgm:pt>
    <dgm:pt modelId="{0EE3E7CE-C360-45CD-88F7-AC8B417D6DB6}" type="parTrans" cxnId="{184DAC46-8350-4D2E-A22B-538E82EFA9E2}">
      <dgm:prSet/>
      <dgm:spPr/>
      <dgm:t>
        <a:bodyPr/>
        <a:lstStyle/>
        <a:p>
          <a:endParaRPr lang="en-IN"/>
        </a:p>
      </dgm:t>
    </dgm:pt>
    <dgm:pt modelId="{F9EE1E3B-BFBD-4399-93DD-913D2D2FA7A0}" type="sibTrans" cxnId="{184DAC46-8350-4D2E-A22B-538E82EFA9E2}">
      <dgm:prSet/>
      <dgm:spPr/>
      <dgm:t>
        <a:bodyPr/>
        <a:lstStyle/>
        <a:p>
          <a:endParaRPr lang="en-IN"/>
        </a:p>
      </dgm:t>
    </dgm:pt>
    <dgm:pt modelId="{2A90007A-6F6A-47D0-B912-6AF5F142F2EC}">
      <dgm:prSet/>
      <dgm:spPr/>
      <dgm:t>
        <a:bodyPr/>
        <a:lstStyle/>
        <a:p>
          <a:pPr rtl="0"/>
          <a:r>
            <a:rPr lang="en-IN" b="0"/>
            <a:t>View Monthly Attendance</a:t>
          </a:r>
          <a:endParaRPr lang="en-IN"/>
        </a:p>
      </dgm:t>
    </dgm:pt>
    <dgm:pt modelId="{25A6F797-87A5-414A-B07A-2FA50F32C5DA}" type="parTrans" cxnId="{73F13694-5409-44FC-8B6E-3DB1EA4B75A2}">
      <dgm:prSet/>
      <dgm:spPr/>
      <dgm:t>
        <a:bodyPr/>
        <a:lstStyle/>
        <a:p>
          <a:endParaRPr lang="en-IN"/>
        </a:p>
      </dgm:t>
    </dgm:pt>
    <dgm:pt modelId="{DA26E8D2-CA1E-4539-82F7-20A695E9D576}" type="sibTrans" cxnId="{73F13694-5409-44FC-8B6E-3DB1EA4B75A2}">
      <dgm:prSet/>
      <dgm:spPr/>
      <dgm:t>
        <a:bodyPr/>
        <a:lstStyle/>
        <a:p>
          <a:endParaRPr lang="en-IN"/>
        </a:p>
      </dgm:t>
    </dgm:pt>
    <dgm:pt modelId="{A010D590-02F5-434F-BD33-E0469F8F9C17}">
      <dgm:prSet/>
      <dgm:spPr/>
      <dgm:t>
        <a:bodyPr/>
        <a:lstStyle/>
        <a:p>
          <a:pPr rtl="0"/>
          <a:r>
            <a:rPr lang="en-IN" b="0"/>
            <a:t>View Summative Attendace</a:t>
          </a:r>
          <a:endParaRPr lang="en-IN"/>
        </a:p>
      </dgm:t>
    </dgm:pt>
    <dgm:pt modelId="{B23B17B4-3FBF-43E6-9DEC-55FB235470A5}" type="parTrans" cxnId="{BAF2B035-3D0F-4A42-B849-EA9001454385}">
      <dgm:prSet/>
      <dgm:spPr/>
      <dgm:t>
        <a:bodyPr/>
        <a:lstStyle/>
        <a:p>
          <a:endParaRPr lang="en-IN"/>
        </a:p>
      </dgm:t>
    </dgm:pt>
    <dgm:pt modelId="{315EE585-648F-4AA4-8E34-F3D0EF25F73C}" type="sibTrans" cxnId="{BAF2B035-3D0F-4A42-B849-EA9001454385}">
      <dgm:prSet/>
      <dgm:spPr/>
      <dgm:t>
        <a:bodyPr/>
        <a:lstStyle/>
        <a:p>
          <a:endParaRPr lang="en-IN"/>
        </a:p>
      </dgm:t>
    </dgm:pt>
    <dgm:pt modelId="{01D4D921-F66D-44F4-9F24-112DB1C43539}" type="pres">
      <dgm:prSet presAssocID="{8CBD1D9A-23AA-4D25-A8D0-71F55934E60A}" presName="linear" presStyleCnt="0">
        <dgm:presLayoutVars>
          <dgm:animLvl val="lvl"/>
          <dgm:resizeHandles val="exact"/>
        </dgm:presLayoutVars>
      </dgm:prSet>
      <dgm:spPr/>
    </dgm:pt>
    <dgm:pt modelId="{C6EBF5EB-AFDF-45B4-9F04-F8BD4D3C19A9}" type="pres">
      <dgm:prSet presAssocID="{A85456BA-B9B5-47FE-A3D9-D7AFA013FB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D356C0-68F5-436E-97C0-7A69D5A35BBF}" type="pres">
      <dgm:prSet presAssocID="{F9EE1E3B-BFBD-4399-93DD-913D2D2FA7A0}" presName="spacer" presStyleCnt="0"/>
      <dgm:spPr/>
    </dgm:pt>
    <dgm:pt modelId="{FC1A71A8-A54B-4F04-8784-E4A5F30A6AE9}" type="pres">
      <dgm:prSet presAssocID="{2A90007A-6F6A-47D0-B912-6AF5F142F2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DD4088-0D0D-4130-AFEC-238CCF6E83EF}" type="pres">
      <dgm:prSet presAssocID="{DA26E8D2-CA1E-4539-82F7-20A695E9D576}" presName="spacer" presStyleCnt="0"/>
      <dgm:spPr/>
    </dgm:pt>
    <dgm:pt modelId="{EE6678B0-09A9-4504-858F-ECF73C77EED0}" type="pres">
      <dgm:prSet presAssocID="{A010D590-02F5-434F-BD33-E0469F8F9C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F2B035-3D0F-4A42-B849-EA9001454385}" srcId="{8CBD1D9A-23AA-4D25-A8D0-71F55934E60A}" destId="{A010D590-02F5-434F-BD33-E0469F8F9C17}" srcOrd="2" destOrd="0" parTransId="{B23B17B4-3FBF-43E6-9DEC-55FB235470A5}" sibTransId="{315EE585-648F-4AA4-8E34-F3D0EF25F73C}"/>
    <dgm:cxn modelId="{2E098946-14A4-4D9C-8173-63D4D5D3FC8C}" type="presOf" srcId="{8CBD1D9A-23AA-4D25-A8D0-71F55934E60A}" destId="{01D4D921-F66D-44F4-9F24-112DB1C43539}" srcOrd="0" destOrd="0" presId="urn:microsoft.com/office/officeart/2005/8/layout/vList2"/>
    <dgm:cxn modelId="{184DAC46-8350-4D2E-A22B-538E82EFA9E2}" srcId="{8CBD1D9A-23AA-4D25-A8D0-71F55934E60A}" destId="{A85456BA-B9B5-47FE-A3D9-D7AFA013FB8A}" srcOrd="0" destOrd="0" parTransId="{0EE3E7CE-C360-45CD-88F7-AC8B417D6DB6}" sibTransId="{F9EE1E3B-BFBD-4399-93DD-913D2D2FA7A0}"/>
    <dgm:cxn modelId="{43F50847-6C5D-4C8B-B634-C80BAC159B27}" type="presOf" srcId="{A85456BA-B9B5-47FE-A3D9-D7AFA013FB8A}" destId="{C6EBF5EB-AFDF-45B4-9F04-F8BD4D3C19A9}" srcOrd="0" destOrd="0" presId="urn:microsoft.com/office/officeart/2005/8/layout/vList2"/>
    <dgm:cxn modelId="{17A4056E-C4F7-4036-A255-7625FC8DA3C8}" type="presOf" srcId="{A010D590-02F5-434F-BD33-E0469F8F9C17}" destId="{EE6678B0-09A9-4504-858F-ECF73C77EED0}" srcOrd="0" destOrd="0" presId="urn:microsoft.com/office/officeart/2005/8/layout/vList2"/>
    <dgm:cxn modelId="{819B188B-9DF1-4FC3-A24F-AAB2689AEE2F}" type="presOf" srcId="{2A90007A-6F6A-47D0-B912-6AF5F142F2EC}" destId="{FC1A71A8-A54B-4F04-8784-E4A5F30A6AE9}" srcOrd="0" destOrd="0" presId="urn:microsoft.com/office/officeart/2005/8/layout/vList2"/>
    <dgm:cxn modelId="{73F13694-5409-44FC-8B6E-3DB1EA4B75A2}" srcId="{8CBD1D9A-23AA-4D25-A8D0-71F55934E60A}" destId="{2A90007A-6F6A-47D0-B912-6AF5F142F2EC}" srcOrd="1" destOrd="0" parTransId="{25A6F797-87A5-414A-B07A-2FA50F32C5DA}" sibTransId="{DA26E8D2-CA1E-4539-82F7-20A695E9D576}"/>
    <dgm:cxn modelId="{75D59880-3875-4962-B729-E240D2016836}" type="presParOf" srcId="{01D4D921-F66D-44F4-9F24-112DB1C43539}" destId="{C6EBF5EB-AFDF-45B4-9F04-F8BD4D3C19A9}" srcOrd="0" destOrd="0" presId="urn:microsoft.com/office/officeart/2005/8/layout/vList2"/>
    <dgm:cxn modelId="{FC9BF265-A06A-44F8-BBD8-CC082631D43D}" type="presParOf" srcId="{01D4D921-F66D-44F4-9F24-112DB1C43539}" destId="{CAD356C0-68F5-436E-97C0-7A69D5A35BBF}" srcOrd="1" destOrd="0" presId="urn:microsoft.com/office/officeart/2005/8/layout/vList2"/>
    <dgm:cxn modelId="{612CC680-E973-40AA-8B77-D54AEED82C99}" type="presParOf" srcId="{01D4D921-F66D-44F4-9F24-112DB1C43539}" destId="{FC1A71A8-A54B-4F04-8784-E4A5F30A6AE9}" srcOrd="2" destOrd="0" presId="urn:microsoft.com/office/officeart/2005/8/layout/vList2"/>
    <dgm:cxn modelId="{33AD6D75-1E96-4C4C-9F8D-5274FF4C921A}" type="presParOf" srcId="{01D4D921-F66D-44F4-9F24-112DB1C43539}" destId="{E3DD4088-0D0D-4130-AFEC-238CCF6E83EF}" srcOrd="3" destOrd="0" presId="urn:microsoft.com/office/officeart/2005/8/layout/vList2"/>
    <dgm:cxn modelId="{FDDA3563-E999-4F73-976E-BD3AC3CCD540}" type="presParOf" srcId="{01D4D921-F66D-44F4-9F24-112DB1C43539}" destId="{EE6678B0-09A9-4504-858F-ECF73C77EE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A3C801-2BDB-4DAD-9D3C-AEA141280F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843BA3C1-CFAB-4A3A-91F5-51A248B6B223}">
      <dgm:prSet/>
      <dgm:spPr/>
      <dgm:t>
        <a:bodyPr/>
        <a:lstStyle/>
        <a:p>
          <a:pPr rtl="0"/>
          <a:r>
            <a:rPr lang="en-IN" b="0"/>
            <a:t>Login</a:t>
          </a:r>
          <a:endParaRPr lang="en-IN"/>
        </a:p>
      </dgm:t>
    </dgm:pt>
    <dgm:pt modelId="{7992646D-0BC1-4EAE-B3F3-7C26804E2F72}" type="parTrans" cxnId="{F9CE5D89-F1A9-43CE-BD83-E91B1A0C4207}">
      <dgm:prSet/>
      <dgm:spPr/>
      <dgm:t>
        <a:bodyPr/>
        <a:lstStyle/>
        <a:p>
          <a:endParaRPr lang="en-IN"/>
        </a:p>
      </dgm:t>
    </dgm:pt>
    <dgm:pt modelId="{AE732A8C-CB47-4160-8C18-C6618CCBCED8}" type="sibTrans" cxnId="{F9CE5D89-F1A9-43CE-BD83-E91B1A0C4207}">
      <dgm:prSet/>
      <dgm:spPr/>
      <dgm:t>
        <a:bodyPr/>
        <a:lstStyle/>
        <a:p>
          <a:endParaRPr lang="en-IN"/>
        </a:p>
      </dgm:t>
    </dgm:pt>
    <dgm:pt modelId="{221D34C7-8821-49F2-B525-743692BBB62E}">
      <dgm:prSet/>
      <dgm:spPr/>
      <dgm:t>
        <a:bodyPr/>
        <a:lstStyle/>
        <a:p>
          <a:pPr rtl="0"/>
          <a:r>
            <a:rPr lang="en-IN" b="0"/>
            <a:t>Mark Attendance</a:t>
          </a:r>
          <a:endParaRPr lang="en-IN"/>
        </a:p>
      </dgm:t>
    </dgm:pt>
    <dgm:pt modelId="{9DFA3571-03A9-47F2-A426-C9FC3531EFDA}" type="parTrans" cxnId="{376B7A0B-9B31-4578-B530-4A3B16C1FB02}">
      <dgm:prSet/>
      <dgm:spPr/>
      <dgm:t>
        <a:bodyPr/>
        <a:lstStyle/>
        <a:p>
          <a:endParaRPr lang="en-IN"/>
        </a:p>
      </dgm:t>
    </dgm:pt>
    <dgm:pt modelId="{FF2EB5FA-D990-4411-BA74-8F4C9CE7598A}" type="sibTrans" cxnId="{376B7A0B-9B31-4578-B530-4A3B16C1FB02}">
      <dgm:prSet/>
      <dgm:spPr/>
      <dgm:t>
        <a:bodyPr/>
        <a:lstStyle/>
        <a:p>
          <a:endParaRPr lang="en-IN"/>
        </a:p>
      </dgm:t>
    </dgm:pt>
    <dgm:pt modelId="{567C1EA8-CF80-421E-B9CB-9A1E5D2D3D5C}">
      <dgm:prSet/>
      <dgm:spPr/>
      <dgm:t>
        <a:bodyPr/>
        <a:lstStyle/>
        <a:p>
          <a:pPr rtl="0"/>
          <a:r>
            <a:rPr lang="en-IN" b="0"/>
            <a:t>View Attendance</a:t>
          </a:r>
          <a:endParaRPr lang="en-IN"/>
        </a:p>
      </dgm:t>
    </dgm:pt>
    <dgm:pt modelId="{C583D3E5-424F-45C9-B462-1F1E2A7475FC}" type="parTrans" cxnId="{7BAF7C48-73AF-4348-8171-E7B5B07FBF45}">
      <dgm:prSet/>
      <dgm:spPr/>
      <dgm:t>
        <a:bodyPr/>
        <a:lstStyle/>
        <a:p>
          <a:endParaRPr lang="en-IN"/>
        </a:p>
      </dgm:t>
    </dgm:pt>
    <dgm:pt modelId="{D438D5E5-4D13-4018-BE68-653E8DCBDEF8}" type="sibTrans" cxnId="{7BAF7C48-73AF-4348-8171-E7B5B07FBF45}">
      <dgm:prSet/>
      <dgm:spPr/>
      <dgm:t>
        <a:bodyPr/>
        <a:lstStyle/>
        <a:p>
          <a:endParaRPr lang="en-IN"/>
        </a:p>
      </dgm:t>
    </dgm:pt>
    <dgm:pt modelId="{E3C780DD-E02A-4EE2-A157-337C3ED09145}">
      <dgm:prSet/>
      <dgm:spPr/>
      <dgm:t>
        <a:bodyPr/>
        <a:lstStyle/>
        <a:p>
          <a:pPr rtl="0"/>
          <a:r>
            <a:rPr lang="en-IN" b="0"/>
            <a:t>Edit Attendance</a:t>
          </a:r>
          <a:endParaRPr lang="en-IN"/>
        </a:p>
      </dgm:t>
    </dgm:pt>
    <dgm:pt modelId="{974A651A-5159-4A09-9FCA-D9B7BA336656}" type="parTrans" cxnId="{4398041B-0D67-4197-9A4E-85C12E371B72}">
      <dgm:prSet/>
      <dgm:spPr/>
      <dgm:t>
        <a:bodyPr/>
        <a:lstStyle/>
        <a:p>
          <a:endParaRPr lang="en-IN"/>
        </a:p>
      </dgm:t>
    </dgm:pt>
    <dgm:pt modelId="{81FF2DFE-D09C-40DC-AA58-3588DDBE5243}" type="sibTrans" cxnId="{4398041B-0D67-4197-9A4E-85C12E371B72}">
      <dgm:prSet/>
      <dgm:spPr/>
      <dgm:t>
        <a:bodyPr/>
        <a:lstStyle/>
        <a:p>
          <a:endParaRPr lang="en-IN"/>
        </a:p>
      </dgm:t>
    </dgm:pt>
    <dgm:pt modelId="{78D61BF2-4194-4D11-B601-73FAD2795F09}" type="pres">
      <dgm:prSet presAssocID="{51A3C801-2BDB-4DAD-9D3C-AEA141280F5D}" presName="linear" presStyleCnt="0">
        <dgm:presLayoutVars>
          <dgm:animLvl val="lvl"/>
          <dgm:resizeHandles val="exact"/>
        </dgm:presLayoutVars>
      </dgm:prSet>
      <dgm:spPr/>
    </dgm:pt>
    <dgm:pt modelId="{89046E89-0A22-4528-83BE-82C7316F0D29}" type="pres">
      <dgm:prSet presAssocID="{843BA3C1-CFAB-4A3A-91F5-51A248B6B2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7A9C29-6D0C-47DF-AE7D-A8A7A8FACFE2}" type="pres">
      <dgm:prSet presAssocID="{AE732A8C-CB47-4160-8C18-C6618CCBCED8}" presName="spacer" presStyleCnt="0"/>
      <dgm:spPr/>
    </dgm:pt>
    <dgm:pt modelId="{58C15531-097D-4398-9273-6E1AA92DB7A2}" type="pres">
      <dgm:prSet presAssocID="{221D34C7-8821-49F2-B525-743692BBB6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F9C759-B059-40C6-8BC6-74BA3B6F496B}" type="pres">
      <dgm:prSet presAssocID="{FF2EB5FA-D990-4411-BA74-8F4C9CE7598A}" presName="spacer" presStyleCnt="0"/>
      <dgm:spPr/>
    </dgm:pt>
    <dgm:pt modelId="{5C60B916-0CF7-42E7-AE33-8F25227D38E1}" type="pres">
      <dgm:prSet presAssocID="{567C1EA8-CF80-421E-B9CB-9A1E5D2D3D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8BB29B-83FD-45A7-9A41-69524E657A4A}" type="pres">
      <dgm:prSet presAssocID="{D438D5E5-4D13-4018-BE68-653E8DCBDEF8}" presName="spacer" presStyleCnt="0"/>
      <dgm:spPr/>
    </dgm:pt>
    <dgm:pt modelId="{A4F00C6C-DED1-4A9C-8F4C-606175DD8EFA}" type="pres">
      <dgm:prSet presAssocID="{E3C780DD-E02A-4EE2-A157-337C3ED091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6B7A0B-9B31-4578-B530-4A3B16C1FB02}" srcId="{51A3C801-2BDB-4DAD-9D3C-AEA141280F5D}" destId="{221D34C7-8821-49F2-B525-743692BBB62E}" srcOrd="1" destOrd="0" parTransId="{9DFA3571-03A9-47F2-A426-C9FC3531EFDA}" sibTransId="{FF2EB5FA-D990-4411-BA74-8F4C9CE7598A}"/>
    <dgm:cxn modelId="{4398041B-0D67-4197-9A4E-85C12E371B72}" srcId="{51A3C801-2BDB-4DAD-9D3C-AEA141280F5D}" destId="{E3C780DD-E02A-4EE2-A157-337C3ED09145}" srcOrd="3" destOrd="0" parTransId="{974A651A-5159-4A09-9FCA-D9B7BA336656}" sibTransId="{81FF2DFE-D09C-40DC-AA58-3588DDBE5243}"/>
    <dgm:cxn modelId="{5964E95F-6BA5-4E2C-8B44-8FE1A908A4DB}" type="presOf" srcId="{221D34C7-8821-49F2-B525-743692BBB62E}" destId="{58C15531-097D-4398-9273-6E1AA92DB7A2}" srcOrd="0" destOrd="0" presId="urn:microsoft.com/office/officeart/2005/8/layout/vList2"/>
    <dgm:cxn modelId="{7BAF7C48-73AF-4348-8171-E7B5B07FBF45}" srcId="{51A3C801-2BDB-4DAD-9D3C-AEA141280F5D}" destId="{567C1EA8-CF80-421E-B9CB-9A1E5D2D3D5C}" srcOrd="2" destOrd="0" parTransId="{C583D3E5-424F-45C9-B462-1F1E2A7475FC}" sibTransId="{D438D5E5-4D13-4018-BE68-653E8DCBDEF8}"/>
    <dgm:cxn modelId="{72ECC86D-9BCF-4BFF-89E6-9D9785A752CF}" type="presOf" srcId="{567C1EA8-CF80-421E-B9CB-9A1E5D2D3D5C}" destId="{5C60B916-0CF7-42E7-AE33-8F25227D38E1}" srcOrd="0" destOrd="0" presId="urn:microsoft.com/office/officeart/2005/8/layout/vList2"/>
    <dgm:cxn modelId="{F9CE5D89-F1A9-43CE-BD83-E91B1A0C4207}" srcId="{51A3C801-2BDB-4DAD-9D3C-AEA141280F5D}" destId="{843BA3C1-CFAB-4A3A-91F5-51A248B6B223}" srcOrd="0" destOrd="0" parTransId="{7992646D-0BC1-4EAE-B3F3-7C26804E2F72}" sibTransId="{AE732A8C-CB47-4160-8C18-C6618CCBCED8}"/>
    <dgm:cxn modelId="{7E900695-ED78-47AF-B2B7-65A8B07AD6A3}" type="presOf" srcId="{843BA3C1-CFAB-4A3A-91F5-51A248B6B223}" destId="{89046E89-0A22-4528-83BE-82C7316F0D29}" srcOrd="0" destOrd="0" presId="urn:microsoft.com/office/officeart/2005/8/layout/vList2"/>
    <dgm:cxn modelId="{B2FB5CBE-2C47-44E6-84FD-9F7B1B45A38D}" type="presOf" srcId="{E3C780DD-E02A-4EE2-A157-337C3ED09145}" destId="{A4F00C6C-DED1-4A9C-8F4C-606175DD8EFA}" srcOrd="0" destOrd="0" presId="urn:microsoft.com/office/officeart/2005/8/layout/vList2"/>
    <dgm:cxn modelId="{FA2EBEEE-8842-493D-80C3-1AC873D2EE9C}" type="presOf" srcId="{51A3C801-2BDB-4DAD-9D3C-AEA141280F5D}" destId="{78D61BF2-4194-4D11-B601-73FAD2795F09}" srcOrd="0" destOrd="0" presId="urn:microsoft.com/office/officeart/2005/8/layout/vList2"/>
    <dgm:cxn modelId="{07EBC2C2-A27A-4261-B094-269D19517F73}" type="presParOf" srcId="{78D61BF2-4194-4D11-B601-73FAD2795F09}" destId="{89046E89-0A22-4528-83BE-82C7316F0D29}" srcOrd="0" destOrd="0" presId="urn:microsoft.com/office/officeart/2005/8/layout/vList2"/>
    <dgm:cxn modelId="{8D14E22F-CDA8-4545-931F-34631E85C173}" type="presParOf" srcId="{78D61BF2-4194-4D11-B601-73FAD2795F09}" destId="{5E7A9C29-6D0C-47DF-AE7D-A8A7A8FACFE2}" srcOrd="1" destOrd="0" presId="urn:microsoft.com/office/officeart/2005/8/layout/vList2"/>
    <dgm:cxn modelId="{3B7743C9-A0DA-4B31-BF1C-988FF0E387C9}" type="presParOf" srcId="{78D61BF2-4194-4D11-B601-73FAD2795F09}" destId="{58C15531-097D-4398-9273-6E1AA92DB7A2}" srcOrd="2" destOrd="0" presId="urn:microsoft.com/office/officeart/2005/8/layout/vList2"/>
    <dgm:cxn modelId="{42FECCAA-A68B-4CE3-B42E-164457D2923F}" type="presParOf" srcId="{78D61BF2-4194-4D11-B601-73FAD2795F09}" destId="{85F9C759-B059-40C6-8BC6-74BA3B6F496B}" srcOrd="3" destOrd="0" presId="urn:microsoft.com/office/officeart/2005/8/layout/vList2"/>
    <dgm:cxn modelId="{2F33B27D-1852-4328-AF72-208A40168B5A}" type="presParOf" srcId="{78D61BF2-4194-4D11-B601-73FAD2795F09}" destId="{5C60B916-0CF7-42E7-AE33-8F25227D38E1}" srcOrd="4" destOrd="0" presId="urn:microsoft.com/office/officeart/2005/8/layout/vList2"/>
    <dgm:cxn modelId="{A3FFFC3C-5C2A-4569-B573-C92069B5DE5E}" type="presParOf" srcId="{78D61BF2-4194-4D11-B601-73FAD2795F09}" destId="{E48BB29B-83FD-45A7-9A41-69524E657A4A}" srcOrd="5" destOrd="0" presId="urn:microsoft.com/office/officeart/2005/8/layout/vList2"/>
    <dgm:cxn modelId="{0C387676-15F9-4689-8B7F-247AF176537C}" type="presParOf" srcId="{78D61BF2-4194-4D11-B601-73FAD2795F09}" destId="{A4F00C6C-DED1-4A9C-8F4C-606175DD8E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8389DC-8558-49C4-A764-37E4F94D9EE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1AF8CB2-C745-4129-9F0B-590718DF7EB3}">
      <dgm:prSet/>
      <dgm:spPr/>
      <dgm:t>
        <a:bodyPr/>
        <a:lstStyle/>
        <a:p>
          <a:pPr rtl="0"/>
          <a:r>
            <a:rPr lang="en-IN" b="1"/>
            <a:t>HTML</a:t>
          </a:r>
          <a:endParaRPr lang="en-IN"/>
        </a:p>
      </dgm:t>
    </dgm:pt>
    <dgm:pt modelId="{724A3A1D-4143-4E4E-B377-38792620CED0}" type="parTrans" cxnId="{0C227A3B-1891-4536-8C16-394A5C3B024D}">
      <dgm:prSet/>
      <dgm:spPr/>
      <dgm:t>
        <a:bodyPr/>
        <a:lstStyle/>
        <a:p>
          <a:endParaRPr lang="en-IN"/>
        </a:p>
      </dgm:t>
    </dgm:pt>
    <dgm:pt modelId="{460CC5FA-6F73-4DE5-8E0C-CC3D1CDF9A6D}" type="sibTrans" cxnId="{0C227A3B-1891-4536-8C16-394A5C3B024D}">
      <dgm:prSet/>
      <dgm:spPr/>
      <dgm:t>
        <a:bodyPr/>
        <a:lstStyle/>
        <a:p>
          <a:endParaRPr lang="en-IN"/>
        </a:p>
      </dgm:t>
    </dgm:pt>
    <dgm:pt modelId="{48D1B8C3-A12A-4A13-8D10-F43F7B830E18}">
      <dgm:prSet/>
      <dgm:spPr/>
      <dgm:t>
        <a:bodyPr/>
        <a:lstStyle/>
        <a:p>
          <a:pPr rtl="0"/>
          <a:r>
            <a:rPr lang="en-IN" b="1"/>
            <a:t>JAVASCRIPT</a:t>
          </a:r>
          <a:endParaRPr lang="en-IN"/>
        </a:p>
      </dgm:t>
    </dgm:pt>
    <dgm:pt modelId="{07378A96-4913-4FB1-8C7E-3FBAF6A1553C}" type="parTrans" cxnId="{B92FA5F0-CC71-4CF7-9C2A-3D4AABA5E76D}">
      <dgm:prSet/>
      <dgm:spPr/>
      <dgm:t>
        <a:bodyPr/>
        <a:lstStyle/>
        <a:p>
          <a:endParaRPr lang="en-IN"/>
        </a:p>
      </dgm:t>
    </dgm:pt>
    <dgm:pt modelId="{14ADAE60-BBB9-48A6-BD44-2E5D3DCBB584}" type="sibTrans" cxnId="{B92FA5F0-CC71-4CF7-9C2A-3D4AABA5E76D}">
      <dgm:prSet/>
      <dgm:spPr/>
      <dgm:t>
        <a:bodyPr/>
        <a:lstStyle/>
        <a:p>
          <a:endParaRPr lang="en-IN"/>
        </a:p>
      </dgm:t>
    </dgm:pt>
    <dgm:pt modelId="{9C737BB9-CAED-4282-A464-7F74E911E0DC}">
      <dgm:prSet/>
      <dgm:spPr/>
      <dgm:t>
        <a:bodyPr/>
        <a:lstStyle/>
        <a:p>
          <a:pPr rtl="0"/>
          <a:r>
            <a:rPr lang="en-IN" b="1"/>
            <a:t>JAVA</a:t>
          </a:r>
          <a:endParaRPr lang="en-IN"/>
        </a:p>
      </dgm:t>
    </dgm:pt>
    <dgm:pt modelId="{964B0BDC-8B09-4AAA-B5FA-908968B04756}" type="parTrans" cxnId="{74A78787-3B6D-4A0A-AD43-BF88A6FD5C56}">
      <dgm:prSet/>
      <dgm:spPr/>
      <dgm:t>
        <a:bodyPr/>
        <a:lstStyle/>
        <a:p>
          <a:endParaRPr lang="en-IN"/>
        </a:p>
      </dgm:t>
    </dgm:pt>
    <dgm:pt modelId="{A6A2B17C-4686-49F4-9673-18AD4B571227}" type="sibTrans" cxnId="{74A78787-3B6D-4A0A-AD43-BF88A6FD5C56}">
      <dgm:prSet/>
      <dgm:spPr/>
      <dgm:t>
        <a:bodyPr/>
        <a:lstStyle/>
        <a:p>
          <a:endParaRPr lang="en-IN"/>
        </a:p>
      </dgm:t>
    </dgm:pt>
    <dgm:pt modelId="{63B51DFE-E4F7-4D28-957B-20D9EA62BC5B}">
      <dgm:prSet/>
      <dgm:spPr/>
      <dgm:t>
        <a:bodyPr/>
        <a:lstStyle/>
        <a:p>
          <a:pPr rtl="0"/>
          <a:r>
            <a:rPr lang="en-IN" b="1"/>
            <a:t>JAVA SERVER PAGES</a:t>
          </a:r>
          <a:endParaRPr lang="en-IN"/>
        </a:p>
      </dgm:t>
    </dgm:pt>
    <dgm:pt modelId="{45ED9B21-8277-4D07-8A11-735D6A259AF2}" type="parTrans" cxnId="{F9DFED3C-6BEE-4420-82BB-E9B61FB8AA48}">
      <dgm:prSet/>
      <dgm:spPr/>
      <dgm:t>
        <a:bodyPr/>
        <a:lstStyle/>
        <a:p>
          <a:endParaRPr lang="en-IN"/>
        </a:p>
      </dgm:t>
    </dgm:pt>
    <dgm:pt modelId="{E2B80A27-1DB2-4220-ACB8-8547F4293430}" type="sibTrans" cxnId="{F9DFED3C-6BEE-4420-82BB-E9B61FB8AA48}">
      <dgm:prSet/>
      <dgm:spPr/>
      <dgm:t>
        <a:bodyPr/>
        <a:lstStyle/>
        <a:p>
          <a:endParaRPr lang="en-IN"/>
        </a:p>
      </dgm:t>
    </dgm:pt>
    <dgm:pt modelId="{E69DB074-932E-48EA-8E2E-14E9410EFAAC}">
      <dgm:prSet/>
      <dgm:spPr/>
      <dgm:t>
        <a:bodyPr/>
        <a:lstStyle/>
        <a:p>
          <a:pPr rtl="0"/>
          <a:r>
            <a:rPr lang="en-IN" b="1"/>
            <a:t>MySQL SERVER</a:t>
          </a:r>
          <a:endParaRPr lang="en-IN"/>
        </a:p>
      </dgm:t>
    </dgm:pt>
    <dgm:pt modelId="{268ECE3A-22E0-4062-BA18-C60F1AF0DF36}" type="parTrans" cxnId="{1DBB0F2C-E909-4E5F-8DE6-F4424A658A3F}">
      <dgm:prSet/>
      <dgm:spPr/>
      <dgm:t>
        <a:bodyPr/>
        <a:lstStyle/>
        <a:p>
          <a:endParaRPr lang="en-IN"/>
        </a:p>
      </dgm:t>
    </dgm:pt>
    <dgm:pt modelId="{91868701-E36A-432F-80C4-4C45C1558761}" type="sibTrans" cxnId="{1DBB0F2C-E909-4E5F-8DE6-F4424A658A3F}">
      <dgm:prSet/>
      <dgm:spPr/>
      <dgm:t>
        <a:bodyPr/>
        <a:lstStyle/>
        <a:p>
          <a:endParaRPr lang="en-IN"/>
        </a:p>
      </dgm:t>
    </dgm:pt>
    <dgm:pt modelId="{4B150533-66BE-49E8-9AA3-05928DDF25AC}">
      <dgm:prSet/>
      <dgm:spPr/>
      <dgm:t>
        <a:bodyPr/>
        <a:lstStyle/>
        <a:p>
          <a:pPr rtl="0"/>
          <a:r>
            <a:rPr lang="en-IN" b="1"/>
            <a:t>APACHE TOMCAT</a:t>
          </a:r>
          <a:endParaRPr lang="en-IN"/>
        </a:p>
      </dgm:t>
    </dgm:pt>
    <dgm:pt modelId="{AEC8D743-B810-4815-BDF0-22671448BEE3}" type="parTrans" cxnId="{03F2DEE2-B268-4550-BA2E-DAB49C760831}">
      <dgm:prSet/>
      <dgm:spPr/>
      <dgm:t>
        <a:bodyPr/>
        <a:lstStyle/>
        <a:p>
          <a:endParaRPr lang="en-IN"/>
        </a:p>
      </dgm:t>
    </dgm:pt>
    <dgm:pt modelId="{EFCFB5CA-1BE8-4CE8-9B95-17865F49C0E9}" type="sibTrans" cxnId="{03F2DEE2-B268-4550-BA2E-DAB49C760831}">
      <dgm:prSet/>
      <dgm:spPr/>
      <dgm:t>
        <a:bodyPr/>
        <a:lstStyle/>
        <a:p>
          <a:endParaRPr lang="en-IN"/>
        </a:p>
      </dgm:t>
    </dgm:pt>
    <dgm:pt modelId="{3815F667-ACD1-45DB-9DD8-7FBA47A99D93}">
      <dgm:prSet/>
      <dgm:spPr/>
      <dgm:t>
        <a:bodyPr/>
        <a:lstStyle/>
        <a:p>
          <a:pPr rtl="0"/>
          <a:r>
            <a:rPr lang="en-IN" b="1" dirty="0"/>
            <a:t>WEB BROWSER (JAVA SCRIPT ENABLED)</a:t>
          </a:r>
          <a:endParaRPr lang="en-IN" dirty="0"/>
        </a:p>
      </dgm:t>
    </dgm:pt>
    <dgm:pt modelId="{D0304D1F-C96E-43EA-96C1-2BBF126E93A9}" type="parTrans" cxnId="{BE1EBA65-DD9D-4340-967B-E3A8BCDD37F4}">
      <dgm:prSet/>
      <dgm:spPr/>
      <dgm:t>
        <a:bodyPr/>
        <a:lstStyle/>
        <a:p>
          <a:endParaRPr lang="en-IN"/>
        </a:p>
      </dgm:t>
    </dgm:pt>
    <dgm:pt modelId="{EEA97C29-B1C0-4E15-804F-5F3F54F3DD4C}" type="sibTrans" cxnId="{BE1EBA65-DD9D-4340-967B-E3A8BCDD37F4}">
      <dgm:prSet/>
      <dgm:spPr/>
      <dgm:t>
        <a:bodyPr/>
        <a:lstStyle/>
        <a:p>
          <a:endParaRPr lang="en-IN"/>
        </a:p>
      </dgm:t>
    </dgm:pt>
    <dgm:pt modelId="{33199386-93B5-4AD8-B502-C194DD736628}" type="pres">
      <dgm:prSet presAssocID="{BF8389DC-8558-49C4-A764-37E4F94D9EEE}" presName="Name0" presStyleCnt="0">
        <dgm:presLayoutVars>
          <dgm:dir/>
          <dgm:resizeHandles val="exact"/>
        </dgm:presLayoutVars>
      </dgm:prSet>
      <dgm:spPr/>
    </dgm:pt>
    <dgm:pt modelId="{D7F68317-2718-4B6A-B7AB-69A7C4A03744}" type="pres">
      <dgm:prSet presAssocID="{C1AF8CB2-C745-4129-9F0B-590718DF7EB3}" presName="node" presStyleLbl="node1" presStyleIdx="0" presStyleCnt="7" custScaleX="100166">
        <dgm:presLayoutVars>
          <dgm:bulletEnabled val="1"/>
        </dgm:presLayoutVars>
      </dgm:prSet>
      <dgm:spPr/>
    </dgm:pt>
    <dgm:pt modelId="{C481C2F0-FEA7-4851-88E4-976A0B1B2BD3}" type="pres">
      <dgm:prSet presAssocID="{460CC5FA-6F73-4DE5-8E0C-CC3D1CDF9A6D}" presName="sibTrans" presStyleCnt="0"/>
      <dgm:spPr/>
    </dgm:pt>
    <dgm:pt modelId="{3AA5219F-9C83-4A9A-A5EF-65FC6E012E08}" type="pres">
      <dgm:prSet presAssocID="{48D1B8C3-A12A-4A13-8D10-F43F7B830E18}" presName="node" presStyleLbl="node1" presStyleIdx="1" presStyleCnt="7">
        <dgm:presLayoutVars>
          <dgm:bulletEnabled val="1"/>
        </dgm:presLayoutVars>
      </dgm:prSet>
      <dgm:spPr/>
    </dgm:pt>
    <dgm:pt modelId="{68A0840C-A125-4419-95D3-7DFA4A52FFC4}" type="pres">
      <dgm:prSet presAssocID="{14ADAE60-BBB9-48A6-BD44-2E5D3DCBB584}" presName="sibTrans" presStyleCnt="0"/>
      <dgm:spPr/>
    </dgm:pt>
    <dgm:pt modelId="{F016F79F-C3D6-4055-B8C3-B7CE52F4EE08}" type="pres">
      <dgm:prSet presAssocID="{9C737BB9-CAED-4282-A464-7F74E911E0DC}" presName="node" presStyleLbl="node1" presStyleIdx="2" presStyleCnt="7">
        <dgm:presLayoutVars>
          <dgm:bulletEnabled val="1"/>
        </dgm:presLayoutVars>
      </dgm:prSet>
      <dgm:spPr/>
    </dgm:pt>
    <dgm:pt modelId="{C3F27E7C-E6A0-4D0E-A36D-4E412F6BDDFF}" type="pres">
      <dgm:prSet presAssocID="{A6A2B17C-4686-49F4-9673-18AD4B571227}" presName="sibTrans" presStyleCnt="0"/>
      <dgm:spPr/>
    </dgm:pt>
    <dgm:pt modelId="{FB3A4FBF-3661-4A94-A80E-345726D0A876}" type="pres">
      <dgm:prSet presAssocID="{63B51DFE-E4F7-4D28-957B-20D9EA62BC5B}" presName="node" presStyleLbl="node1" presStyleIdx="3" presStyleCnt="7">
        <dgm:presLayoutVars>
          <dgm:bulletEnabled val="1"/>
        </dgm:presLayoutVars>
      </dgm:prSet>
      <dgm:spPr/>
    </dgm:pt>
    <dgm:pt modelId="{95861750-9612-4C4E-AD0F-AF932CFF2A30}" type="pres">
      <dgm:prSet presAssocID="{E2B80A27-1DB2-4220-ACB8-8547F4293430}" presName="sibTrans" presStyleCnt="0"/>
      <dgm:spPr/>
    </dgm:pt>
    <dgm:pt modelId="{8670824F-AE2D-4B29-AB0B-1ED4EF322B5D}" type="pres">
      <dgm:prSet presAssocID="{E69DB074-932E-48EA-8E2E-14E9410EFAAC}" presName="node" presStyleLbl="node1" presStyleIdx="4" presStyleCnt="7">
        <dgm:presLayoutVars>
          <dgm:bulletEnabled val="1"/>
        </dgm:presLayoutVars>
      </dgm:prSet>
      <dgm:spPr/>
    </dgm:pt>
    <dgm:pt modelId="{4F8F58D4-011F-44EE-8248-B8C8D06A64C3}" type="pres">
      <dgm:prSet presAssocID="{91868701-E36A-432F-80C4-4C45C1558761}" presName="sibTrans" presStyleCnt="0"/>
      <dgm:spPr/>
    </dgm:pt>
    <dgm:pt modelId="{52F0820F-4B49-4C7B-BC18-B7568850C120}" type="pres">
      <dgm:prSet presAssocID="{4B150533-66BE-49E8-9AA3-05928DDF25AC}" presName="node" presStyleLbl="node1" presStyleIdx="5" presStyleCnt="7">
        <dgm:presLayoutVars>
          <dgm:bulletEnabled val="1"/>
        </dgm:presLayoutVars>
      </dgm:prSet>
      <dgm:spPr/>
    </dgm:pt>
    <dgm:pt modelId="{3AC39202-8AE7-4BD9-BED2-909DAC6152E8}" type="pres">
      <dgm:prSet presAssocID="{EFCFB5CA-1BE8-4CE8-9B95-17865F49C0E9}" presName="sibTrans" presStyleCnt="0"/>
      <dgm:spPr/>
    </dgm:pt>
    <dgm:pt modelId="{5BC41117-B315-4693-8524-129CE3697BCE}" type="pres">
      <dgm:prSet presAssocID="{3815F667-ACD1-45DB-9DD8-7FBA47A99D93}" presName="node" presStyleLbl="node1" presStyleIdx="6" presStyleCnt="7">
        <dgm:presLayoutVars>
          <dgm:bulletEnabled val="1"/>
        </dgm:presLayoutVars>
      </dgm:prSet>
      <dgm:spPr/>
    </dgm:pt>
  </dgm:ptLst>
  <dgm:cxnLst>
    <dgm:cxn modelId="{1D583329-50F3-4950-BFDE-69E502646BE3}" type="presOf" srcId="{BF8389DC-8558-49C4-A764-37E4F94D9EEE}" destId="{33199386-93B5-4AD8-B502-C194DD736628}" srcOrd="0" destOrd="0" presId="urn:microsoft.com/office/officeart/2005/8/layout/hList6"/>
    <dgm:cxn modelId="{1DBB0F2C-E909-4E5F-8DE6-F4424A658A3F}" srcId="{BF8389DC-8558-49C4-A764-37E4F94D9EEE}" destId="{E69DB074-932E-48EA-8E2E-14E9410EFAAC}" srcOrd="4" destOrd="0" parTransId="{268ECE3A-22E0-4062-BA18-C60F1AF0DF36}" sibTransId="{91868701-E36A-432F-80C4-4C45C1558761}"/>
    <dgm:cxn modelId="{0C227A3B-1891-4536-8C16-394A5C3B024D}" srcId="{BF8389DC-8558-49C4-A764-37E4F94D9EEE}" destId="{C1AF8CB2-C745-4129-9F0B-590718DF7EB3}" srcOrd="0" destOrd="0" parTransId="{724A3A1D-4143-4E4E-B377-38792620CED0}" sibTransId="{460CC5FA-6F73-4DE5-8E0C-CC3D1CDF9A6D}"/>
    <dgm:cxn modelId="{F9DFED3C-6BEE-4420-82BB-E9B61FB8AA48}" srcId="{BF8389DC-8558-49C4-A764-37E4F94D9EEE}" destId="{63B51DFE-E4F7-4D28-957B-20D9EA62BC5B}" srcOrd="3" destOrd="0" parTransId="{45ED9B21-8277-4D07-8A11-735D6A259AF2}" sibTransId="{E2B80A27-1DB2-4220-ACB8-8547F4293430}"/>
    <dgm:cxn modelId="{BE1EBA65-DD9D-4340-967B-E3A8BCDD37F4}" srcId="{BF8389DC-8558-49C4-A764-37E4F94D9EEE}" destId="{3815F667-ACD1-45DB-9DD8-7FBA47A99D93}" srcOrd="6" destOrd="0" parTransId="{D0304D1F-C96E-43EA-96C1-2BBF126E93A9}" sibTransId="{EEA97C29-B1C0-4E15-804F-5F3F54F3DD4C}"/>
    <dgm:cxn modelId="{7BD5B64B-6026-43C8-9720-1D94B90F7525}" type="presOf" srcId="{3815F667-ACD1-45DB-9DD8-7FBA47A99D93}" destId="{5BC41117-B315-4693-8524-129CE3697BCE}" srcOrd="0" destOrd="0" presId="urn:microsoft.com/office/officeart/2005/8/layout/hList6"/>
    <dgm:cxn modelId="{74A78787-3B6D-4A0A-AD43-BF88A6FD5C56}" srcId="{BF8389DC-8558-49C4-A764-37E4F94D9EEE}" destId="{9C737BB9-CAED-4282-A464-7F74E911E0DC}" srcOrd="2" destOrd="0" parTransId="{964B0BDC-8B09-4AAA-B5FA-908968B04756}" sibTransId="{A6A2B17C-4686-49F4-9673-18AD4B571227}"/>
    <dgm:cxn modelId="{207959C2-FA8A-487A-AEF7-61BAE529711F}" type="presOf" srcId="{48D1B8C3-A12A-4A13-8D10-F43F7B830E18}" destId="{3AA5219F-9C83-4A9A-A5EF-65FC6E012E08}" srcOrd="0" destOrd="0" presId="urn:microsoft.com/office/officeart/2005/8/layout/hList6"/>
    <dgm:cxn modelId="{75B874C6-DA56-4622-9E53-9FF2CC5CB57E}" type="presOf" srcId="{9C737BB9-CAED-4282-A464-7F74E911E0DC}" destId="{F016F79F-C3D6-4055-B8C3-B7CE52F4EE08}" srcOrd="0" destOrd="0" presId="urn:microsoft.com/office/officeart/2005/8/layout/hList6"/>
    <dgm:cxn modelId="{1FC95BC7-72CC-4A28-818A-8036DA779067}" type="presOf" srcId="{4B150533-66BE-49E8-9AA3-05928DDF25AC}" destId="{52F0820F-4B49-4C7B-BC18-B7568850C120}" srcOrd="0" destOrd="0" presId="urn:microsoft.com/office/officeart/2005/8/layout/hList6"/>
    <dgm:cxn modelId="{844125CB-C94C-4E87-9B34-B018A9CECC17}" type="presOf" srcId="{C1AF8CB2-C745-4129-9F0B-590718DF7EB3}" destId="{D7F68317-2718-4B6A-B7AB-69A7C4A03744}" srcOrd="0" destOrd="0" presId="urn:microsoft.com/office/officeart/2005/8/layout/hList6"/>
    <dgm:cxn modelId="{F62580CD-60B8-43A2-8ECF-1F4706E44A89}" type="presOf" srcId="{63B51DFE-E4F7-4D28-957B-20D9EA62BC5B}" destId="{FB3A4FBF-3661-4A94-A80E-345726D0A876}" srcOrd="0" destOrd="0" presId="urn:microsoft.com/office/officeart/2005/8/layout/hList6"/>
    <dgm:cxn modelId="{442061D9-FEF0-4D78-99D0-64CE7CF078C4}" type="presOf" srcId="{E69DB074-932E-48EA-8E2E-14E9410EFAAC}" destId="{8670824F-AE2D-4B29-AB0B-1ED4EF322B5D}" srcOrd="0" destOrd="0" presId="urn:microsoft.com/office/officeart/2005/8/layout/hList6"/>
    <dgm:cxn modelId="{03F2DEE2-B268-4550-BA2E-DAB49C760831}" srcId="{BF8389DC-8558-49C4-A764-37E4F94D9EEE}" destId="{4B150533-66BE-49E8-9AA3-05928DDF25AC}" srcOrd="5" destOrd="0" parTransId="{AEC8D743-B810-4815-BDF0-22671448BEE3}" sibTransId="{EFCFB5CA-1BE8-4CE8-9B95-17865F49C0E9}"/>
    <dgm:cxn modelId="{B92FA5F0-CC71-4CF7-9C2A-3D4AABA5E76D}" srcId="{BF8389DC-8558-49C4-A764-37E4F94D9EEE}" destId="{48D1B8C3-A12A-4A13-8D10-F43F7B830E18}" srcOrd="1" destOrd="0" parTransId="{07378A96-4913-4FB1-8C7E-3FBAF6A1553C}" sibTransId="{14ADAE60-BBB9-48A6-BD44-2E5D3DCBB584}"/>
    <dgm:cxn modelId="{12FD4419-BF0C-4017-9B38-5F0E4BB39A45}" type="presParOf" srcId="{33199386-93B5-4AD8-B502-C194DD736628}" destId="{D7F68317-2718-4B6A-B7AB-69A7C4A03744}" srcOrd="0" destOrd="0" presId="urn:microsoft.com/office/officeart/2005/8/layout/hList6"/>
    <dgm:cxn modelId="{A9A2BA86-621F-44D8-B3E4-178532DF989C}" type="presParOf" srcId="{33199386-93B5-4AD8-B502-C194DD736628}" destId="{C481C2F0-FEA7-4851-88E4-976A0B1B2BD3}" srcOrd="1" destOrd="0" presId="urn:microsoft.com/office/officeart/2005/8/layout/hList6"/>
    <dgm:cxn modelId="{A03FC654-27AE-454C-AAC2-665B54FD37C3}" type="presParOf" srcId="{33199386-93B5-4AD8-B502-C194DD736628}" destId="{3AA5219F-9C83-4A9A-A5EF-65FC6E012E08}" srcOrd="2" destOrd="0" presId="urn:microsoft.com/office/officeart/2005/8/layout/hList6"/>
    <dgm:cxn modelId="{797323B8-8EFA-41EB-8811-CE970163F10C}" type="presParOf" srcId="{33199386-93B5-4AD8-B502-C194DD736628}" destId="{68A0840C-A125-4419-95D3-7DFA4A52FFC4}" srcOrd="3" destOrd="0" presId="urn:microsoft.com/office/officeart/2005/8/layout/hList6"/>
    <dgm:cxn modelId="{65E26B42-E747-4F2E-AAF8-7BFA19EA4868}" type="presParOf" srcId="{33199386-93B5-4AD8-B502-C194DD736628}" destId="{F016F79F-C3D6-4055-B8C3-B7CE52F4EE08}" srcOrd="4" destOrd="0" presId="urn:microsoft.com/office/officeart/2005/8/layout/hList6"/>
    <dgm:cxn modelId="{214914F8-EFAA-44AE-AA0A-180C392AB570}" type="presParOf" srcId="{33199386-93B5-4AD8-B502-C194DD736628}" destId="{C3F27E7C-E6A0-4D0E-A36D-4E412F6BDDFF}" srcOrd="5" destOrd="0" presId="urn:microsoft.com/office/officeart/2005/8/layout/hList6"/>
    <dgm:cxn modelId="{D58C8155-A23C-43B5-846F-65147A046583}" type="presParOf" srcId="{33199386-93B5-4AD8-B502-C194DD736628}" destId="{FB3A4FBF-3661-4A94-A80E-345726D0A876}" srcOrd="6" destOrd="0" presId="urn:microsoft.com/office/officeart/2005/8/layout/hList6"/>
    <dgm:cxn modelId="{AAF1C021-2122-4DD6-88ED-B847D690A696}" type="presParOf" srcId="{33199386-93B5-4AD8-B502-C194DD736628}" destId="{95861750-9612-4C4E-AD0F-AF932CFF2A30}" srcOrd="7" destOrd="0" presId="urn:microsoft.com/office/officeart/2005/8/layout/hList6"/>
    <dgm:cxn modelId="{FF0D03E6-1A34-4BB3-914E-C8CBF56A6B94}" type="presParOf" srcId="{33199386-93B5-4AD8-B502-C194DD736628}" destId="{8670824F-AE2D-4B29-AB0B-1ED4EF322B5D}" srcOrd="8" destOrd="0" presId="urn:microsoft.com/office/officeart/2005/8/layout/hList6"/>
    <dgm:cxn modelId="{F5C1966D-2BCF-4C32-BFDF-B4E27F8BFC2F}" type="presParOf" srcId="{33199386-93B5-4AD8-B502-C194DD736628}" destId="{4F8F58D4-011F-44EE-8248-B8C8D06A64C3}" srcOrd="9" destOrd="0" presId="urn:microsoft.com/office/officeart/2005/8/layout/hList6"/>
    <dgm:cxn modelId="{E951351C-EC15-43C3-BC33-79A70501D70C}" type="presParOf" srcId="{33199386-93B5-4AD8-B502-C194DD736628}" destId="{52F0820F-4B49-4C7B-BC18-B7568850C120}" srcOrd="10" destOrd="0" presId="urn:microsoft.com/office/officeart/2005/8/layout/hList6"/>
    <dgm:cxn modelId="{D6893986-9E1B-4933-8A60-D345F676342D}" type="presParOf" srcId="{33199386-93B5-4AD8-B502-C194DD736628}" destId="{3AC39202-8AE7-4BD9-BED2-909DAC6152E8}" srcOrd="11" destOrd="0" presId="urn:microsoft.com/office/officeart/2005/8/layout/hList6"/>
    <dgm:cxn modelId="{7B8420AC-CE7F-4E48-8E5E-1A61C7876D18}" type="presParOf" srcId="{33199386-93B5-4AD8-B502-C194DD736628}" destId="{5BC41117-B315-4693-8524-129CE3697BCE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F202E-B467-419E-8906-0BCD13937B65}" type="doc">
      <dgm:prSet loTypeId="urn:microsoft.com/office/officeart/2005/8/layout/vList5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57DE56FD-855C-45F0-A7C7-14AAF10148E9}">
      <dgm:prSet/>
      <dgm:spPr/>
      <dgm:t>
        <a:bodyPr/>
        <a:lstStyle/>
        <a:p>
          <a:pPr rtl="0"/>
          <a:r>
            <a:rPr lang="en-IN" b="0" dirty="0"/>
            <a:t>Entity  Relationship Model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39822395-48B4-42F0-A602-337F5A448D8D}" type="parTrans" cxnId="{36E0C7F3-D844-4532-BA66-CC06B3987583}">
      <dgm:prSet/>
      <dgm:spPr/>
      <dgm:t>
        <a:bodyPr/>
        <a:lstStyle/>
        <a:p>
          <a:endParaRPr lang="en-IN"/>
        </a:p>
      </dgm:t>
    </dgm:pt>
    <dgm:pt modelId="{F0C6DF55-FD13-4ED3-96EC-A196A4ADA5E1}" type="sibTrans" cxnId="{36E0C7F3-D844-4532-BA66-CC06B3987583}">
      <dgm:prSet/>
      <dgm:spPr/>
      <dgm:t>
        <a:bodyPr/>
        <a:lstStyle/>
        <a:p>
          <a:endParaRPr lang="en-IN"/>
        </a:p>
      </dgm:t>
    </dgm:pt>
    <dgm:pt modelId="{FD092346-E630-4DF6-8898-7EB51D43D960}">
      <dgm:prSet/>
      <dgm:spPr/>
      <dgm:t>
        <a:bodyPr/>
        <a:lstStyle/>
        <a:p>
          <a:pPr rtl="0"/>
          <a:r>
            <a:rPr lang="en-IN" b="0" dirty="0"/>
            <a:t>Relational Model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81C7353D-14D1-4525-A40C-1BF69219BB75}" type="parTrans" cxnId="{EC291FED-80F6-4FEC-A5F1-0500BFC5892F}">
      <dgm:prSet/>
      <dgm:spPr/>
      <dgm:t>
        <a:bodyPr/>
        <a:lstStyle/>
        <a:p>
          <a:endParaRPr lang="en-IN"/>
        </a:p>
      </dgm:t>
    </dgm:pt>
    <dgm:pt modelId="{C54C3BBF-83B2-4097-9A5F-382DCD18F7EE}" type="sibTrans" cxnId="{EC291FED-80F6-4FEC-A5F1-0500BFC5892F}">
      <dgm:prSet/>
      <dgm:spPr/>
      <dgm:t>
        <a:bodyPr/>
        <a:lstStyle/>
        <a:p>
          <a:endParaRPr lang="en-IN"/>
        </a:p>
      </dgm:t>
    </dgm:pt>
    <dgm:pt modelId="{652118B7-2E99-4BFB-8913-70D985F6D579}">
      <dgm:prSet/>
      <dgm:spPr/>
      <dgm:t>
        <a:bodyPr/>
        <a:lstStyle/>
        <a:p>
          <a:pPr rtl="0"/>
          <a:r>
            <a:rPr lang="en-IN" b="0" dirty="0"/>
            <a:t>SQL Implementation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33839166-843C-4912-9B5A-769436AEC9A4}" type="parTrans" cxnId="{15F102F9-B30C-44EB-8A69-051BFC44D381}">
      <dgm:prSet/>
      <dgm:spPr/>
      <dgm:t>
        <a:bodyPr/>
        <a:lstStyle/>
        <a:p>
          <a:endParaRPr lang="en-IN"/>
        </a:p>
      </dgm:t>
    </dgm:pt>
    <dgm:pt modelId="{BE815833-2E93-4B71-B1AD-B364B21851E6}" type="sibTrans" cxnId="{15F102F9-B30C-44EB-8A69-051BFC44D381}">
      <dgm:prSet/>
      <dgm:spPr/>
      <dgm:t>
        <a:bodyPr/>
        <a:lstStyle/>
        <a:p>
          <a:endParaRPr lang="en-IN"/>
        </a:p>
      </dgm:t>
    </dgm:pt>
    <dgm:pt modelId="{19E7854F-3763-4778-8C04-5CDE3CDFE3B8}" type="pres">
      <dgm:prSet presAssocID="{2E4F202E-B467-419E-8906-0BCD13937B65}" presName="Name0" presStyleCnt="0">
        <dgm:presLayoutVars>
          <dgm:dir/>
          <dgm:animLvl val="lvl"/>
          <dgm:resizeHandles val="exact"/>
        </dgm:presLayoutVars>
      </dgm:prSet>
      <dgm:spPr/>
    </dgm:pt>
    <dgm:pt modelId="{C685AEC8-A11D-41FE-AAE1-16A9C33A41D3}" type="pres">
      <dgm:prSet presAssocID="{57DE56FD-855C-45F0-A7C7-14AAF10148E9}" presName="linNode" presStyleCnt="0"/>
      <dgm:spPr/>
    </dgm:pt>
    <dgm:pt modelId="{02ABC9CB-C223-454F-99FF-D1A46EB250DF}" type="pres">
      <dgm:prSet presAssocID="{57DE56FD-855C-45F0-A7C7-14AAF10148E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D15F7E5-92F3-42F5-8907-FD923C7F3CAE}" type="pres">
      <dgm:prSet presAssocID="{F0C6DF55-FD13-4ED3-96EC-A196A4ADA5E1}" presName="sp" presStyleCnt="0"/>
      <dgm:spPr/>
    </dgm:pt>
    <dgm:pt modelId="{F4599F3C-3C2C-471C-96DE-FCCCC36C1050}" type="pres">
      <dgm:prSet presAssocID="{FD092346-E630-4DF6-8898-7EB51D43D960}" presName="linNode" presStyleCnt="0"/>
      <dgm:spPr/>
    </dgm:pt>
    <dgm:pt modelId="{7C0638B7-C116-491A-BA72-C2D24D658FEC}" type="pres">
      <dgm:prSet presAssocID="{FD092346-E630-4DF6-8898-7EB51D43D96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08CC503-AC56-481E-A8F2-516482A4426E}" type="pres">
      <dgm:prSet presAssocID="{C54C3BBF-83B2-4097-9A5F-382DCD18F7EE}" presName="sp" presStyleCnt="0"/>
      <dgm:spPr/>
    </dgm:pt>
    <dgm:pt modelId="{5DD7DE7B-7E32-4950-AF6C-9B895BAD5D3B}" type="pres">
      <dgm:prSet presAssocID="{652118B7-2E99-4BFB-8913-70D985F6D579}" presName="linNode" presStyleCnt="0"/>
      <dgm:spPr/>
    </dgm:pt>
    <dgm:pt modelId="{6DA7834C-CC78-4572-891D-180B6A072FBD}" type="pres">
      <dgm:prSet presAssocID="{652118B7-2E99-4BFB-8913-70D985F6D57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D4F1426-C93D-4DED-BB72-E2ED31C559D4}" type="presOf" srcId="{57DE56FD-855C-45F0-A7C7-14AAF10148E9}" destId="{02ABC9CB-C223-454F-99FF-D1A46EB250DF}" srcOrd="0" destOrd="0" presId="urn:microsoft.com/office/officeart/2005/8/layout/vList5"/>
    <dgm:cxn modelId="{D7BBE42E-0EC3-4FDE-8412-A7D290F846F7}" type="presOf" srcId="{FD092346-E630-4DF6-8898-7EB51D43D960}" destId="{7C0638B7-C116-491A-BA72-C2D24D658FEC}" srcOrd="0" destOrd="0" presId="urn:microsoft.com/office/officeart/2005/8/layout/vList5"/>
    <dgm:cxn modelId="{EE59BEC4-9BC8-4B1E-ACBA-B66BCF96FA19}" type="presOf" srcId="{652118B7-2E99-4BFB-8913-70D985F6D579}" destId="{6DA7834C-CC78-4572-891D-180B6A072FBD}" srcOrd="0" destOrd="0" presId="urn:microsoft.com/office/officeart/2005/8/layout/vList5"/>
    <dgm:cxn modelId="{EC291FED-80F6-4FEC-A5F1-0500BFC5892F}" srcId="{2E4F202E-B467-419E-8906-0BCD13937B65}" destId="{FD092346-E630-4DF6-8898-7EB51D43D960}" srcOrd="1" destOrd="0" parTransId="{81C7353D-14D1-4525-A40C-1BF69219BB75}" sibTransId="{C54C3BBF-83B2-4097-9A5F-382DCD18F7EE}"/>
    <dgm:cxn modelId="{36E0C7F3-D844-4532-BA66-CC06B3987583}" srcId="{2E4F202E-B467-419E-8906-0BCD13937B65}" destId="{57DE56FD-855C-45F0-A7C7-14AAF10148E9}" srcOrd="0" destOrd="0" parTransId="{39822395-48B4-42F0-A602-337F5A448D8D}" sibTransId="{F0C6DF55-FD13-4ED3-96EC-A196A4ADA5E1}"/>
    <dgm:cxn modelId="{15F102F9-B30C-44EB-8A69-051BFC44D381}" srcId="{2E4F202E-B467-419E-8906-0BCD13937B65}" destId="{652118B7-2E99-4BFB-8913-70D985F6D579}" srcOrd="2" destOrd="0" parTransId="{33839166-843C-4912-9B5A-769436AEC9A4}" sibTransId="{BE815833-2E93-4B71-B1AD-B364B21851E6}"/>
    <dgm:cxn modelId="{7E9633FB-9338-40A8-8292-3D2488DCB5F3}" type="presOf" srcId="{2E4F202E-B467-419E-8906-0BCD13937B65}" destId="{19E7854F-3763-4778-8C04-5CDE3CDFE3B8}" srcOrd="0" destOrd="0" presId="urn:microsoft.com/office/officeart/2005/8/layout/vList5"/>
    <dgm:cxn modelId="{7D2EEAEE-241E-4074-9F86-436D678A11B1}" type="presParOf" srcId="{19E7854F-3763-4778-8C04-5CDE3CDFE3B8}" destId="{C685AEC8-A11D-41FE-AAE1-16A9C33A41D3}" srcOrd="0" destOrd="0" presId="urn:microsoft.com/office/officeart/2005/8/layout/vList5"/>
    <dgm:cxn modelId="{5FC2B5EE-2AC6-4765-92C1-D11191C7AF61}" type="presParOf" srcId="{C685AEC8-A11D-41FE-AAE1-16A9C33A41D3}" destId="{02ABC9CB-C223-454F-99FF-D1A46EB250DF}" srcOrd="0" destOrd="0" presId="urn:microsoft.com/office/officeart/2005/8/layout/vList5"/>
    <dgm:cxn modelId="{39D958CC-CF9D-43B8-9003-4FF7FD7146CC}" type="presParOf" srcId="{19E7854F-3763-4778-8C04-5CDE3CDFE3B8}" destId="{BD15F7E5-92F3-42F5-8907-FD923C7F3CAE}" srcOrd="1" destOrd="0" presId="urn:microsoft.com/office/officeart/2005/8/layout/vList5"/>
    <dgm:cxn modelId="{E426BD2E-F0EE-441D-8D9C-251D760E4C47}" type="presParOf" srcId="{19E7854F-3763-4778-8C04-5CDE3CDFE3B8}" destId="{F4599F3C-3C2C-471C-96DE-FCCCC36C1050}" srcOrd="2" destOrd="0" presId="urn:microsoft.com/office/officeart/2005/8/layout/vList5"/>
    <dgm:cxn modelId="{6BB5FA51-B696-41BB-A1D5-35DBECC2BA8B}" type="presParOf" srcId="{F4599F3C-3C2C-471C-96DE-FCCCC36C1050}" destId="{7C0638B7-C116-491A-BA72-C2D24D658FEC}" srcOrd="0" destOrd="0" presId="urn:microsoft.com/office/officeart/2005/8/layout/vList5"/>
    <dgm:cxn modelId="{4CE635C6-4729-4E76-9FC8-520EB596B879}" type="presParOf" srcId="{19E7854F-3763-4778-8C04-5CDE3CDFE3B8}" destId="{008CC503-AC56-481E-A8F2-516482A4426E}" srcOrd="3" destOrd="0" presId="urn:microsoft.com/office/officeart/2005/8/layout/vList5"/>
    <dgm:cxn modelId="{BB64DA33-4D8C-48AC-A9F8-B475CBA97692}" type="presParOf" srcId="{19E7854F-3763-4778-8C04-5CDE3CDFE3B8}" destId="{5DD7DE7B-7E32-4950-AF6C-9B895BAD5D3B}" srcOrd="4" destOrd="0" presId="urn:microsoft.com/office/officeart/2005/8/layout/vList5"/>
    <dgm:cxn modelId="{1811C2BC-BCE9-40E4-BE60-D74E8D1125DB}" type="presParOf" srcId="{5DD7DE7B-7E32-4950-AF6C-9B895BAD5D3B}" destId="{6DA7834C-CC78-4572-891D-180B6A072F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04FF1E-DE50-493F-8A23-C1680272450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25F908C-4885-4285-81A4-BF84864929C2}">
      <dgm:prSet phldrT="[Text]" custT="1"/>
      <dgm:spPr/>
      <dgm:t>
        <a:bodyPr/>
        <a:lstStyle/>
        <a:p>
          <a:r>
            <a:rPr lang="en-IN" sz="1400" b="0" dirty="0"/>
            <a:t>login.jsp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DD12A2C0-D528-417A-B738-645F429F17FF}" type="parTrans" cxnId="{C3FC4865-931D-4C90-B6CC-270DBEF2FA8F}">
      <dgm:prSet/>
      <dgm:spPr/>
      <dgm:t>
        <a:bodyPr/>
        <a:lstStyle/>
        <a:p>
          <a:endParaRPr lang="en-IN"/>
        </a:p>
      </dgm:t>
    </dgm:pt>
    <dgm:pt modelId="{06CA1474-5DE9-40B0-8E7E-2812548FCAE0}" type="sibTrans" cxnId="{C3FC4865-931D-4C90-B6CC-270DBEF2FA8F}">
      <dgm:prSet/>
      <dgm:spPr/>
      <dgm:t>
        <a:bodyPr/>
        <a:lstStyle/>
        <a:p>
          <a:endParaRPr lang="en-IN"/>
        </a:p>
      </dgm:t>
    </dgm:pt>
    <dgm:pt modelId="{4923CB67-7E9B-44DA-BFE8-81C9B3089586}">
      <dgm:prSet phldrT="[Text]" custT="1"/>
      <dgm:spPr/>
      <dgm:t>
        <a:bodyPr/>
        <a:lstStyle/>
        <a:p>
          <a:r>
            <a:rPr lang="en-IN" sz="1400" dirty="0"/>
            <a:t>faculty_home.jsp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3ECF1EE5-F2E6-4192-A290-0E54FF04D028}" type="parTrans" cxnId="{EF6C015C-B8F7-4130-B519-FE4CCC931F51}">
      <dgm:prSet/>
      <dgm:spPr/>
      <dgm:t>
        <a:bodyPr/>
        <a:lstStyle/>
        <a:p>
          <a:endParaRPr lang="en-IN"/>
        </a:p>
      </dgm:t>
    </dgm:pt>
    <dgm:pt modelId="{E875B0A0-FBA0-49A2-8F44-5EE5D4CAD7F1}" type="sibTrans" cxnId="{EF6C015C-B8F7-4130-B519-FE4CCC931F51}">
      <dgm:prSet/>
      <dgm:spPr/>
      <dgm:t>
        <a:bodyPr/>
        <a:lstStyle/>
        <a:p>
          <a:endParaRPr lang="en-IN"/>
        </a:p>
      </dgm:t>
    </dgm:pt>
    <dgm:pt modelId="{C0C5A2A9-1804-4749-ABE1-439E91CB1ED3}">
      <dgm:prSet phldrT="[Text]" custT="1"/>
      <dgm:spPr/>
      <dgm:t>
        <a:bodyPr/>
        <a:lstStyle/>
        <a:p>
          <a:r>
            <a:rPr lang="en-IN" sz="1400" b="0" dirty="0"/>
            <a:t>take_attendance.jsp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41435A81-16E6-4C9B-A044-105491206FDC}" type="parTrans" cxnId="{FBBC841B-15A9-466B-96A3-7EBBE5DEAE6E}">
      <dgm:prSet/>
      <dgm:spPr/>
      <dgm:t>
        <a:bodyPr/>
        <a:lstStyle/>
        <a:p>
          <a:endParaRPr lang="en-IN"/>
        </a:p>
      </dgm:t>
    </dgm:pt>
    <dgm:pt modelId="{AD38ED56-81FD-44A1-8372-9418841CDB1C}" type="sibTrans" cxnId="{FBBC841B-15A9-466B-96A3-7EBBE5DEAE6E}">
      <dgm:prSet/>
      <dgm:spPr/>
      <dgm:t>
        <a:bodyPr/>
        <a:lstStyle/>
        <a:p>
          <a:endParaRPr lang="en-IN"/>
        </a:p>
      </dgm:t>
    </dgm:pt>
    <dgm:pt modelId="{83EB202C-9843-4E51-BFEE-47FB2CD74787}">
      <dgm:prSet phldrT="[Text]" custT="1"/>
      <dgm:spPr/>
      <dgm:t>
        <a:bodyPr/>
        <a:lstStyle/>
        <a:p>
          <a:r>
            <a:rPr lang="en-IN" sz="1400" dirty="0"/>
            <a:t>edit_attendance.jsp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  <dgm:pt modelId="{B15BAD9D-AC90-4B1E-B7F8-F875A8C1D240}" type="parTrans" cxnId="{CD3F7E63-ED64-473A-A499-1C5E88165C35}">
      <dgm:prSet/>
      <dgm:spPr/>
      <dgm:t>
        <a:bodyPr/>
        <a:lstStyle/>
        <a:p>
          <a:endParaRPr lang="en-IN"/>
        </a:p>
      </dgm:t>
    </dgm:pt>
    <dgm:pt modelId="{D056138C-1E1E-4CD6-89D0-805CBFF9544B}" type="sibTrans" cxnId="{CD3F7E63-ED64-473A-A499-1C5E88165C35}">
      <dgm:prSet/>
      <dgm:spPr/>
      <dgm:t>
        <a:bodyPr/>
        <a:lstStyle/>
        <a:p>
          <a:endParaRPr lang="en-IN"/>
        </a:p>
      </dgm:t>
    </dgm:pt>
    <dgm:pt modelId="{9788FED9-04A3-4BEC-9F40-307F02C219AB}">
      <dgm:prSet phldrT="[Text]" custT="1"/>
      <dgm:spPr/>
      <dgm:t>
        <a:bodyPr/>
        <a:lstStyle/>
        <a:p>
          <a:r>
            <a:rPr lang="en-IN" sz="1400" dirty="0"/>
            <a:t>student_home.jsp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file"/>
          </dgm14:cNvPr>
        </a:ext>
      </dgm:extLst>
    </dgm:pt>
    <dgm:pt modelId="{BABBFC48-834E-4CB3-93F8-855958113D68}" type="parTrans" cxnId="{7C405A5A-67E9-48FB-844B-A8DE05734231}">
      <dgm:prSet/>
      <dgm:spPr/>
      <dgm:t>
        <a:bodyPr/>
        <a:lstStyle/>
        <a:p>
          <a:endParaRPr lang="en-IN"/>
        </a:p>
      </dgm:t>
    </dgm:pt>
    <dgm:pt modelId="{8E1D9CE0-FDC3-4C48-9A27-2FE05222518D}" type="sibTrans" cxnId="{7C405A5A-67E9-48FB-844B-A8DE05734231}">
      <dgm:prSet/>
      <dgm:spPr/>
      <dgm:t>
        <a:bodyPr/>
        <a:lstStyle/>
        <a:p>
          <a:endParaRPr lang="en-IN"/>
        </a:p>
      </dgm:t>
    </dgm:pt>
    <dgm:pt modelId="{450A5A46-EBB0-4C94-AA52-E6871E9FE0BC}">
      <dgm:prSet phldrT="[Text]" custT="1"/>
      <dgm:spPr/>
      <dgm:t>
        <a:bodyPr/>
        <a:lstStyle/>
        <a:p>
          <a:r>
            <a:rPr lang="en-IN" sz="1400" dirty="0"/>
            <a:t>monthly_attendance_temp.jsp</a:t>
          </a:r>
          <a:endParaRPr lang="en-IN" sz="9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file"/>
          </dgm14:cNvPr>
        </a:ext>
      </dgm:extLst>
    </dgm:pt>
    <dgm:pt modelId="{3013233D-02DF-4747-86E5-CB48D80CF648}" type="parTrans" cxnId="{765CD4F4-F787-4F63-8B95-E5C7966984EF}">
      <dgm:prSet/>
      <dgm:spPr/>
      <dgm:t>
        <a:bodyPr/>
        <a:lstStyle/>
        <a:p>
          <a:endParaRPr lang="en-IN"/>
        </a:p>
      </dgm:t>
    </dgm:pt>
    <dgm:pt modelId="{BDA7D144-3958-41CE-9532-776EDDA98BC3}" type="sibTrans" cxnId="{765CD4F4-F787-4F63-8B95-E5C7966984EF}">
      <dgm:prSet/>
      <dgm:spPr/>
      <dgm:t>
        <a:bodyPr/>
        <a:lstStyle/>
        <a:p>
          <a:endParaRPr lang="en-IN"/>
        </a:p>
      </dgm:t>
    </dgm:pt>
    <dgm:pt modelId="{C51C8C34-D547-4FE1-AC9C-A8512A2958CF}">
      <dgm:prSet custT="1"/>
      <dgm:spPr/>
      <dgm:t>
        <a:bodyPr/>
        <a:lstStyle/>
        <a:p>
          <a:r>
            <a:rPr lang="en-IN" sz="1400" dirty="0"/>
            <a:t>summative_attendance.jsp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file"/>
          </dgm14:cNvPr>
        </a:ext>
      </dgm:extLst>
    </dgm:pt>
    <dgm:pt modelId="{A7A17691-85E5-4FC0-BB80-90C4C434F3EA}" type="parTrans" cxnId="{D990E076-7FF1-4E23-B85B-7B846B8C49B5}">
      <dgm:prSet/>
      <dgm:spPr/>
      <dgm:t>
        <a:bodyPr/>
        <a:lstStyle/>
        <a:p>
          <a:endParaRPr lang="en-IN"/>
        </a:p>
      </dgm:t>
    </dgm:pt>
    <dgm:pt modelId="{7BD3622C-3762-47CC-827A-6FE89A283A4E}" type="sibTrans" cxnId="{D990E076-7FF1-4E23-B85B-7B846B8C49B5}">
      <dgm:prSet/>
      <dgm:spPr/>
      <dgm:t>
        <a:bodyPr/>
        <a:lstStyle/>
        <a:p>
          <a:endParaRPr lang="en-IN"/>
        </a:p>
      </dgm:t>
    </dgm:pt>
    <dgm:pt modelId="{9EE4C3A9-5424-4730-9ED0-EAC9A4D75785}">
      <dgm:prSet custT="1"/>
      <dgm:spPr/>
      <dgm:t>
        <a:bodyPr/>
        <a:lstStyle/>
        <a:p>
          <a:r>
            <a:rPr lang="en-IN" sz="1400" b="0" dirty="0"/>
            <a:t>view_attendance.jsp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file"/>
          </dgm14:cNvPr>
        </a:ext>
      </dgm:extLst>
    </dgm:pt>
    <dgm:pt modelId="{67D7FDB9-444A-4992-A53E-18FD91D707EE}" type="parTrans" cxnId="{8DBEDE4D-72DD-43AB-BF74-82E927968C7A}">
      <dgm:prSet/>
      <dgm:spPr/>
      <dgm:t>
        <a:bodyPr/>
        <a:lstStyle/>
        <a:p>
          <a:endParaRPr lang="en-IN"/>
        </a:p>
      </dgm:t>
    </dgm:pt>
    <dgm:pt modelId="{4A05C433-8A14-402A-BAA0-8058FF3A71C7}" type="sibTrans" cxnId="{8DBEDE4D-72DD-43AB-BF74-82E927968C7A}">
      <dgm:prSet/>
      <dgm:spPr/>
      <dgm:t>
        <a:bodyPr/>
        <a:lstStyle/>
        <a:p>
          <a:endParaRPr lang="en-IN"/>
        </a:p>
      </dgm:t>
    </dgm:pt>
    <dgm:pt modelId="{3C0478CE-0247-483C-96FC-2B498A9F7B35}">
      <dgm:prSet custT="1"/>
      <dgm:spPr>
        <a:ln>
          <a:solidFill>
            <a:srgbClr val="99CC00"/>
          </a:solidFill>
        </a:ln>
      </dgm:spPr>
      <dgm:t>
        <a:bodyPr/>
        <a:lstStyle/>
        <a:p>
          <a:r>
            <a:rPr lang="en-IN" sz="1400" dirty="0"/>
            <a:t>newjsp.jsp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file"/>
          </dgm14:cNvPr>
        </a:ext>
      </dgm:extLst>
    </dgm:pt>
    <dgm:pt modelId="{4B3A291D-1E0D-435E-ABF0-98CA69278762}" type="parTrans" cxnId="{0F6358F3-0019-46C5-9643-4B8D376F158F}">
      <dgm:prSet/>
      <dgm:spPr>
        <a:ln>
          <a:solidFill>
            <a:srgbClr val="99CC00"/>
          </a:solidFill>
        </a:ln>
      </dgm:spPr>
      <dgm:t>
        <a:bodyPr/>
        <a:lstStyle/>
        <a:p>
          <a:endParaRPr lang="en-IN"/>
        </a:p>
      </dgm:t>
    </dgm:pt>
    <dgm:pt modelId="{BB0E1E92-3B88-450D-AA88-FE87F2653649}" type="sibTrans" cxnId="{0F6358F3-0019-46C5-9643-4B8D376F158F}">
      <dgm:prSet/>
      <dgm:spPr/>
      <dgm:t>
        <a:bodyPr/>
        <a:lstStyle/>
        <a:p>
          <a:endParaRPr lang="en-IN"/>
        </a:p>
      </dgm:t>
    </dgm:pt>
    <dgm:pt modelId="{821F4B6F-3B67-4A29-B02B-678861521C49}">
      <dgm:prSet custT="1"/>
      <dgm:spPr>
        <a:ln>
          <a:solidFill>
            <a:srgbClr val="99CC00"/>
          </a:solidFill>
        </a:ln>
      </dgm:spPr>
      <dgm:t>
        <a:bodyPr/>
        <a:lstStyle/>
        <a:p>
          <a:r>
            <a:rPr lang="en-IN" sz="1400" dirty="0"/>
            <a:t>report.jsp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file"/>
          </dgm14:cNvPr>
        </a:ext>
      </dgm:extLst>
    </dgm:pt>
    <dgm:pt modelId="{D0F2C70A-C10B-49F4-90CE-3FBB0061D60D}" type="parTrans" cxnId="{26DF6167-D840-4A18-B3AD-7B0258B86694}">
      <dgm:prSet/>
      <dgm:spPr>
        <a:ln>
          <a:solidFill>
            <a:srgbClr val="99CC00"/>
          </a:solidFill>
        </a:ln>
      </dgm:spPr>
      <dgm:t>
        <a:bodyPr/>
        <a:lstStyle/>
        <a:p>
          <a:endParaRPr lang="en-IN"/>
        </a:p>
      </dgm:t>
    </dgm:pt>
    <dgm:pt modelId="{8451EAD3-42EA-447A-AE3C-E75504275C05}" type="sibTrans" cxnId="{26DF6167-D840-4A18-B3AD-7B0258B86694}">
      <dgm:prSet/>
      <dgm:spPr/>
      <dgm:t>
        <a:bodyPr/>
        <a:lstStyle/>
        <a:p>
          <a:endParaRPr lang="en-IN"/>
        </a:p>
      </dgm:t>
    </dgm:pt>
    <dgm:pt modelId="{9277B842-2856-4CCC-8194-EDE7796721C9}">
      <dgm:prSet custT="1"/>
      <dgm:spPr/>
      <dgm:t>
        <a:bodyPr/>
        <a:lstStyle/>
        <a:p>
          <a:r>
            <a:rPr lang="en-IN" sz="1400" b="0" dirty="0"/>
            <a:t>index.jsp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 action="ppaction://hlinkfile"/>
          </dgm14:cNvPr>
        </a:ext>
      </dgm:extLst>
    </dgm:pt>
    <dgm:pt modelId="{AA65794B-F4C4-49EE-BCC3-D9461726BEDE}" type="parTrans" cxnId="{481C34AB-5FE9-408B-8205-F6F2932FCE31}">
      <dgm:prSet/>
      <dgm:spPr/>
      <dgm:t>
        <a:bodyPr/>
        <a:lstStyle/>
        <a:p>
          <a:endParaRPr lang="en-IN"/>
        </a:p>
      </dgm:t>
    </dgm:pt>
    <dgm:pt modelId="{59A1491C-B9C5-41A4-A17B-0922FA088C81}" type="sibTrans" cxnId="{481C34AB-5FE9-408B-8205-F6F2932FCE31}">
      <dgm:prSet/>
      <dgm:spPr/>
      <dgm:t>
        <a:bodyPr/>
        <a:lstStyle/>
        <a:p>
          <a:endParaRPr lang="en-IN"/>
        </a:p>
      </dgm:t>
    </dgm:pt>
    <dgm:pt modelId="{FA12F5DF-BB8B-44C3-BFCB-D2987DBC2805}" type="pres">
      <dgm:prSet presAssocID="{7E04FF1E-DE50-493F-8A23-C168027245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A6055E-6711-4444-BBF1-85DA4E337ABC}" type="pres">
      <dgm:prSet presAssocID="{9277B842-2856-4CCC-8194-EDE7796721C9}" presName="hierRoot1" presStyleCnt="0"/>
      <dgm:spPr/>
    </dgm:pt>
    <dgm:pt modelId="{B0E03A89-5BD7-4B41-AC43-1EB173831F08}" type="pres">
      <dgm:prSet presAssocID="{9277B842-2856-4CCC-8194-EDE7796721C9}" presName="composite" presStyleCnt="0"/>
      <dgm:spPr/>
    </dgm:pt>
    <dgm:pt modelId="{823DEF4C-C322-4E33-B8AE-4D8FFC8392A8}" type="pres">
      <dgm:prSet presAssocID="{9277B842-2856-4CCC-8194-EDE7796721C9}" presName="background" presStyleLbl="node0" presStyleIdx="0" presStyleCnt="1"/>
      <dgm:spPr/>
    </dgm:pt>
    <dgm:pt modelId="{7C1566BD-5E51-4B43-90F5-3EF9B8A1D36F}" type="pres">
      <dgm:prSet presAssocID="{9277B842-2856-4CCC-8194-EDE7796721C9}" presName="text" presStyleLbl="fgAcc0" presStyleIdx="0" presStyleCnt="1">
        <dgm:presLayoutVars>
          <dgm:chPref val="3"/>
        </dgm:presLayoutVars>
      </dgm:prSet>
      <dgm:spPr/>
    </dgm:pt>
    <dgm:pt modelId="{D974C091-30C0-4526-AB8B-28484D11FBB0}" type="pres">
      <dgm:prSet presAssocID="{9277B842-2856-4CCC-8194-EDE7796721C9}" presName="hierChild2" presStyleCnt="0"/>
      <dgm:spPr/>
    </dgm:pt>
    <dgm:pt modelId="{0C57DC8F-9D05-407D-AD68-2941CA09566E}" type="pres">
      <dgm:prSet presAssocID="{DD12A2C0-D528-417A-B738-645F429F17FF}" presName="Name10" presStyleLbl="parChTrans1D2" presStyleIdx="0" presStyleCnt="1"/>
      <dgm:spPr/>
    </dgm:pt>
    <dgm:pt modelId="{595F4D76-BF54-4650-8A1B-A5A4B8540A9F}" type="pres">
      <dgm:prSet presAssocID="{025F908C-4885-4285-81A4-BF84864929C2}" presName="hierRoot2" presStyleCnt="0"/>
      <dgm:spPr/>
    </dgm:pt>
    <dgm:pt modelId="{8FB58630-17CA-41A7-B453-D7A45C434F9F}" type="pres">
      <dgm:prSet presAssocID="{025F908C-4885-4285-81A4-BF84864929C2}" presName="composite2" presStyleCnt="0"/>
      <dgm:spPr/>
    </dgm:pt>
    <dgm:pt modelId="{1EB40FE1-0CFA-4C96-B776-F05D8B89E741}" type="pres">
      <dgm:prSet presAssocID="{025F908C-4885-4285-81A4-BF84864929C2}" presName="background2" presStyleLbl="node2" presStyleIdx="0" presStyleCnt="1"/>
      <dgm:spPr/>
    </dgm:pt>
    <dgm:pt modelId="{324CEC96-9385-4AE7-86AB-20762460305F}" type="pres">
      <dgm:prSet presAssocID="{025F908C-4885-4285-81A4-BF84864929C2}" presName="text2" presStyleLbl="fgAcc2" presStyleIdx="0" presStyleCnt="1">
        <dgm:presLayoutVars>
          <dgm:chPref val="3"/>
        </dgm:presLayoutVars>
      </dgm:prSet>
      <dgm:spPr/>
    </dgm:pt>
    <dgm:pt modelId="{D740AC65-3AD4-4436-984B-408932D49A92}" type="pres">
      <dgm:prSet presAssocID="{025F908C-4885-4285-81A4-BF84864929C2}" presName="hierChild3" presStyleCnt="0"/>
      <dgm:spPr/>
    </dgm:pt>
    <dgm:pt modelId="{8BE4095A-60BB-421D-B2D2-361E451D9222}" type="pres">
      <dgm:prSet presAssocID="{3ECF1EE5-F2E6-4192-A290-0E54FF04D028}" presName="Name17" presStyleLbl="parChTrans1D3" presStyleIdx="0" presStyleCnt="2"/>
      <dgm:spPr/>
    </dgm:pt>
    <dgm:pt modelId="{CE8B6238-663E-452E-9FB9-22C514B3BFEE}" type="pres">
      <dgm:prSet presAssocID="{4923CB67-7E9B-44DA-BFE8-81C9B3089586}" presName="hierRoot3" presStyleCnt="0"/>
      <dgm:spPr/>
    </dgm:pt>
    <dgm:pt modelId="{EC09E782-9FE6-4113-93B6-F813D6548085}" type="pres">
      <dgm:prSet presAssocID="{4923CB67-7E9B-44DA-BFE8-81C9B3089586}" presName="composite3" presStyleCnt="0"/>
      <dgm:spPr/>
    </dgm:pt>
    <dgm:pt modelId="{1A1ABCCA-96A4-44CE-913E-B2374BC31AE2}" type="pres">
      <dgm:prSet presAssocID="{4923CB67-7E9B-44DA-BFE8-81C9B3089586}" presName="background3" presStyleLbl="node3" presStyleIdx="0" presStyleCnt="2"/>
      <dgm:spPr/>
    </dgm:pt>
    <dgm:pt modelId="{58AE60F9-65ED-46F0-88FA-FF328A985BEF}" type="pres">
      <dgm:prSet presAssocID="{4923CB67-7E9B-44DA-BFE8-81C9B3089586}" presName="text3" presStyleLbl="fgAcc3" presStyleIdx="0" presStyleCnt="2" custScaleX="149222">
        <dgm:presLayoutVars>
          <dgm:chPref val="3"/>
        </dgm:presLayoutVars>
      </dgm:prSet>
      <dgm:spPr/>
    </dgm:pt>
    <dgm:pt modelId="{69F2F67B-E279-4AE1-928C-65002565BB9E}" type="pres">
      <dgm:prSet presAssocID="{4923CB67-7E9B-44DA-BFE8-81C9B3089586}" presName="hierChild4" presStyleCnt="0"/>
      <dgm:spPr/>
    </dgm:pt>
    <dgm:pt modelId="{E5112FE4-583B-4CB5-B4BF-A6C0CC59758D}" type="pres">
      <dgm:prSet presAssocID="{41435A81-16E6-4C9B-A044-105491206FDC}" presName="Name23" presStyleLbl="parChTrans1D4" presStyleIdx="0" presStyleCnt="7"/>
      <dgm:spPr/>
    </dgm:pt>
    <dgm:pt modelId="{95674574-01E1-40D6-8475-D5213034CEA1}" type="pres">
      <dgm:prSet presAssocID="{C0C5A2A9-1804-4749-ABE1-439E91CB1ED3}" presName="hierRoot4" presStyleCnt="0"/>
      <dgm:spPr/>
    </dgm:pt>
    <dgm:pt modelId="{9475ACFD-D85A-4684-910D-3985B30C29D5}" type="pres">
      <dgm:prSet presAssocID="{C0C5A2A9-1804-4749-ABE1-439E91CB1ED3}" presName="composite4" presStyleCnt="0"/>
      <dgm:spPr/>
    </dgm:pt>
    <dgm:pt modelId="{9E512BEF-D90B-4BC2-83BE-8835C8CF81CD}" type="pres">
      <dgm:prSet presAssocID="{C0C5A2A9-1804-4749-ABE1-439E91CB1ED3}" presName="background4" presStyleLbl="node4" presStyleIdx="0" presStyleCnt="7"/>
      <dgm:spPr/>
    </dgm:pt>
    <dgm:pt modelId="{F23539D7-DBF3-469E-B657-9E23C98A33EB}" type="pres">
      <dgm:prSet presAssocID="{C0C5A2A9-1804-4749-ABE1-439E91CB1ED3}" presName="text4" presStyleLbl="fgAcc4" presStyleIdx="0" presStyleCnt="7" custScaleX="100767">
        <dgm:presLayoutVars>
          <dgm:chPref val="3"/>
        </dgm:presLayoutVars>
      </dgm:prSet>
      <dgm:spPr/>
    </dgm:pt>
    <dgm:pt modelId="{9DDB67C1-6614-43F2-8683-EA2E3A5EB1BF}" type="pres">
      <dgm:prSet presAssocID="{C0C5A2A9-1804-4749-ABE1-439E91CB1ED3}" presName="hierChild5" presStyleCnt="0"/>
      <dgm:spPr/>
    </dgm:pt>
    <dgm:pt modelId="{C8870DB4-19A2-4E25-AB84-ED30BE46F7D2}" type="pres">
      <dgm:prSet presAssocID="{D0F2C70A-C10B-49F4-90CE-3FBB0061D60D}" presName="Name23" presStyleLbl="parChTrans1D4" presStyleIdx="1" presStyleCnt="7"/>
      <dgm:spPr/>
    </dgm:pt>
    <dgm:pt modelId="{ACD8E614-103A-4124-92B1-E26D27E22FFE}" type="pres">
      <dgm:prSet presAssocID="{821F4B6F-3B67-4A29-B02B-678861521C49}" presName="hierRoot4" presStyleCnt="0"/>
      <dgm:spPr/>
    </dgm:pt>
    <dgm:pt modelId="{3BE7FBF2-C3D9-43E0-AA3D-941B9CF74E41}" type="pres">
      <dgm:prSet presAssocID="{821F4B6F-3B67-4A29-B02B-678861521C49}" presName="composite4" presStyleCnt="0"/>
      <dgm:spPr/>
    </dgm:pt>
    <dgm:pt modelId="{26B02714-446A-4762-A677-4B3344861875}" type="pres">
      <dgm:prSet presAssocID="{821F4B6F-3B67-4A29-B02B-678861521C49}" presName="background4" presStyleLbl="node4" presStyleIdx="1" presStyleCnt="7"/>
      <dgm:spPr>
        <a:solidFill>
          <a:srgbClr val="99CC00"/>
        </a:solidFill>
      </dgm:spPr>
    </dgm:pt>
    <dgm:pt modelId="{D19DD1FE-6A0F-462E-8860-59477DF49F09}" type="pres">
      <dgm:prSet presAssocID="{821F4B6F-3B67-4A29-B02B-678861521C49}" presName="text4" presStyleLbl="fgAcc4" presStyleIdx="1" presStyleCnt="7">
        <dgm:presLayoutVars>
          <dgm:chPref val="3"/>
        </dgm:presLayoutVars>
      </dgm:prSet>
      <dgm:spPr/>
    </dgm:pt>
    <dgm:pt modelId="{4FF37DAB-0119-47DA-B933-3A00CC47D278}" type="pres">
      <dgm:prSet presAssocID="{821F4B6F-3B67-4A29-B02B-678861521C49}" presName="hierChild5" presStyleCnt="0"/>
      <dgm:spPr/>
    </dgm:pt>
    <dgm:pt modelId="{06E55D39-5854-4D1E-BD04-AA9D6D043588}" type="pres">
      <dgm:prSet presAssocID="{67D7FDB9-444A-4992-A53E-18FD91D707EE}" presName="Name23" presStyleLbl="parChTrans1D4" presStyleIdx="2" presStyleCnt="7"/>
      <dgm:spPr/>
    </dgm:pt>
    <dgm:pt modelId="{7F76D895-9C11-43CC-B26D-067BD1604E9A}" type="pres">
      <dgm:prSet presAssocID="{9EE4C3A9-5424-4730-9ED0-EAC9A4D75785}" presName="hierRoot4" presStyleCnt="0"/>
      <dgm:spPr/>
    </dgm:pt>
    <dgm:pt modelId="{5B68B6C8-419D-4743-9FDA-E2A43B928A63}" type="pres">
      <dgm:prSet presAssocID="{9EE4C3A9-5424-4730-9ED0-EAC9A4D75785}" presName="composite4" presStyleCnt="0"/>
      <dgm:spPr/>
    </dgm:pt>
    <dgm:pt modelId="{3145A07D-AE7E-4036-B162-E9EB5A4E73FD}" type="pres">
      <dgm:prSet presAssocID="{9EE4C3A9-5424-4730-9ED0-EAC9A4D75785}" presName="background4" presStyleLbl="node4" presStyleIdx="2" presStyleCnt="7"/>
      <dgm:spPr/>
    </dgm:pt>
    <dgm:pt modelId="{8AA4A277-E8FE-4518-B0CA-8DC0F4A4DFD8}" type="pres">
      <dgm:prSet presAssocID="{9EE4C3A9-5424-4730-9ED0-EAC9A4D75785}" presName="text4" presStyleLbl="fgAcc4" presStyleIdx="2" presStyleCnt="7">
        <dgm:presLayoutVars>
          <dgm:chPref val="3"/>
        </dgm:presLayoutVars>
      </dgm:prSet>
      <dgm:spPr/>
    </dgm:pt>
    <dgm:pt modelId="{B93EA2D5-F72E-4AE5-A9DE-B77F444AA589}" type="pres">
      <dgm:prSet presAssocID="{9EE4C3A9-5424-4730-9ED0-EAC9A4D75785}" presName="hierChild5" presStyleCnt="0"/>
      <dgm:spPr/>
    </dgm:pt>
    <dgm:pt modelId="{269BF78C-B9D8-48D4-BF0E-2C6AC9E24A40}" type="pres">
      <dgm:prSet presAssocID="{B15BAD9D-AC90-4B1E-B7F8-F875A8C1D240}" presName="Name23" presStyleLbl="parChTrans1D4" presStyleIdx="3" presStyleCnt="7"/>
      <dgm:spPr/>
    </dgm:pt>
    <dgm:pt modelId="{DE8ACC7E-1DC9-4CE8-810B-9CA434AE3970}" type="pres">
      <dgm:prSet presAssocID="{83EB202C-9843-4E51-BFEE-47FB2CD74787}" presName="hierRoot4" presStyleCnt="0"/>
      <dgm:spPr/>
    </dgm:pt>
    <dgm:pt modelId="{72A2D541-85E9-4C7D-991E-B8A5D14B4441}" type="pres">
      <dgm:prSet presAssocID="{83EB202C-9843-4E51-BFEE-47FB2CD74787}" presName="composite4" presStyleCnt="0"/>
      <dgm:spPr/>
    </dgm:pt>
    <dgm:pt modelId="{CFC27460-0DC5-423A-8DD9-96399066E6A9}" type="pres">
      <dgm:prSet presAssocID="{83EB202C-9843-4E51-BFEE-47FB2CD74787}" presName="background4" presStyleLbl="node4" presStyleIdx="3" presStyleCnt="7"/>
      <dgm:spPr/>
    </dgm:pt>
    <dgm:pt modelId="{E9ADEC14-EE06-420C-8D93-C1BF7C9D0E78}" type="pres">
      <dgm:prSet presAssocID="{83EB202C-9843-4E51-BFEE-47FB2CD74787}" presName="text4" presStyleLbl="fgAcc4" presStyleIdx="3" presStyleCnt="7">
        <dgm:presLayoutVars>
          <dgm:chPref val="3"/>
        </dgm:presLayoutVars>
      </dgm:prSet>
      <dgm:spPr/>
    </dgm:pt>
    <dgm:pt modelId="{8F062A69-5733-4D28-B1AE-4029B8C8225B}" type="pres">
      <dgm:prSet presAssocID="{83EB202C-9843-4E51-BFEE-47FB2CD74787}" presName="hierChild5" presStyleCnt="0"/>
      <dgm:spPr/>
    </dgm:pt>
    <dgm:pt modelId="{42445950-3A71-4F51-9743-60FEFB3DB240}" type="pres">
      <dgm:prSet presAssocID="{4B3A291D-1E0D-435E-ABF0-98CA69278762}" presName="Name23" presStyleLbl="parChTrans1D4" presStyleIdx="4" presStyleCnt="7"/>
      <dgm:spPr/>
    </dgm:pt>
    <dgm:pt modelId="{C4797419-8806-4278-993D-39BC1CFDD5CD}" type="pres">
      <dgm:prSet presAssocID="{3C0478CE-0247-483C-96FC-2B498A9F7B35}" presName="hierRoot4" presStyleCnt="0"/>
      <dgm:spPr/>
    </dgm:pt>
    <dgm:pt modelId="{83C30FCC-DE72-4AEC-BE1E-C7D3826E6976}" type="pres">
      <dgm:prSet presAssocID="{3C0478CE-0247-483C-96FC-2B498A9F7B35}" presName="composite4" presStyleCnt="0"/>
      <dgm:spPr/>
    </dgm:pt>
    <dgm:pt modelId="{B2D8615C-4792-4690-B047-C02AAB348D64}" type="pres">
      <dgm:prSet presAssocID="{3C0478CE-0247-483C-96FC-2B498A9F7B35}" presName="background4" presStyleLbl="node4" presStyleIdx="4" presStyleCnt="7"/>
      <dgm:spPr>
        <a:solidFill>
          <a:srgbClr val="99CC00"/>
        </a:solidFill>
        <a:ln>
          <a:solidFill>
            <a:srgbClr val="99CC00"/>
          </a:solidFill>
        </a:ln>
      </dgm:spPr>
    </dgm:pt>
    <dgm:pt modelId="{6EB2A30F-C8D7-4DAA-8D68-F3C23F84CE57}" type="pres">
      <dgm:prSet presAssocID="{3C0478CE-0247-483C-96FC-2B498A9F7B35}" presName="text4" presStyleLbl="fgAcc4" presStyleIdx="4" presStyleCnt="7">
        <dgm:presLayoutVars>
          <dgm:chPref val="3"/>
        </dgm:presLayoutVars>
      </dgm:prSet>
      <dgm:spPr/>
    </dgm:pt>
    <dgm:pt modelId="{6F83D04B-732E-43AF-ABBC-AB1A3855390D}" type="pres">
      <dgm:prSet presAssocID="{3C0478CE-0247-483C-96FC-2B498A9F7B35}" presName="hierChild5" presStyleCnt="0"/>
      <dgm:spPr/>
    </dgm:pt>
    <dgm:pt modelId="{D6D0CBCF-F958-4AFB-8A7F-4DBF237A4AB6}" type="pres">
      <dgm:prSet presAssocID="{BABBFC48-834E-4CB3-93F8-855958113D68}" presName="Name17" presStyleLbl="parChTrans1D3" presStyleIdx="1" presStyleCnt="2"/>
      <dgm:spPr/>
    </dgm:pt>
    <dgm:pt modelId="{4705E6F3-34F6-4824-B7A9-84F414129578}" type="pres">
      <dgm:prSet presAssocID="{9788FED9-04A3-4BEC-9F40-307F02C219AB}" presName="hierRoot3" presStyleCnt="0"/>
      <dgm:spPr/>
    </dgm:pt>
    <dgm:pt modelId="{13213984-FF35-43D8-94CF-C37BF79686EF}" type="pres">
      <dgm:prSet presAssocID="{9788FED9-04A3-4BEC-9F40-307F02C219AB}" presName="composite3" presStyleCnt="0"/>
      <dgm:spPr/>
    </dgm:pt>
    <dgm:pt modelId="{D38BDB78-5F74-4137-880F-588809FF2E9C}" type="pres">
      <dgm:prSet presAssocID="{9788FED9-04A3-4BEC-9F40-307F02C219AB}" presName="background3" presStyleLbl="node3" presStyleIdx="1" presStyleCnt="2"/>
      <dgm:spPr/>
    </dgm:pt>
    <dgm:pt modelId="{1C3B9090-E356-4E30-8809-FF6C7998CC00}" type="pres">
      <dgm:prSet presAssocID="{9788FED9-04A3-4BEC-9F40-307F02C219AB}" presName="text3" presStyleLbl="fgAcc3" presStyleIdx="1" presStyleCnt="2" custScaleX="165288">
        <dgm:presLayoutVars>
          <dgm:chPref val="3"/>
        </dgm:presLayoutVars>
      </dgm:prSet>
      <dgm:spPr/>
    </dgm:pt>
    <dgm:pt modelId="{7C5FA205-A244-40B6-9C23-E8FA62EA60AE}" type="pres">
      <dgm:prSet presAssocID="{9788FED9-04A3-4BEC-9F40-307F02C219AB}" presName="hierChild4" presStyleCnt="0"/>
      <dgm:spPr/>
    </dgm:pt>
    <dgm:pt modelId="{36CEA80B-348A-4F72-B573-F8FD608027BF}" type="pres">
      <dgm:prSet presAssocID="{3013233D-02DF-4747-86E5-CB48D80CF648}" presName="Name23" presStyleLbl="parChTrans1D4" presStyleIdx="5" presStyleCnt="7"/>
      <dgm:spPr/>
    </dgm:pt>
    <dgm:pt modelId="{8D7A7DE4-F512-4508-A9DE-E4248F6AA801}" type="pres">
      <dgm:prSet presAssocID="{450A5A46-EBB0-4C94-AA52-E6871E9FE0BC}" presName="hierRoot4" presStyleCnt="0"/>
      <dgm:spPr/>
    </dgm:pt>
    <dgm:pt modelId="{7204C29B-A941-4B09-9446-5DDB6DC4C0DB}" type="pres">
      <dgm:prSet presAssocID="{450A5A46-EBB0-4C94-AA52-E6871E9FE0BC}" presName="composite4" presStyleCnt="0"/>
      <dgm:spPr/>
    </dgm:pt>
    <dgm:pt modelId="{06F1885F-4780-454E-AC89-F6C25D59E252}" type="pres">
      <dgm:prSet presAssocID="{450A5A46-EBB0-4C94-AA52-E6871E9FE0BC}" presName="background4" presStyleLbl="node4" presStyleIdx="5" presStyleCnt="7"/>
      <dgm:spPr/>
    </dgm:pt>
    <dgm:pt modelId="{D5354A96-AC2F-4893-B8F8-F6C806FC97A3}" type="pres">
      <dgm:prSet presAssocID="{450A5A46-EBB0-4C94-AA52-E6871E9FE0BC}" presName="text4" presStyleLbl="fgAcc4" presStyleIdx="5" presStyleCnt="7">
        <dgm:presLayoutVars>
          <dgm:chPref val="3"/>
        </dgm:presLayoutVars>
      </dgm:prSet>
      <dgm:spPr/>
    </dgm:pt>
    <dgm:pt modelId="{5C25E3F9-C553-4B4C-BE2F-E5DC765C8CF9}" type="pres">
      <dgm:prSet presAssocID="{450A5A46-EBB0-4C94-AA52-E6871E9FE0BC}" presName="hierChild5" presStyleCnt="0"/>
      <dgm:spPr/>
    </dgm:pt>
    <dgm:pt modelId="{965C143C-7F39-4897-A456-F44167B59778}" type="pres">
      <dgm:prSet presAssocID="{A7A17691-85E5-4FC0-BB80-90C4C434F3EA}" presName="Name23" presStyleLbl="parChTrans1D4" presStyleIdx="6" presStyleCnt="7"/>
      <dgm:spPr/>
    </dgm:pt>
    <dgm:pt modelId="{DF4C484E-4871-4820-9F6F-9F93FD4B85EF}" type="pres">
      <dgm:prSet presAssocID="{C51C8C34-D547-4FE1-AC9C-A8512A2958CF}" presName="hierRoot4" presStyleCnt="0"/>
      <dgm:spPr/>
    </dgm:pt>
    <dgm:pt modelId="{094A13C1-D6FC-46AD-8DEB-D328EA4F27A2}" type="pres">
      <dgm:prSet presAssocID="{C51C8C34-D547-4FE1-AC9C-A8512A2958CF}" presName="composite4" presStyleCnt="0"/>
      <dgm:spPr/>
    </dgm:pt>
    <dgm:pt modelId="{B8622D74-ECEC-4D2E-8B09-3065FB0CC9DE}" type="pres">
      <dgm:prSet presAssocID="{C51C8C34-D547-4FE1-AC9C-A8512A2958CF}" presName="background4" presStyleLbl="node4" presStyleIdx="6" presStyleCnt="7"/>
      <dgm:spPr/>
    </dgm:pt>
    <dgm:pt modelId="{9138E1F0-BACA-4697-A86E-2A7B26705DC9}" type="pres">
      <dgm:prSet presAssocID="{C51C8C34-D547-4FE1-AC9C-A8512A2958CF}" presName="text4" presStyleLbl="fgAcc4" presStyleIdx="6" presStyleCnt="7">
        <dgm:presLayoutVars>
          <dgm:chPref val="3"/>
        </dgm:presLayoutVars>
      </dgm:prSet>
      <dgm:spPr/>
    </dgm:pt>
    <dgm:pt modelId="{3716BE6B-0BC9-40A6-8E10-3C6D8A9122B9}" type="pres">
      <dgm:prSet presAssocID="{C51C8C34-D547-4FE1-AC9C-A8512A2958CF}" presName="hierChild5" presStyleCnt="0"/>
      <dgm:spPr/>
    </dgm:pt>
  </dgm:ptLst>
  <dgm:cxnLst>
    <dgm:cxn modelId="{FBBC841B-15A9-466B-96A3-7EBBE5DEAE6E}" srcId="{4923CB67-7E9B-44DA-BFE8-81C9B3089586}" destId="{C0C5A2A9-1804-4749-ABE1-439E91CB1ED3}" srcOrd="0" destOrd="0" parTransId="{41435A81-16E6-4C9B-A044-105491206FDC}" sibTransId="{AD38ED56-81FD-44A1-8372-9418841CDB1C}"/>
    <dgm:cxn modelId="{4979C321-1DA8-4FFD-BAFF-8E8CE8CBC642}" type="presOf" srcId="{821F4B6F-3B67-4A29-B02B-678861521C49}" destId="{D19DD1FE-6A0F-462E-8860-59477DF49F09}" srcOrd="0" destOrd="0" presId="urn:microsoft.com/office/officeart/2005/8/layout/hierarchy1"/>
    <dgm:cxn modelId="{DD5A6624-49F8-4B91-82C7-F98188B3145F}" type="presOf" srcId="{C51C8C34-D547-4FE1-AC9C-A8512A2958CF}" destId="{9138E1F0-BACA-4697-A86E-2A7B26705DC9}" srcOrd="0" destOrd="0" presId="urn:microsoft.com/office/officeart/2005/8/layout/hierarchy1"/>
    <dgm:cxn modelId="{AEEE4633-0B28-4BC9-954B-592E95B218F3}" type="presOf" srcId="{3ECF1EE5-F2E6-4192-A290-0E54FF04D028}" destId="{8BE4095A-60BB-421D-B2D2-361E451D9222}" srcOrd="0" destOrd="0" presId="urn:microsoft.com/office/officeart/2005/8/layout/hierarchy1"/>
    <dgm:cxn modelId="{17207436-1F52-4844-A7E5-81EE874E32FC}" type="presOf" srcId="{A7A17691-85E5-4FC0-BB80-90C4C434F3EA}" destId="{965C143C-7F39-4897-A456-F44167B59778}" srcOrd="0" destOrd="0" presId="urn:microsoft.com/office/officeart/2005/8/layout/hierarchy1"/>
    <dgm:cxn modelId="{EF6C015C-B8F7-4130-B519-FE4CCC931F51}" srcId="{025F908C-4885-4285-81A4-BF84864929C2}" destId="{4923CB67-7E9B-44DA-BFE8-81C9B3089586}" srcOrd="0" destOrd="0" parTransId="{3ECF1EE5-F2E6-4192-A290-0E54FF04D028}" sibTransId="{E875B0A0-FBA0-49A2-8F44-5EE5D4CAD7F1}"/>
    <dgm:cxn modelId="{A5E30B5F-7870-4B02-8D35-E8FC95347F92}" type="presOf" srcId="{C0C5A2A9-1804-4749-ABE1-439E91CB1ED3}" destId="{F23539D7-DBF3-469E-B657-9E23C98A33EB}" srcOrd="0" destOrd="0" presId="urn:microsoft.com/office/officeart/2005/8/layout/hierarchy1"/>
    <dgm:cxn modelId="{CD3F7E63-ED64-473A-A499-1C5E88165C35}" srcId="{4923CB67-7E9B-44DA-BFE8-81C9B3089586}" destId="{83EB202C-9843-4E51-BFEE-47FB2CD74787}" srcOrd="2" destOrd="0" parTransId="{B15BAD9D-AC90-4B1E-B7F8-F875A8C1D240}" sibTransId="{D056138C-1E1E-4CD6-89D0-805CBFF9544B}"/>
    <dgm:cxn modelId="{EAA41F44-D4C0-489C-8751-49FA510E1B9E}" type="presOf" srcId="{3013233D-02DF-4747-86E5-CB48D80CF648}" destId="{36CEA80B-348A-4F72-B573-F8FD608027BF}" srcOrd="0" destOrd="0" presId="urn:microsoft.com/office/officeart/2005/8/layout/hierarchy1"/>
    <dgm:cxn modelId="{C3FC4865-931D-4C90-B6CC-270DBEF2FA8F}" srcId="{9277B842-2856-4CCC-8194-EDE7796721C9}" destId="{025F908C-4885-4285-81A4-BF84864929C2}" srcOrd="0" destOrd="0" parTransId="{DD12A2C0-D528-417A-B738-645F429F17FF}" sibTransId="{06CA1474-5DE9-40B0-8E7E-2812548FCAE0}"/>
    <dgm:cxn modelId="{0C253546-95A3-421F-813D-E38C383321EF}" type="presOf" srcId="{3C0478CE-0247-483C-96FC-2B498A9F7B35}" destId="{6EB2A30F-C8D7-4DAA-8D68-F3C23F84CE57}" srcOrd="0" destOrd="0" presId="urn:microsoft.com/office/officeart/2005/8/layout/hierarchy1"/>
    <dgm:cxn modelId="{26DF6167-D840-4A18-B3AD-7B0258B86694}" srcId="{C0C5A2A9-1804-4749-ABE1-439E91CB1ED3}" destId="{821F4B6F-3B67-4A29-B02B-678861521C49}" srcOrd="0" destOrd="0" parTransId="{D0F2C70A-C10B-49F4-90CE-3FBB0061D60D}" sibTransId="{8451EAD3-42EA-447A-AE3C-E75504275C05}"/>
    <dgm:cxn modelId="{D4D59967-913F-4F9E-8672-D527B11E379E}" type="presOf" srcId="{B15BAD9D-AC90-4B1E-B7F8-F875A8C1D240}" destId="{269BF78C-B9D8-48D4-BF0E-2C6AC9E24A40}" srcOrd="0" destOrd="0" presId="urn:microsoft.com/office/officeart/2005/8/layout/hierarchy1"/>
    <dgm:cxn modelId="{0001A247-F6CB-43C6-8702-937CB8CA383B}" type="presOf" srcId="{83EB202C-9843-4E51-BFEE-47FB2CD74787}" destId="{E9ADEC14-EE06-420C-8D93-C1BF7C9D0E78}" srcOrd="0" destOrd="0" presId="urn:microsoft.com/office/officeart/2005/8/layout/hierarchy1"/>
    <dgm:cxn modelId="{9635856A-2A75-4DE0-9059-BFB48104107B}" type="presOf" srcId="{4B3A291D-1E0D-435E-ABF0-98CA69278762}" destId="{42445950-3A71-4F51-9743-60FEFB3DB240}" srcOrd="0" destOrd="0" presId="urn:microsoft.com/office/officeart/2005/8/layout/hierarchy1"/>
    <dgm:cxn modelId="{435CCB6B-7E58-49E3-9AC7-75404F3B8148}" type="presOf" srcId="{9EE4C3A9-5424-4730-9ED0-EAC9A4D75785}" destId="{8AA4A277-E8FE-4518-B0CA-8DC0F4A4DFD8}" srcOrd="0" destOrd="0" presId="urn:microsoft.com/office/officeart/2005/8/layout/hierarchy1"/>
    <dgm:cxn modelId="{8DBEDE4D-72DD-43AB-BF74-82E927968C7A}" srcId="{4923CB67-7E9B-44DA-BFE8-81C9B3089586}" destId="{9EE4C3A9-5424-4730-9ED0-EAC9A4D75785}" srcOrd="1" destOrd="0" parTransId="{67D7FDB9-444A-4992-A53E-18FD91D707EE}" sibTransId="{4A05C433-8A14-402A-BAA0-8058FF3A71C7}"/>
    <dgm:cxn modelId="{4B519953-C5B3-4FC6-9A85-DF0D5B3E5465}" type="presOf" srcId="{67D7FDB9-444A-4992-A53E-18FD91D707EE}" destId="{06E55D39-5854-4D1E-BD04-AA9D6D043588}" srcOrd="0" destOrd="0" presId="urn:microsoft.com/office/officeart/2005/8/layout/hierarchy1"/>
    <dgm:cxn modelId="{D990E076-7FF1-4E23-B85B-7B846B8C49B5}" srcId="{9788FED9-04A3-4BEC-9F40-307F02C219AB}" destId="{C51C8C34-D547-4FE1-AC9C-A8512A2958CF}" srcOrd="1" destOrd="0" parTransId="{A7A17691-85E5-4FC0-BB80-90C4C434F3EA}" sibTransId="{7BD3622C-3762-47CC-827A-6FE89A283A4E}"/>
    <dgm:cxn modelId="{873A1C57-AD5B-45B0-B88B-D8A53412EEF4}" type="presOf" srcId="{D0F2C70A-C10B-49F4-90CE-3FBB0061D60D}" destId="{C8870DB4-19A2-4E25-AB84-ED30BE46F7D2}" srcOrd="0" destOrd="0" presId="urn:microsoft.com/office/officeart/2005/8/layout/hierarchy1"/>
    <dgm:cxn modelId="{7C405A5A-67E9-48FB-844B-A8DE05734231}" srcId="{025F908C-4885-4285-81A4-BF84864929C2}" destId="{9788FED9-04A3-4BEC-9F40-307F02C219AB}" srcOrd="1" destOrd="0" parTransId="{BABBFC48-834E-4CB3-93F8-855958113D68}" sibTransId="{8E1D9CE0-FDC3-4C48-9A27-2FE05222518D}"/>
    <dgm:cxn modelId="{FC94B497-0A5D-418E-AC4C-1A221BB6A83A}" type="presOf" srcId="{4923CB67-7E9B-44DA-BFE8-81C9B3089586}" destId="{58AE60F9-65ED-46F0-88FA-FF328A985BEF}" srcOrd="0" destOrd="0" presId="urn:microsoft.com/office/officeart/2005/8/layout/hierarchy1"/>
    <dgm:cxn modelId="{3B72BD97-3C85-4004-A057-12D4D318BEB6}" type="presOf" srcId="{41435A81-16E6-4C9B-A044-105491206FDC}" destId="{E5112FE4-583B-4CB5-B4BF-A6C0CC59758D}" srcOrd="0" destOrd="0" presId="urn:microsoft.com/office/officeart/2005/8/layout/hierarchy1"/>
    <dgm:cxn modelId="{A266FAA7-423B-405F-9689-430D165D5A68}" type="presOf" srcId="{025F908C-4885-4285-81A4-BF84864929C2}" destId="{324CEC96-9385-4AE7-86AB-20762460305F}" srcOrd="0" destOrd="0" presId="urn:microsoft.com/office/officeart/2005/8/layout/hierarchy1"/>
    <dgm:cxn modelId="{481C34AB-5FE9-408B-8205-F6F2932FCE31}" srcId="{7E04FF1E-DE50-493F-8A23-C16802724509}" destId="{9277B842-2856-4CCC-8194-EDE7796721C9}" srcOrd="0" destOrd="0" parTransId="{AA65794B-F4C4-49EE-BCC3-D9461726BEDE}" sibTransId="{59A1491C-B9C5-41A4-A17B-0922FA088C81}"/>
    <dgm:cxn modelId="{45AD41BB-1C2D-47E0-833F-ED819AAF44D0}" type="presOf" srcId="{9788FED9-04A3-4BEC-9F40-307F02C219AB}" destId="{1C3B9090-E356-4E30-8809-FF6C7998CC00}" srcOrd="0" destOrd="0" presId="urn:microsoft.com/office/officeart/2005/8/layout/hierarchy1"/>
    <dgm:cxn modelId="{E82F3CC0-232B-4E66-ABF6-84D82E097B6E}" type="presOf" srcId="{450A5A46-EBB0-4C94-AA52-E6871E9FE0BC}" destId="{D5354A96-AC2F-4893-B8F8-F6C806FC97A3}" srcOrd="0" destOrd="0" presId="urn:microsoft.com/office/officeart/2005/8/layout/hierarchy1"/>
    <dgm:cxn modelId="{C04A6FC4-F0B1-4FE7-806C-5814CD715FB1}" type="presOf" srcId="{9277B842-2856-4CCC-8194-EDE7796721C9}" destId="{7C1566BD-5E51-4B43-90F5-3EF9B8A1D36F}" srcOrd="0" destOrd="0" presId="urn:microsoft.com/office/officeart/2005/8/layout/hierarchy1"/>
    <dgm:cxn modelId="{B725FAC8-E151-4AA0-BAED-68BEAC4EF9F8}" type="presOf" srcId="{DD12A2C0-D528-417A-B738-645F429F17FF}" destId="{0C57DC8F-9D05-407D-AD68-2941CA09566E}" srcOrd="0" destOrd="0" presId="urn:microsoft.com/office/officeart/2005/8/layout/hierarchy1"/>
    <dgm:cxn modelId="{D2C736E0-27F2-44A5-9714-583751D90E94}" type="presOf" srcId="{7E04FF1E-DE50-493F-8A23-C16802724509}" destId="{FA12F5DF-BB8B-44C3-BFCB-D2987DBC2805}" srcOrd="0" destOrd="0" presId="urn:microsoft.com/office/officeart/2005/8/layout/hierarchy1"/>
    <dgm:cxn modelId="{23C38AED-0A67-432B-A437-31FBACAFE5CE}" type="presOf" srcId="{BABBFC48-834E-4CB3-93F8-855958113D68}" destId="{D6D0CBCF-F958-4AFB-8A7F-4DBF237A4AB6}" srcOrd="0" destOrd="0" presId="urn:microsoft.com/office/officeart/2005/8/layout/hierarchy1"/>
    <dgm:cxn modelId="{0F6358F3-0019-46C5-9643-4B8D376F158F}" srcId="{83EB202C-9843-4E51-BFEE-47FB2CD74787}" destId="{3C0478CE-0247-483C-96FC-2B498A9F7B35}" srcOrd="0" destOrd="0" parTransId="{4B3A291D-1E0D-435E-ABF0-98CA69278762}" sibTransId="{BB0E1E92-3B88-450D-AA88-FE87F2653649}"/>
    <dgm:cxn modelId="{765CD4F4-F787-4F63-8B95-E5C7966984EF}" srcId="{9788FED9-04A3-4BEC-9F40-307F02C219AB}" destId="{450A5A46-EBB0-4C94-AA52-E6871E9FE0BC}" srcOrd="0" destOrd="0" parTransId="{3013233D-02DF-4747-86E5-CB48D80CF648}" sibTransId="{BDA7D144-3958-41CE-9532-776EDDA98BC3}"/>
    <dgm:cxn modelId="{960AD902-6B6C-4B4C-97A2-4949F67A0CDF}" type="presParOf" srcId="{FA12F5DF-BB8B-44C3-BFCB-D2987DBC2805}" destId="{00A6055E-6711-4444-BBF1-85DA4E337ABC}" srcOrd="0" destOrd="0" presId="urn:microsoft.com/office/officeart/2005/8/layout/hierarchy1"/>
    <dgm:cxn modelId="{9BB51D2F-555A-4AE7-925F-6552F28B90AC}" type="presParOf" srcId="{00A6055E-6711-4444-BBF1-85DA4E337ABC}" destId="{B0E03A89-5BD7-4B41-AC43-1EB173831F08}" srcOrd="0" destOrd="0" presId="urn:microsoft.com/office/officeart/2005/8/layout/hierarchy1"/>
    <dgm:cxn modelId="{98CB6FB1-CFBA-4CBF-AD31-1CDAEEB81B2A}" type="presParOf" srcId="{B0E03A89-5BD7-4B41-AC43-1EB173831F08}" destId="{823DEF4C-C322-4E33-B8AE-4D8FFC8392A8}" srcOrd="0" destOrd="0" presId="urn:microsoft.com/office/officeart/2005/8/layout/hierarchy1"/>
    <dgm:cxn modelId="{0E92466B-533A-4EBE-9736-6B2DF420FDE2}" type="presParOf" srcId="{B0E03A89-5BD7-4B41-AC43-1EB173831F08}" destId="{7C1566BD-5E51-4B43-90F5-3EF9B8A1D36F}" srcOrd="1" destOrd="0" presId="urn:microsoft.com/office/officeart/2005/8/layout/hierarchy1"/>
    <dgm:cxn modelId="{B5DBFC25-DA6F-4AF3-B26C-9D14D4508BAD}" type="presParOf" srcId="{00A6055E-6711-4444-BBF1-85DA4E337ABC}" destId="{D974C091-30C0-4526-AB8B-28484D11FBB0}" srcOrd="1" destOrd="0" presId="urn:microsoft.com/office/officeart/2005/8/layout/hierarchy1"/>
    <dgm:cxn modelId="{6E66D485-CB92-48E0-9E90-969D9B58FE3F}" type="presParOf" srcId="{D974C091-30C0-4526-AB8B-28484D11FBB0}" destId="{0C57DC8F-9D05-407D-AD68-2941CA09566E}" srcOrd="0" destOrd="0" presId="urn:microsoft.com/office/officeart/2005/8/layout/hierarchy1"/>
    <dgm:cxn modelId="{990AF063-3398-468D-ADB3-38EF126A3E89}" type="presParOf" srcId="{D974C091-30C0-4526-AB8B-28484D11FBB0}" destId="{595F4D76-BF54-4650-8A1B-A5A4B8540A9F}" srcOrd="1" destOrd="0" presId="urn:microsoft.com/office/officeart/2005/8/layout/hierarchy1"/>
    <dgm:cxn modelId="{DFEEF5BF-6CFC-4455-9D29-04748D751BA1}" type="presParOf" srcId="{595F4D76-BF54-4650-8A1B-A5A4B8540A9F}" destId="{8FB58630-17CA-41A7-B453-D7A45C434F9F}" srcOrd="0" destOrd="0" presId="urn:microsoft.com/office/officeart/2005/8/layout/hierarchy1"/>
    <dgm:cxn modelId="{E22F0F3F-6162-44FA-B998-97AA5F3E3165}" type="presParOf" srcId="{8FB58630-17CA-41A7-B453-D7A45C434F9F}" destId="{1EB40FE1-0CFA-4C96-B776-F05D8B89E741}" srcOrd="0" destOrd="0" presId="urn:microsoft.com/office/officeart/2005/8/layout/hierarchy1"/>
    <dgm:cxn modelId="{16FA9AC2-E029-4BC6-9866-603372A2B57B}" type="presParOf" srcId="{8FB58630-17CA-41A7-B453-D7A45C434F9F}" destId="{324CEC96-9385-4AE7-86AB-20762460305F}" srcOrd="1" destOrd="0" presId="urn:microsoft.com/office/officeart/2005/8/layout/hierarchy1"/>
    <dgm:cxn modelId="{D6E1B9DF-90F4-4C57-AE37-2B1F6892EC1E}" type="presParOf" srcId="{595F4D76-BF54-4650-8A1B-A5A4B8540A9F}" destId="{D740AC65-3AD4-4436-984B-408932D49A92}" srcOrd="1" destOrd="0" presId="urn:microsoft.com/office/officeart/2005/8/layout/hierarchy1"/>
    <dgm:cxn modelId="{EA1D2B7E-D09C-4F71-8BC7-4AF21A8F92AD}" type="presParOf" srcId="{D740AC65-3AD4-4436-984B-408932D49A92}" destId="{8BE4095A-60BB-421D-B2D2-361E451D9222}" srcOrd="0" destOrd="0" presId="urn:microsoft.com/office/officeart/2005/8/layout/hierarchy1"/>
    <dgm:cxn modelId="{8D3F97D1-B196-499A-B68B-24A7C8965F77}" type="presParOf" srcId="{D740AC65-3AD4-4436-984B-408932D49A92}" destId="{CE8B6238-663E-452E-9FB9-22C514B3BFEE}" srcOrd="1" destOrd="0" presId="urn:microsoft.com/office/officeart/2005/8/layout/hierarchy1"/>
    <dgm:cxn modelId="{6096BF18-0A9E-43D7-B56A-540679681B07}" type="presParOf" srcId="{CE8B6238-663E-452E-9FB9-22C514B3BFEE}" destId="{EC09E782-9FE6-4113-93B6-F813D6548085}" srcOrd="0" destOrd="0" presId="urn:microsoft.com/office/officeart/2005/8/layout/hierarchy1"/>
    <dgm:cxn modelId="{D6EB4FC7-2619-4D7B-8731-1F3738F184B9}" type="presParOf" srcId="{EC09E782-9FE6-4113-93B6-F813D6548085}" destId="{1A1ABCCA-96A4-44CE-913E-B2374BC31AE2}" srcOrd="0" destOrd="0" presId="urn:microsoft.com/office/officeart/2005/8/layout/hierarchy1"/>
    <dgm:cxn modelId="{D723696D-64B4-422C-B15C-80BFDE9059E7}" type="presParOf" srcId="{EC09E782-9FE6-4113-93B6-F813D6548085}" destId="{58AE60F9-65ED-46F0-88FA-FF328A985BEF}" srcOrd="1" destOrd="0" presId="urn:microsoft.com/office/officeart/2005/8/layout/hierarchy1"/>
    <dgm:cxn modelId="{D7FE21F6-0C8E-4B98-8506-315B5D81C3A5}" type="presParOf" srcId="{CE8B6238-663E-452E-9FB9-22C514B3BFEE}" destId="{69F2F67B-E279-4AE1-928C-65002565BB9E}" srcOrd="1" destOrd="0" presId="urn:microsoft.com/office/officeart/2005/8/layout/hierarchy1"/>
    <dgm:cxn modelId="{00317BAF-9429-4E34-BB10-CD5FAECB8AD7}" type="presParOf" srcId="{69F2F67B-E279-4AE1-928C-65002565BB9E}" destId="{E5112FE4-583B-4CB5-B4BF-A6C0CC59758D}" srcOrd="0" destOrd="0" presId="urn:microsoft.com/office/officeart/2005/8/layout/hierarchy1"/>
    <dgm:cxn modelId="{02D23A76-6F62-4F88-B121-3AE4CDADBD9D}" type="presParOf" srcId="{69F2F67B-E279-4AE1-928C-65002565BB9E}" destId="{95674574-01E1-40D6-8475-D5213034CEA1}" srcOrd="1" destOrd="0" presId="urn:microsoft.com/office/officeart/2005/8/layout/hierarchy1"/>
    <dgm:cxn modelId="{EABF2C73-A4C9-4087-BBD9-62E58F72A2F1}" type="presParOf" srcId="{95674574-01E1-40D6-8475-D5213034CEA1}" destId="{9475ACFD-D85A-4684-910D-3985B30C29D5}" srcOrd="0" destOrd="0" presId="urn:microsoft.com/office/officeart/2005/8/layout/hierarchy1"/>
    <dgm:cxn modelId="{862ACBBA-5251-4B6F-B731-0EFCF6451A05}" type="presParOf" srcId="{9475ACFD-D85A-4684-910D-3985B30C29D5}" destId="{9E512BEF-D90B-4BC2-83BE-8835C8CF81CD}" srcOrd="0" destOrd="0" presId="urn:microsoft.com/office/officeart/2005/8/layout/hierarchy1"/>
    <dgm:cxn modelId="{5DD77679-DAAE-46D4-B15F-AACCCE474B80}" type="presParOf" srcId="{9475ACFD-D85A-4684-910D-3985B30C29D5}" destId="{F23539D7-DBF3-469E-B657-9E23C98A33EB}" srcOrd="1" destOrd="0" presId="urn:microsoft.com/office/officeart/2005/8/layout/hierarchy1"/>
    <dgm:cxn modelId="{2894E568-70C4-45EC-B28E-67A054202129}" type="presParOf" srcId="{95674574-01E1-40D6-8475-D5213034CEA1}" destId="{9DDB67C1-6614-43F2-8683-EA2E3A5EB1BF}" srcOrd="1" destOrd="0" presId="urn:microsoft.com/office/officeart/2005/8/layout/hierarchy1"/>
    <dgm:cxn modelId="{0C11D66E-6079-4A1A-B574-7394C1882930}" type="presParOf" srcId="{9DDB67C1-6614-43F2-8683-EA2E3A5EB1BF}" destId="{C8870DB4-19A2-4E25-AB84-ED30BE46F7D2}" srcOrd="0" destOrd="0" presId="urn:microsoft.com/office/officeart/2005/8/layout/hierarchy1"/>
    <dgm:cxn modelId="{3B3DAB71-2D52-4C61-BE24-CEE2A096F277}" type="presParOf" srcId="{9DDB67C1-6614-43F2-8683-EA2E3A5EB1BF}" destId="{ACD8E614-103A-4124-92B1-E26D27E22FFE}" srcOrd="1" destOrd="0" presId="urn:microsoft.com/office/officeart/2005/8/layout/hierarchy1"/>
    <dgm:cxn modelId="{DA1CF02C-A471-4D68-B690-645C45591C8A}" type="presParOf" srcId="{ACD8E614-103A-4124-92B1-E26D27E22FFE}" destId="{3BE7FBF2-C3D9-43E0-AA3D-941B9CF74E41}" srcOrd="0" destOrd="0" presId="urn:microsoft.com/office/officeart/2005/8/layout/hierarchy1"/>
    <dgm:cxn modelId="{34E5EC12-1FCF-4EFB-8D13-3CD70BA54756}" type="presParOf" srcId="{3BE7FBF2-C3D9-43E0-AA3D-941B9CF74E41}" destId="{26B02714-446A-4762-A677-4B3344861875}" srcOrd="0" destOrd="0" presId="urn:microsoft.com/office/officeart/2005/8/layout/hierarchy1"/>
    <dgm:cxn modelId="{935D9B21-D899-4B64-B0B1-AAB16ACD302A}" type="presParOf" srcId="{3BE7FBF2-C3D9-43E0-AA3D-941B9CF74E41}" destId="{D19DD1FE-6A0F-462E-8860-59477DF49F09}" srcOrd="1" destOrd="0" presId="urn:microsoft.com/office/officeart/2005/8/layout/hierarchy1"/>
    <dgm:cxn modelId="{DA1A0932-73E2-4BE1-BA80-FE1659787B3C}" type="presParOf" srcId="{ACD8E614-103A-4124-92B1-E26D27E22FFE}" destId="{4FF37DAB-0119-47DA-B933-3A00CC47D278}" srcOrd="1" destOrd="0" presId="urn:microsoft.com/office/officeart/2005/8/layout/hierarchy1"/>
    <dgm:cxn modelId="{5F7E33BE-024A-4899-A755-0FA7F9EC491D}" type="presParOf" srcId="{69F2F67B-E279-4AE1-928C-65002565BB9E}" destId="{06E55D39-5854-4D1E-BD04-AA9D6D043588}" srcOrd="2" destOrd="0" presId="urn:microsoft.com/office/officeart/2005/8/layout/hierarchy1"/>
    <dgm:cxn modelId="{D9E03E31-4D11-4E58-8527-8215FBF3C766}" type="presParOf" srcId="{69F2F67B-E279-4AE1-928C-65002565BB9E}" destId="{7F76D895-9C11-43CC-B26D-067BD1604E9A}" srcOrd="3" destOrd="0" presId="urn:microsoft.com/office/officeart/2005/8/layout/hierarchy1"/>
    <dgm:cxn modelId="{2E8E8656-A72D-4988-97FD-F162F39F8E6A}" type="presParOf" srcId="{7F76D895-9C11-43CC-B26D-067BD1604E9A}" destId="{5B68B6C8-419D-4743-9FDA-E2A43B928A63}" srcOrd="0" destOrd="0" presId="urn:microsoft.com/office/officeart/2005/8/layout/hierarchy1"/>
    <dgm:cxn modelId="{96E68FAF-4171-4D31-95CA-4C515125447E}" type="presParOf" srcId="{5B68B6C8-419D-4743-9FDA-E2A43B928A63}" destId="{3145A07D-AE7E-4036-B162-E9EB5A4E73FD}" srcOrd="0" destOrd="0" presId="urn:microsoft.com/office/officeart/2005/8/layout/hierarchy1"/>
    <dgm:cxn modelId="{0A004DAB-80CF-42FF-829B-A1B062D331E7}" type="presParOf" srcId="{5B68B6C8-419D-4743-9FDA-E2A43B928A63}" destId="{8AA4A277-E8FE-4518-B0CA-8DC0F4A4DFD8}" srcOrd="1" destOrd="0" presId="urn:microsoft.com/office/officeart/2005/8/layout/hierarchy1"/>
    <dgm:cxn modelId="{8AFF5FE2-9BF6-46AF-A48B-EE690BD5499D}" type="presParOf" srcId="{7F76D895-9C11-43CC-B26D-067BD1604E9A}" destId="{B93EA2D5-F72E-4AE5-A9DE-B77F444AA589}" srcOrd="1" destOrd="0" presId="urn:microsoft.com/office/officeart/2005/8/layout/hierarchy1"/>
    <dgm:cxn modelId="{66EEA940-457C-4131-BB96-461B34A96CF5}" type="presParOf" srcId="{69F2F67B-E279-4AE1-928C-65002565BB9E}" destId="{269BF78C-B9D8-48D4-BF0E-2C6AC9E24A40}" srcOrd="4" destOrd="0" presId="urn:microsoft.com/office/officeart/2005/8/layout/hierarchy1"/>
    <dgm:cxn modelId="{2E0EEE29-3F07-4000-810F-68DF6EF099A2}" type="presParOf" srcId="{69F2F67B-E279-4AE1-928C-65002565BB9E}" destId="{DE8ACC7E-1DC9-4CE8-810B-9CA434AE3970}" srcOrd="5" destOrd="0" presId="urn:microsoft.com/office/officeart/2005/8/layout/hierarchy1"/>
    <dgm:cxn modelId="{F744DDA7-197A-4C9C-B40B-52AF94322D8D}" type="presParOf" srcId="{DE8ACC7E-1DC9-4CE8-810B-9CA434AE3970}" destId="{72A2D541-85E9-4C7D-991E-B8A5D14B4441}" srcOrd="0" destOrd="0" presId="urn:microsoft.com/office/officeart/2005/8/layout/hierarchy1"/>
    <dgm:cxn modelId="{8ED7A50F-1A4C-400D-8EF7-51B9F71B264C}" type="presParOf" srcId="{72A2D541-85E9-4C7D-991E-B8A5D14B4441}" destId="{CFC27460-0DC5-423A-8DD9-96399066E6A9}" srcOrd="0" destOrd="0" presId="urn:microsoft.com/office/officeart/2005/8/layout/hierarchy1"/>
    <dgm:cxn modelId="{6CEE47A9-A788-4282-902F-2A126D59AF72}" type="presParOf" srcId="{72A2D541-85E9-4C7D-991E-B8A5D14B4441}" destId="{E9ADEC14-EE06-420C-8D93-C1BF7C9D0E78}" srcOrd="1" destOrd="0" presId="urn:microsoft.com/office/officeart/2005/8/layout/hierarchy1"/>
    <dgm:cxn modelId="{22FD0E73-C3B0-48C2-AAB9-18C8EC887F7B}" type="presParOf" srcId="{DE8ACC7E-1DC9-4CE8-810B-9CA434AE3970}" destId="{8F062A69-5733-4D28-B1AE-4029B8C8225B}" srcOrd="1" destOrd="0" presId="urn:microsoft.com/office/officeart/2005/8/layout/hierarchy1"/>
    <dgm:cxn modelId="{27C7301E-3CE5-4787-8AC5-0C0DB7900099}" type="presParOf" srcId="{8F062A69-5733-4D28-B1AE-4029B8C8225B}" destId="{42445950-3A71-4F51-9743-60FEFB3DB240}" srcOrd="0" destOrd="0" presId="urn:microsoft.com/office/officeart/2005/8/layout/hierarchy1"/>
    <dgm:cxn modelId="{57EFCC2D-D69B-445A-85E1-A73B989F4487}" type="presParOf" srcId="{8F062A69-5733-4D28-B1AE-4029B8C8225B}" destId="{C4797419-8806-4278-993D-39BC1CFDD5CD}" srcOrd="1" destOrd="0" presId="urn:microsoft.com/office/officeart/2005/8/layout/hierarchy1"/>
    <dgm:cxn modelId="{AC858EAB-943D-4A18-BF09-BCCCA172A6CB}" type="presParOf" srcId="{C4797419-8806-4278-993D-39BC1CFDD5CD}" destId="{83C30FCC-DE72-4AEC-BE1E-C7D3826E6976}" srcOrd="0" destOrd="0" presId="urn:microsoft.com/office/officeart/2005/8/layout/hierarchy1"/>
    <dgm:cxn modelId="{3D64A62E-E02F-4F80-BBD0-20D244940ECD}" type="presParOf" srcId="{83C30FCC-DE72-4AEC-BE1E-C7D3826E6976}" destId="{B2D8615C-4792-4690-B047-C02AAB348D64}" srcOrd="0" destOrd="0" presId="urn:microsoft.com/office/officeart/2005/8/layout/hierarchy1"/>
    <dgm:cxn modelId="{D4CB6E9B-7D26-4C02-B70D-CEE5AAA05BC9}" type="presParOf" srcId="{83C30FCC-DE72-4AEC-BE1E-C7D3826E6976}" destId="{6EB2A30F-C8D7-4DAA-8D68-F3C23F84CE57}" srcOrd="1" destOrd="0" presId="urn:microsoft.com/office/officeart/2005/8/layout/hierarchy1"/>
    <dgm:cxn modelId="{EB346D6F-A3F7-4534-BF7D-07B4B511B9CA}" type="presParOf" srcId="{C4797419-8806-4278-993D-39BC1CFDD5CD}" destId="{6F83D04B-732E-43AF-ABBC-AB1A3855390D}" srcOrd="1" destOrd="0" presId="urn:microsoft.com/office/officeart/2005/8/layout/hierarchy1"/>
    <dgm:cxn modelId="{3B780C6D-1BB7-4BB8-8A1D-A8A9114FE8AA}" type="presParOf" srcId="{D740AC65-3AD4-4436-984B-408932D49A92}" destId="{D6D0CBCF-F958-4AFB-8A7F-4DBF237A4AB6}" srcOrd="2" destOrd="0" presId="urn:microsoft.com/office/officeart/2005/8/layout/hierarchy1"/>
    <dgm:cxn modelId="{220394E2-EF40-473C-A776-00479A319C99}" type="presParOf" srcId="{D740AC65-3AD4-4436-984B-408932D49A92}" destId="{4705E6F3-34F6-4824-B7A9-84F414129578}" srcOrd="3" destOrd="0" presId="urn:microsoft.com/office/officeart/2005/8/layout/hierarchy1"/>
    <dgm:cxn modelId="{23204A8C-F169-4A83-8693-09967E172667}" type="presParOf" srcId="{4705E6F3-34F6-4824-B7A9-84F414129578}" destId="{13213984-FF35-43D8-94CF-C37BF79686EF}" srcOrd="0" destOrd="0" presId="urn:microsoft.com/office/officeart/2005/8/layout/hierarchy1"/>
    <dgm:cxn modelId="{EB843D2E-1B94-48DD-BED9-BBC0E7EB4989}" type="presParOf" srcId="{13213984-FF35-43D8-94CF-C37BF79686EF}" destId="{D38BDB78-5F74-4137-880F-588809FF2E9C}" srcOrd="0" destOrd="0" presId="urn:microsoft.com/office/officeart/2005/8/layout/hierarchy1"/>
    <dgm:cxn modelId="{0E834A74-E268-4804-AD5E-7945FF0AB713}" type="presParOf" srcId="{13213984-FF35-43D8-94CF-C37BF79686EF}" destId="{1C3B9090-E356-4E30-8809-FF6C7998CC00}" srcOrd="1" destOrd="0" presId="urn:microsoft.com/office/officeart/2005/8/layout/hierarchy1"/>
    <dgm:cxn modelId="{74247AB7-75BD-46AA-8580-E2AC99C5CF63}" type="presParOf" srcId="{4705E6F3-34F6-4824-B7A9-84F414129578}" destId="{7C5FA205-A244-40B6-9C23-E8FA62EA60AE}" srcOrd="1" destOrd="0" presId="urn:microsoft.com/office/officeart/2005/8/layout/hierarchy1"/>
    <dgm:cxn modelId="{AA5EA41E-6A6E-441B-9139-E77FA06A7588}" type="presParOf" srcId="{7C5FA205-A244-40B6-9C23-E8FA62EA60AE}" destId="{36CEA80B-348A-4F72-B573-F8FD608027BF}" srcOrd="0" destOrd="0" presId="urn:microsoft.com/office/officeart/2005/8/layout/hierarchy1"/>
    <dgm:cxn modelId="{F63CA1BF-804B-44BB-8514-4891901C48FE}" type="presParOf" srcId="{7C5FA205-A244-40B6-9C23-E8FA62EA60AE}" destId="{8D7A7DE4-F512-4508-A9DE-E4248F6AA801}" srcOrd="1" destOrd="0" presId="urn:microsoft.com/office/officeart/2005/8/layout/hierarchy1"/>
    <dgm:cxn modelId="{D6EC4376-589B-400D-9E1F-00D67BDAF759}" type="presParOf" srcId="{8D7A7DE4-F512-4508-A9DE-E4248F6AA801}" destId="{7204C29B-A941-4B09-9446-5DDB6DC4C0DB}" srcOrd="0" destOrd="0" presId="urn:microsoft.com/office/officeart/2005/8/layout/hierarchy1"/>
    <dgm:cxn modelId="{4828C355-68D6-4252-B26F-1E9F40DA1A6E}" type="presParOf" srcId="{7204C29B-A941-4B09-9446-5DDB6DC4C0DB}" destId="{06F1885F-4780-454E-AC89-F6C25D59E252}" srcOrd="0" destOrd="0" presId="urn:microsoft.com/office/officeart/2005/8/layout/hierarchy1"/>
    <dgm:cxn modelId="{2F234AA6-5C25-49ED-BCDF-91FF2ED3FD4F}" type="presParOf" srcId="{7204C29B-A941-4B09-9446-5DDB6DC4C0DB}" destId="{D5354A96-AC2F-4893-B8F8-F6C806FC97A3}" srcOrd="1" destOrd="0" presId="urn:microsoft.com/office/officeart/2005/8/layout/hierarchy1"/>
    <dgm:cxn modelId="{46BCA609-2119-4CCE-AE22-298057985134}" type="presParOf" srcId="{8D7A7DE4-F512-4508-A9DE-E4248F6AA801}" destId="{5C25E3F9-C553-4B4C-BE2F-E5DC765C8CF9}" srcOrd="1" destOrd="0" presId="urn:microsoft.com/office/officeart/2005/8/layout/hierarchy1"/>
    <dgm:cxn modelId="{7BED9214-0E47-4507-8487-9706443CEB83}" type="presParOf" srcId="{7C5FA205-A244-40B6-9C23-E8FA62EA60AE}" destId="{965C143C-7F39-4897-A456-F44167B59778}" srcOrd="2" destOrd="0" presId="urn:microsoft.com/office/officeart/2005/8/layout/hierarchy1"/>
    <dgm:cxn modelId="{93DFA261-F0C8-4560-8B92-640142E4BBDF}" type="presParOf" srcId="{7C5FA205-A244-40B6-9C23-E8FA62EA60AE}" destId="{DF4C484E-4871-4820-9F6F-9F93FD4B85EF}" srcOrd="3" destOrd="0" presId="urn:microsoft.com/office/officeart/2005/8/layout/hierarchy1"/>
    <dgm:cxn modelId="{6333A7CC-415C-4C10-8902-3F63D5AB7EFF}" type="presParOf" srcId="{DF4C484E-4871-4820-9F6F-9F93FD4B85EF}" destId="{094A13C1-D6FC-46AD-8DEB-D328EA4F27A2}" srcOrd="0" destOrd="0" presId="urn:microsoft.com/office/officeart/2005/8/layout/hierarchy1"/>
    <dgm:cxn modelId="{DFC031A8-9C97-401F-B079-4F2E8CB7C00F}" type="presParOf" srcId="{094A13C1-D6FC-46AD-8DEB-D328EA4F27A2}" destId="{B8622D74-ECEC-4D2E-8B09-3065FB0CC9DE}" srcOrd="0" destOrd="0" presId="urn:microsoft.com/office/officeart/2005/8/layout/hierarchy1"/>
    <dgm:cxn modelId="{F5A620BA-A2E8-4176-9371-A1BD7BDDAF52}" type="presParOf" srcId="{094A13C1-D6FC-46AD-8DEB-D328EA4F27A2}" destId="{9138E1F0-BACA-4697-A86E-2A7B26705DC9}" srcOrd="1" destOrd="0" presId="urn:microsoft.com/office/officeart/2005/8/layout/hierarchy1"/>
    <dgm:cxn modelId="{AA507132-D936-4C1D-B798-1930CB499F24}" type="presParOf" srcId="{DF4C484E-4871-4820-9F6F-9F93FD4B85EF}" destId="{3716BE6B-0BC9-40A6-8E10-3C6D8A9122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566BD-2593-4C72-9BCB-1C53BECD1430}">
      <dsp:nvSpPr>
        <dsp:cNvPr id="0" name=""/>
        <dsp:cNvSpPr/>
      </dsp:nvSpPr>
      <dsp:spPr>
        <a:xfrm rot="16200000">
          <a:off x="-898488" y="900301"/>
          <a:ext cx="3579849" cy="177924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4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Centralize it from a single college to university level</a:t>
          </a:r>
          <a:endParaRPr lang="en-IN" sz="2300" kern="1200"/>
        </a:p>
      </dsp:txBody>
      <dsp:txXfrm rot="5400000">
        <a:off x="1814" y="715969"/>
        <a:ext cx="1779245" cy="2147909"/>
      </dsp:txXfrm>
    </dsp:sp>
    <dsp:sp modelId="{BA37719F-64AF-4030-BBB1-161A57BCE664}">
      <dsp:nvSpPr>
        <dsp:cNvPr id="0" name=""/>
        <dsp:cNvSpPr/>
      </dsp:nvSpPr>
      <dsp:spPr>
        <a:xfrm rot="16200000">
          <a:off x="1014200" y="900301"/>
          <a:ext cx="3579849" cy="177924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4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Include login restrictions</a:t>
          </a:r>
          <a:endParaRPr lang="en-IN" sz="2300" kern="1200"/>
        </a:p>
      </dsp:txBody>
      <dsp:txXfrm rot="5400000">
        <a:off x="1914502" y="715969"/>
        <a:ext cx="1779245" cy="2147909"/>
      </dsp:txXfrm>
    </dsp:sp>
    <dsp:sp modelId="{A8CC3E71-9DE9-439F-973C-C32C06136F03}">
      <dsp:nvSpPr>
        <dsp:cNvPr id="0" name=""/>
        <dsp:cNvSpPr/>
      </dsp:nvSpPr>
      <dsp:spPr>
        <a:xfrm rot="16200000">
          <a:off x="2926890" y="900301"/>
          <a:ext cx="3579849" cy="177924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4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Enable multi-size screens user interfaces</a:t>
          </a:r>
          <a:endParaRPr lang="en-IN" sz="2300" kern="1200"/>
        </a:p>
      </dsp:txBody>
      <dsp:txXfrm rot="5400000">
        <a:off x="3827192" y="715969"/>
        <a:ext cx="1779245" cy="2147909"/>
      </dsp:txXfrm>
    </dsp:sp>
    <dsp:sp modelId="{1F80B13B-304D-43DC-84CA-368BA0EAC680}">
      <dsp:nvSpPr>
        <dsp:cNvPr id="0" name=""/>
        <dsp:cNvSpPr/>
      </dsp:nvSpPr>
      <dsp:spPr>
        <a:xfrm rot="16200000">
          <a:off x="4839579" y="900301"/>
          <a:ext cx="3579849" cy="177924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4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Synchronize it with time tables</a:t>
          </a:r>
          <a:endParaRPr lang="en-IN" sz="2300" kern="1200" dirty="0"/>
        </a:p>
      </dsp:txBody>
      <dsp:txXfrm rot="5400000">
        <a:off x="5739881" y="715969"/>
        <a:ext cx="1779245" cy="2147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F5EB-AFDF-45B4-9F04-F8BD4D3C19A9}">
      <dsp:nvSpPr>
        <dsp:cNvPr id="0" name=""/>
        <dsp:cNvSpPr/>
      </dsp:nvSpPr>
      <dsp:spPr>
        <a:xfrm>
          <a:off x="0" y="5893"/>
          <a:ext cx="3200400" cy="982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kern="1200"/>
            <a:t>Login</a:t>
          </a:r>
          <a:endParaRPr lang="en-IN" sz="2600" kern="1200"/>
        </a:p>
      </dsp:txBody>
      <dsp:txXfrm>
        <a:off x="47960" y="53853"/>
        <a:ext cx="3104480" cy="886550"/>
      </dsp:txXfrm>
    </dsp:sp>
    <dsp:sp modelId="{FC1A71A8-A54B-4F04-8784-E4A5F30A6AE9}">
      <dsp:nvSpPr>
        <dsp:cNvPr id="0" name=""/>
        <dsp:cNvSpPr/>
      </dsp:nvSpPr>
      <dsp:spPr>
        <a:xfrm>
          <a:off x="0" y="1063244"/>
          <a:ext cx="3200400" cy="982470"/>
        </a:xfrm>
        <a:prstGeom prst="roundRect">
          <a:avLst/>
        </a:prstGeom>
        <a:solidFill>
          <a:schemeClr val="accent2">
            <a:hueOff val="5241764"/>
            <a:satOff val="-994"/>
            <a:lumOff val="-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kern="1200"/>
            <a:t>View Monthly Attendance</a:t>
          </a:r>
          <a:endParaRPr lang="en-IN" sz="2600" kern="1200"/>
        </a:p>
      </dsp:txBody>
      <dsp:txXfrm>
        <a:off x="47960" y="1111204"/>
        <a:ext cx="3104480" cy="886550"/>
      </dsp:txXfrm>
    </dsp:sp>
    <dsp:sp modelId="{EE6678B0-09A9-4504-858F-ECF73C77EED0}">
      <dsp:nvSpPr>
        <dsp:cNvPr id="0" name=""/>
        <dsp:cNvSpPr/>
      </dsp:nvSpPr>
      <dsp:spPr>
        <a:xfrm>
          <a:off x="0" y="2120595"/>
          <a:ext cx="3200400" cy="982470"/>
        </a:xfrm>
        <a:prstGeom prst="roundRect">
          <a:avLst/>
        </a:prstGeom>
        <a:solidFill>
          <a:schemeClr val="accent2">
            <a:hueOff val="10483529"/>
            <a:satOff val="-1988"/>
            <a:lumOff val="-9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kern="1200"/>
            <a:t>View Summative Attendace</a:t>
          </a:r>
          <a:endParaRPr lang="en-IN" sz="2600" kern="1200"/>
        </a:p>
      </dsp:txBody>
      <dsp:txXfrm>
        <a:off x="47960" y="2168555"/>
        <a:ext cx="3104480" cy="886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46E89-0A22-4528-83BE-82C7316F0D29}">
      <dsp:nvSpPr>
        <dsp:cNvPr id="0" name=""/>
        <dsp:cNvSpPr/>
      </dsp:nvSpPr>
      <dsp:spPr>
        <a:xfrm>
          <a:off x="0" y="6030"/>
          <a:ext cx="3200400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/>
            <a:t>Login</a:t>
          </a:r>
          <a:endParaRPr lang="en-IN" sz="3100" kern="1200"/>
        </a:p>
      </dsp:txBody>
      <dsp:txXfrm>
        <a:off x="34526" y="40556"/>
        <a:ext cx="3131348" cy="638212"/>
      </dsp:txXfrm>
    </dsp:sp>
    <dsp:sp modelId="{58C15531-097D-4398-9273-6E1AA92DB7A2}">
      <dsp:nvSpPr>
        <dsp:cNvPr id="0" name=""/>
        <dsp:cNvSpPr/>
      </dsp:nvSpPr>
      <dsp:spPr>
        <a:xfrm>
          <a:off x="0" y="802575"/>
          <a:ext cx="3200400" cy="707264"/>
        </a:xfrm>
        <a:prstGeom prst="roundRect">
          <a:avLst/>
        </a:prstGeom>
        <a:solidFill>
          <a:schemeClr val="accent2">
            <a:hueOff val="3494510"/>
            <a:satOff val="-663"/>
            <a:lumOff val="-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/>
            <a:t>Mark Attendance</a:t>
          </a:r>
          <a:endParaRPr lang="en-IN" sz="3100" kern="1200"/>
        </a:p>
      </dsp:txBody>
      <dsp:txXfrm>
        <a:off x="34526" y="837101"/>
        <a:ext cx="3131348" cy="638212"/>
      </dsp:txXfrm>
    </dsp:sp>
    <dsp:sp modelId="{5C60B916-0CF7-42E7-AE33-8F25227D38E1}">
      <dsp:nvSpPr>
        <dsp:cNvPr id="0" name=""/>
        <dsp:cNvSpPr/>
      </dsp:nvSpPr>
      <dsp:spPr>
        <a:xfrm>
          <a:off x="0" y="1599120"/>
          <a:ext cx="3200400" cy="707264"/>
        </a:xfrm>
        <a:prstGeom prst="roundRect">
          <a:avLst/>
        </a:prstGeom>
        <a:solidFill>
          <a:schemeClr val="accent2">
            <a:hueOff val="6989019"/>
            <a:satOff val="-1325"/>
            <a:lumOff val="-6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/>
            <a:t>View Attendance</a:t>
          </a:r>
          <a:endParaRPr lang="en-IN" sz="3100" kern="1200"/>
        </a:p>
      </dsp:txBody>
      <dsp:txXfrm>
        <a:off x="34526" y="1633646"/>
        <a:ext cx="3131348" cy="638212"/>
      </dsp:txXfrm>
    </dsp:sp>
    <dsp:sp modelId="{A4F00C6C-DED1-4A9C-8F4C-606175DD8EFA}">
      <dsp:nvSpPr>
        <dsp:cNvPr id="0" name=""/>
        <dsp:cNvSpPr/>
      </dsp:nvSpPr>
      <dsp:spPr>
        <a:xfrm>
          <a:off x="0" y="2395665"/>
          <a:ext cx="3200400" cy="707264"/>
        </a:xfrm>
        <a:prstGeom prst="roundRect">
          <a:avLst/>
        </a:prstGeom>
        <a:solidFill>
          <a:schemeClr val="accent2">
            <a:hueOff val="10483529"/>
            <a:satOff val="-1988"/>
            <a:lumOff val="-9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/>
            <a:t>Edit Attendance</a:t>
          </a:r>
          <a:endParaRPr lang="en-IN" sz="3100" kern="1200"/>
        </a:p>
      </dsp:txBody>
      <dsp:txXfrm>
        <a:off x="34526" y="2430191"/>
        <a:ext cx="3131348" cy="638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8317-2718-4B6A-B7AB-69A7C4A03744}">
      <dsp:nvSpPr>
        <dsp:cNvPr id="0" name=""/>
        <dsp:cNvSpPr/>
      </dsp:nvSpPr>
      <dsp:spPr>
        <a:xfrm rot="16200000">
          <a:off x="-1228637" y="1233733"/>
          <a:ext cx="3579849" cy="1112381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HTML</a:t>
          </a:r>
          <a:endParaRPr lang="en-IN" sz="1400" kern="1200"/>
        </a:p>
      </dsp:txBody>
      <dsp:txXfrm rot="5400000">
        <a:off x="5097" y="715969"/>
        <a:ext cx="1112381" cy="2147909"/>
      </dsp:txXfrm>
    </dsp:sp>
    <dsp:sp modelId="{3AA5219F-9C83-4A9A-A5EF-65FC6E012E08}">
      <dsp:nvSpPr>
        <dsp:cNvPr id="0" name=""/>
        <dsp:cNvSpPr/>
      </dsp:nvSpPr>
      <dsp:spPr>
        <a:xfrm rot="16200000">
          <a:off x="-33887" y="1234655"/>
          <a:ext cx="3579849" cy="1110538"/>
        </a:xfrm>
        <a:prstGeom prst="flowChartManualOperation">
          <a:avLst/>
        </a:prstGeom>
        <a:solidFill>
          <a:schemeClr val="accent2">
            <a:hueOff val="1747255"/>
            <a:satOff val="-3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JAVASCRIPT</a:t>
          </a:r>
          <a:endParaRPr lang="en-IN" sz="1400" kern="1200"/>
        </a:p>
      </dsp:txBody>
      <dsp:txXfrm rot="5400000">
        <a:off x="1200768" y="715970"/>
        <a:ext cx="1110538" cy="2147909"/>
      </dsp:txXfrm>
    </dsp:sp>
    <dsp:sp modelId="{F016F79F-C3D6-4055-B8C3-B7CE52F4EE08}">
      <dsp:nvSpPr>
        <dsp:cNvPr id="0" name=""/>
        <dsp:cNvSpPr/>
      </dsp:nvSpPr>
      <dsp:spPr>
        <a:xfrm rot="16200000">
          <a:off x="1159940" y="1234655"/>
          <a:ext cx="3579849" cy="1110538"/>
        </a:xfrm>
        <a:prstGeom prst="flowChartManualOperation">
          <a:avLst/>
        </a:prstGeom>
        <a:solidFill>
          <a:schemeClr val="accent2">
            <a:hueOff val="3494510"/>
            <a:satOff val="-663"/>
            <a:lumOff val="-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JAVA</a:t>
          </a:r>
          <a:endParaRPr lang="en-IN" sz="1400" kern="1200"/>
        </a:p>
      </dsp:txBody>
      <dsp:txXfrm rot="5400000">
        <a:off x="2394595" y="715970"/>
        <a:ext cx="1110538" cy="2147909"/>
      </dsp:txXfrm>
    </dsp:sp>
    <dsp:sp modelId="{FB3A4FBF-3661-4A94-A80E-345726D0A876}">
      <dsp:nvSpPr>
        <dsp:cNvPr id="0" name=""/>
        <dsp:cNvSpPr/>
      </dsp:nvSpPr>
      <dsp:spPr>
        <a:xfrm rot="16200000">
          <a:off x="2353769" y="1234655"/>
          <a:ext cx="3579849" cy="1110538"/>
        </a:xfrm>
        <a:prstGeom prst="flowChartManualOperation">
          <a:avLst/>
        </a:prstGeom>
        <a:solidFill>
          <a:schemeClr val="accent2">
            <a:hueOff val="5241764"/>
            <a:satOff val="-994"/>
            <a:lumOff val="-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JAVA SERVER PAGES</a:t>
          </a:r>
          <a:endParaRPr lang="en-IN" sz="1400" kern="1200"/>
        </a:p>
      </dsp:txBody>
      <dsp:txXfrm rot="5400000">
        <a:off x="3588424" y="715970"/>
        <a:ext cx="1110538" cy="2147909"/>
      </dsp:txXfrm>
    </dsp:sp>
    <dsp:sp modelId="{8670824F-AE2D-4B29-AB0B-1ED4EF322B5D}">
      <dsp:nvSpPr>
        <dsp:cNvPr id="0" name=""/>
        <dsp:cNvSpPr/>
      </dsp:nvSpPr>
      <dsp:spPr>
        <a:xfrm rot="16200000">
          <a:off x="3547597" y="1234655"/>
          <a:ext cx="3579849" cy="1110538"/>
        </a:xfrm>
        <a:prstGeom prst="flowChartManualOperation">
          <a:avLst/>
        </a:prstGeom>
        <a:solidFill>
          <a:schemeClr val="accent2">
            <a:hueOff val="6989019"/>
            <a:satOff val="-1325"/>
            <a:lumOff val="-6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MySQL SERVER</a:t>
          </a:r>
          <a:endParaRPr lang="en-IN" sz="1400" kern="1200"/>
        </a:p>
      </dsp:txBody>
      <dsp:txXfrm rot="5400000">
        <a:off x="4782252" y="715970"/>
        <a:ext cx="1110538" cy="2147909"/>
      </dsp:txXfrm>
    </dsp:sp>
    <dsp:sp modelId="{52F0820F-4B49-4C7B-BC18-B7568850C120}">
      <dsp:nvSpPr>
        <dsp:cNvPr id="0" name=""/>
        <dsp:cNvSpPr/>
      </dsp:nvSpPr>
      <dsp:spPr>
        <a:xfrm rot="16200000">
          <a:off x="4741425" y="1234655"/>
          <a:ext cx="3579849" cy="1110538"/>
        </a:xfrm>
        <a:prstGeom prst="flowChartManualOperation">
          <a:avLst/>
        </a:prstGeom>
        <a:solidFill>
          <a:schemeClr val="accent2">
            <a:hueOff val="8736274"/>
            <a:satOff val="-1657"/>
            <a:lumOff val="-8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APACHE TOMCAT</a:t>
          </a:r>
          <a:endParaRPr lang="en-IN" sz="1400" kern="1200"/>
        </a:p>
      </dsp:txBody>
      <dsp:txXfrm rot="5400000">
        <a:off x="5976080" y="715970"/>
        <a:ext cx="1110538" cy="2147909"/>
      </dsp:txXfrm>
    </dsp:sp>
    <dsp:sp modelId="{5BC41117-B315-4693-8524-129CE3697BCE}">
      <dsp:nvSpPr>
        <dsp:cNvPr id="0" name=""/>
        <dsp:cNvSpPr/>
      </dsp:nvSpPr>
      <dsp:spPr>
        <a:xfrm rot="16200000">
          <a:off x="5935254" y="1234655"/>
          <a:ext cx="3579849" cy="1110538"/>
        </a:xfrm>
        <a:prstGeom prst="flowChartManualOperation">
          <a:avLst/>
        </a:prstGeom>
        <a:solidFill>
          <a:schemeClr val="accent2">
            <a:hueOff val="10483529"/>
            <a:satOff val="-1988"/>
            <a:lumOff val="-9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WEB BROWSER (JAVA SCRIPT ENABLED)</a:t>
          </a:r>
          <a:endParaRPr lang="en-IN" sz="1400" kern="1200" dirty="0"/>
        </a:p>
      </dsp:txBody>
      <dsp:txXfrm rot="5400000">
        <a:off x="7169909" y="715970"/>
        <a:ext cx="1110538" cy="2147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BC9CB-C223-454F-99FF-D1A46EB250DF}">
      <dsp:nvSpPr>
        <dsp:cNvPr id="0" name=""/>
        <dsp:cNvSpPr/>
      </dsp:nvSpPr>
      <dsp:spPr>
        <a:xfrm>
          <a:off x="2406700" y="1747"/>
          <a:ext cx="2707538" cy="1153662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Entity  Relationship Model</a:t>
          </a:r>
        </a:p>
      </dsp:txBody>
      <dsp:txXfrm>
        <a:off x="2463017" y="58064"/>
        <a:ext cx="2594904" cy="1041028"/>
      </dsp:txXfrm>
    </dsp:sp>
    <dsp:sp modelId="{7C0638B7-C116-491A-BA72-C2D24D658FEC}">
      <dsp:nvSpPr>
        <dsp:cNvPr id="0" name=""/>
        <dsp:cNvSpPr/>
      </dsp:nvSpPr>
      <dsp:spPr>
        <a:xfrm>
          <a:off x="2406700" y="1213093"/>
          <a:ext cx="2707538" cy="1153662"/>
        </a:xfrm>
        <a:prstGeom prst="roundRect">
          <a:avLst/>
        </a:prstGeom>
        <a:solidFill>
          <a:schemeClr val="accent6">
            <a:shade val="80000"/>
            <a:hueOff val="119607"/>
            <a:satOff val="-6425"/>
            <a:lumOff val="14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Relational Model</a:t>
          </a:r>
          <a:endParaRPr lang="en-IN" sz="2400" kern="1200" dirty="0"/>
        </a:p>
      </dsp:txBody>
      <dsp:txXfrm>
        <a:off x="2463017" y="1269410"/>
        <a:ext cx="2594904" cy="1041028"/>
      </dsp:txXfrm>
    </dsp:sp>
    <dsp:sp modelId="{6DA7834C-CC78-4572-891D-180B6A072FBD}">
      <dsp:nvSpPr>
        <dsp:cNvPr id="0" name=""/>
        <dsp:cNvSpPr/>
      </dsp:nvSpPr>
      <dsp:spPr>
        <a:xfrm>
          <a:off x="2406700" y="2424438"/>
          <a:ext cx="2707538" cy="1153662"/>
        </a:xfrm>
        <a:prstGeom prst="roundRect">
          <a:avLst/>
        </a:prstGeom>
        <a:solidFill>
          <a:schemeClr val="accent6">
            <a:shade val="80000"/>
            <a:hueOff val="239214"/>
            <a:satOff val="-12851"/>
            <a:lumOff val="283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SQL Implementation</a:t>
          </a:r>
          <a:endParaRPr lang="en-IN" sz="2400" kern="1200" dirty="0"/>
        </a:p>
      </dsp:txBody>
      <dsp:txXfrm>
        <a:off x="2463017" y="2480755"/>
        <a:ext cx="2594904" cy="1041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C143C-7F39-4897-A456-F44167B59778}">
      <dsp:nvSpPr>
        <dsp:cNvPr id="0" name=""/>
        <dsp:cNvSpPr/>
      </dsp:nvSpPr>
      <dsp:spPr>
        <a:xfrm>
          <a:off x="7108649" y="3343843"/>
          <a:ext cx="820697" cy="39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67"/>
              </a:lnTo>
              <a:lnTo>
                <a:pt x="820697" y="266167"/>
              </a:lnTo>
              <a:lnTo>
                <a:pt x="820697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EA80B-348A-4F72-B573-F8FD608027BF}">
      <dsp:nvSpPr>
        <dsp:cNvPr id="0" name=""/>
        <dsp:cNvSpPr/>
      </dsp:nvSpPr>
      <dsp:spPr>
        <a:xfrm>
          <a:off x="6287952" y="3343843"/>
          <a:ext cx="820697" cy="390577"/>
        </a:xfrm>
        <a:custGeom>
          <a:avLst/>
          <a:gdLst/>
          <a:ahLst/>
          <a:cxnLst/>
          <a:rect l="0" t="0" r="0" b="0"/>
          <a:pathLst>
            <a:path>
              <a:moveTo>
                <a:pt x="820697" y="0"/>
              </a:moveTo>
              <a:lnTo>
                <a:pt x="820697" y="266167"/>
              </a:lnTo>
              <a:lnTo>
                <a:pt x="0" y="266167"/>
              </a:lnTo>
              <a:lnTo>
                <a:pt x="0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0CBCF-F958-4AFB-8A7F-4DBF237A4AB6}">
      <dsp:nvSpPr>
        <dsp:cNvPr id="0" name=""/>
        <dsp:cNvSpPr/>
      </dsp:nvSpPr>
      <dsp:spPr>
        <a:xfrm>
          <a:off x="5108270" y="2100486"/>
          <a:ext cx="2000378" cy="39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67"/>
              </a:lnTo>
              <a:lnTo>
                <a:pt x="2000378" y="266167"/>
              </a:lnTo>
              <a:lnTo>
                <a:pt x="2000378" y="3905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45950-3A71-4F51-9743-60FEFB3DB240}">
      <dsp:nvSpPr>
        <dsp:cNvPr id="0" name=""/>
        <dsp:cNvSpPr/>
      </dsp:nvSpPr>
      <dsp:spPr>
        <a:xfrm>
          <a:off x="4600837" y="4587199"/>
          <a:ext cx="91440" cy="390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77"/>
              </a:lnTo>
            </a:path>
          </a:pathLst>
        </a:custGeom>
        <a:noFill/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BF78C-B9D8-48D4-BF0E-2C6AC9E24A40}">
      <dsp:nvSpPr>
        <dsp:cNvPr id="0" name=""/>
        <dsp:cNvSpPr/>
      </dsp:nvSpPr>
      <dsp:spPr>
        <a:xfrm>
          <a:off x="3000012" y="3343843"/>
          <a:ext cx="1646544" cy="39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67"/>
              </a:lnTo>
              <a:lnTo>
                <a:pt x="1646544" y="266167"/>
              </a:lnTo>
              <a:lnTo>
                <a:pt x="1646544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55D39-5854-4D1E-BD04-AA9D6D043588}">
      <dsp:nvSpPr>
        <dsp:cNvPr id="0" name=""/>
        <dsp:cNvSpPr/>
      </dsp:nvSpPr>
      <dsp:spPr>
        <a:xfrm>
          <a:off x="2954292" y="3343843"/>
          <a:ext cx="91440" cy="390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167"/>
              </a:lnTo>
              <a:lnTo>
                <a:pt x="50870" y="266167"/>
              </a:lnTo>
              <a:lnTo>
                <a:pt x="50870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70DB4-19A2-4E25-AB84-ED30BE46F7D2}">
      <dsp:nvSpPr>
        <dsp:cNvPr id="0" name=""/>
        <dsp:cNvSpPr/>
      </dsp:nvSpPr>
      <dsp:spPr>
        <a:xfrm>
          <a:off x="1312897" y="4587199"/>
          <a:ext cx="91440" cy="390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77"/>
              </a:lnTo>
            </a:path>
          </a:pathLst>
        </a:custGeom>
        <a:noFill/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12FE4-583B-4CB5-B4BF-A6C0CC59758D}">
      <dsp:nvSpPr>
        <dsp:cNvPr id="0" name=""/>
        <dsp:cNvSpPr/>
      </dsp:nvSpPr>
      <dsp:spPr>
        <a:xfrm>
          <a:off x="1358617" y="3343843"/>
          <a:ext cx="1641394" cy="390577"/>
        </a:xfrm>
        <a:custGeom>
          <a:avLst/>
          <a:gdLst/>
          <a:ahLst/>
          <a:cxnLst/>
          <a:rect l="0" t="0" r="0" b="0"/>
          <a:pathLst>
            <a:path>
              <a:moveTo>
                <a:pt x="1641394" y="0"/>
              </a:moveTo>
              <a:lnTo>
                <a:pt x="1641394" y="266167"/>
              </a:lnTo>
              <a:lnTo>
                <a:pt x="0" y="266167"/>
              </a:lnTo>
              <a:lnTo>
                <a:pt x="0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4095A-60BB-421D-B2D2-361E451D9222}">
      <dsp:nvSpPr>
        <dsp:cNvPr id="0" name=""/>
        <dsp:cNvSpPr/>
      </dsp:nvSpPr>
      <dsp:spPr>
        <a:xfrm>
          <a:off x="3000012" y="2100486"/>
          <a:ext cx="2108258" cy="390577"/>
        </a:xfrm>
        <a:custGeom>
          <a:avLst/>
          <a:gdLst/>
          <a:ahLst/>
          <a:cxnLst/>
          <a:rect l="0" t="0" r="0" b="0"/>
          <a:pathLst>
            <a:path>
              <a:moveTo>
                <a:pt x="2108258" y="0"/>
              </a:moveTo>
              <a:lnTo>
                <a:pt x="2108258" y="266167"/>
              </a:lnTo>
              <a:lnTo>
                <a:pt x="0" y="266167"/>
              </a:lnTo>
              <a:lnTo>
                <a:pt x="0" y="3905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7DC8F-9D05-407D-AD68-2941CA09566E}">
      <dsp:nvSpPr>
        <dsp:cNvPr id="0" name=""/>
        <dsp:cNvSpPr/>
      </dsp:nvSpPr>
      <dsp:spPr>
        <a:xfrm>
          <a:off x="5062550" y="857130"/>
          <a:ext cx="91440" cy="390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DEF4C-C322-4E33-B8AE-4D8FFC8392A8}">
      <dsp:nvSpPr>
        <dsp:cNvPr id="0" name=""/>
        <dsp:cNvSpPr/>
      </dsp:nvSpPr>
      <dsp:spPr>
        <a:xfrm>
          <a:off x="4436791" y="4351"/>
          <a:ext cx="1342959" cy="852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566BD-5E51-4B43-90F5-3EF9B8A1D36F}">
      <dsp:nvSpPr>
        <dsp:cNvPr id="0" name=""/>
        <dsp:cNvSpPr/>
      </dsp:nvSpPr>
      <dsp:spPr>
        <a:xfrm>
          <a:off x="4586008" y="14610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index.jsp</a:t>
          </a:r>
        </a:p>
      </dsp:txBody>
      <dsp:txXfrm>
        <a:off x="4610985" y="171084"/>
        <a:ext cx="1293005" cy="802825"/>
      </dsp:txXfrm>
    </dsp:sp>
    <dsp:sp modelId="{1EB40FE1-0CFA-4C96-B776-F05D8B89E741}">
      <dsp:nvSpPr>
        <dsp:cNvPr id="0" name=""/>
        <dsp:cNvSpPr/>
      </dsp:nvSpPr>
      <dsp:spPr>
        <a:xfrm>
          <a:off x="4436791" y="1247707"/>
          <a:ext cx="1342959" cy="852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CEC96-9385-4AE7-86AB-20762460305F}">
      <dsp:nvSpPr>
        <dsp:cNvPr id="0" name=""/>
        <dsp:cNvSpPr/>
      </dsp:nvSpPr>
      <dsp:spPr>
        <a:xfrm>
          <a:off x="4586008" y="1389464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login.jsp</a:t>
          </a:r>
        </a:p>
      </dsp:txBody>
      <dsp:txXfrm>
        <a:off x="4610985" y="1414441"/>
        <a:ext cx="1293005" cy="802825"/>
      </dsp:txXfrm>
    </dsp:sp>
    <dsp:sp modelId="{1A1ABCCA-96A4-44CE-913E-B2374BC31AE2}">
      <dsp:nvSpPr>
        <dsp:cNvPr id="0" name=""/>
        <dsp:cNvSpPr/>
      </dsp:nvSpPr>
      <dsp:spPr>
        <a:xfrm>
          <a:off x="1998017" y="2491064"/>
          <a:ext cx="2003990" cy="852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E60F9-65ED-46F0-88FA-FF328A985BEF}">
      <dsp:nvSpPr>
        <dsp:cNvPr id="0" name=""/>
        <dsp:cNvSpPr/>
      </dsp:nvSpPr>
      <dsp:spPr>
        <a:xfrm>
          <a:off x="2147234" y="2632820"/>
          <a:ext cx="2003990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faculty_home.jsp</a:t>
          </a:r>
        </a:p>
      </dsp:txBody>
      <dsp:txXfrm>
        <a:off x="2172211" y="2657797"/>
        <a:ext cx="1954036" cy="802825"/>
      </dsp:txXfrm>
    </dsp:sp>
    <dsp:sp modelId="{9E512BEF-D90B-4BC2-83BE-8835C8CF81CD}">
      <dsp:nvSpPr>
        <dsp:cNvPr id="0" name=""/>
        <dsp:cNvSpPr/>
      </dsp:nvSpPr>
      <dsp:spPr>
        <a:xfrm>
          <a:off x="681988" y="3734420"/>
          <a:ext cx="13532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539D7-DBF3-469E-B657-9E23C98A33EB}">
      <dsp:nvSpPr>
        <dsp:cNvPr id="0" name=""/>
        <dsp:cNvSpPr/>
      </dsp:nvSpPr>
      <dsp:spPr>
        <a:xfrm>
          <a:off x="831205" y="3876177"/>
          <a:ext cx="13532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take_attendance.jsp</a:t>
          </a:r>
        </a:p>
      </dsp:txBody>
      <dsp:txXfrm>
        <a:off x="856182" y="3901154"/>
        <a:ext cx="1303305" cy="802825"/>
      </dsp:txXfrm>
    </dsp:sp>
    <dsp:sp modelId="{26B02714-446A-4762-A677-4B3344861875}">
      <dsp:nvSpPr>
        <dsp:cNvPr id="0" name=""/>
        <dsp:cNvSpPr/>
      </dsp:nvSpPr>
      <dsp:spPr>
        <a:xfrm>
          <a:off x="687138" y="4977776"/>
          <a:ext cx="1342959" cy="852779"/>
        </a:xfrm>
        <a:prstGeom prst="roundRect">
          <a:avLst>
            <a:gd name="adj" fmla="val 10000"/>
          </a:avLst>
        </a:prstGeom>
        <a:solidFill>
          <a:srgbClr val="99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DD1FE-6A0F-462E-8860-59477DF49F09}">
      <dsp:nvSpPr>
        <dsp:cNvPr id="0" name=""/>
        <dsp:cNvSpPr/>
      </dsp:nvSpPr>
      <dsp:spPr>
        <a:xfrm>
          <a:off x="836355" y="5119533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report.jsp</a:t>
          </a:r>
        </a:p>
      </dsp:txBody>
      <dsp:txXfrm>
        <a:off x="861332" y="5144510"/>
        <a:ext cx="1293005" cy="802825"/>
      </dsp:txXfrm>
    </dsp:sp>
    <dsp:sp modelId="{3145A07D-AE7E-4036-B162-E9EB5A4E73FD}">
      <dsp:nvSpPr>
        <dsp:cNvPr id="0" name=""/>
        <dsp:cNvSpPr/>
      </dsp:nvSpPr>
      <dsp:spPr>
        <a:xfrm>
          <a:off x="2333683" y="3734420"/>
          <a:ext cx="13429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4A277-E8FE-4518-B0CA-8DC0F4A4DFD8}">
      <dsp:nvSpPr>
        <dsp:cNvPr id="0" name=""/>
        <dsp:cNvSpPr/>
      </dsp:nvSpPr>
      <dsp:spPr>
        <a:xfrm>
          <a:off x="2482900" y="387617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view_attendance.jsp</a:t>
          </a:r>
        </a:p>
      </dsp:txBody>
      <dsp:txXfrm>
        <a:off x="2507877" y="3901154"/>
        <a:ext cx="1293005" cy="802825"/>
      </dsp:txXfrm>
    </dsp:sp>
    <dsp:sp modelId="{CFC27460-0DC5-423A-8DD9-96399066E6A9}">
      <dsp:nvSpPr>
        <dsp:cNvPr id="0" name=""/>
        <dsp:cNvSpPr/>
      </dsp:nvSpPr>
      <dsp:spPr>
        <a:xfrm>
          <a:off x="3975077" y="3734420"/>
          <a:ext cx="13429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DEC14-EE06-420C-8D93-C1BF7C9D0E78}">
      <dsp:nvSpPr>
        <dsp:cNvPr id="0" name=""/>
        <dsp:cNvSpPr/>
      </dsp:nvSpPr>
      <dsp:spPr>
        <a:xfrm>
          <a:off x="4124295" y="387617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edit_attendance.jsp</a:t>
          </a:r>
        </a:p>
      </dsp:txBody>
      <dsp:txXfrm>
        <a:off x="4149272" y="3901154"/>
        <a:ext cx="1293005" cy="802825"/>
      </dsp:txXfrm>
    </dsp:sp>
    <dsp:sp modelId="{B2D8615C-4792-4690-B047-C02AAB348D64}">
      <dsp:nvSpPr>
        <dsp:cNvPr id="0" name=""/>
        <dsp:cNvSpPr/>
      </dsp:nvSpPr>
      <dsp:spPr>
        <a:xfrm>
          <a:off x="3975077" y="4977776"/>
          <a:ext cx="1342959" cy="852779"/>
        </a:xfrm>
        <a:prstGeom prst="roundRect">
          <a:avLst>
            <a:gd name="adj" fmla="val 10000"/>
          </a:avLst>
        </a:prstGeom>
        <a:solidFill>
          <a:srgbClr val="99CC00"/>
        </a:solidFill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2A30F-C8D7-4DAA-8D68-F3C23F84CE57}">
      <dsp:nvSpPr>
        <dsp:cNvPr id="0" name=""/>
        <dsp:cNvSpPr/>
      </dsp:nvSpPr>
      <dsp:spPr>
        <a:xfrm>
          <a:off x="4124295" y="5119533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newjsp.jsp</a:t>
          </a:r>
        </a:p>
      </dsp:txBody>
      <dsp:txXfrm>
        <a:off x="4149272" y="5144510"/>
        <a:ext cx="1293005" cy="802825"/>
      </dsp:txXfrm>
    </dsp:sp>
    <dsp:sp modelId="{D38BDB78-5F74-4137-880F-588809FF2E9C}">
      <dsp:nvSpPr>
        <dsp:cNvPr id="0" name=""/>
        <dsp:cNvSpPr/>
      </dsp:nvSpPr>
      <dsp:spPr>
        <a:xfrm>
          <a:off x="5998774" y="2491064"/>
          <a:ext cx="2219750" cy="852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9090-E356-4E30-8809-FF6C7998CC00}">
      <dsp:nvSpPr>
        <dsp:cNvPr id="0" name=""/>
        <dsp:cNvSpPr/>
      </dsp:nvSpPr>
      <dsp:spPr>
        <a:xfrm>
          <a:off x="6147991" y="2632820"/>
          <a:ext cx="2219750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student_home.jsp</a:t>
          </a:r>
        </a:p>
      </dsp:txBody>
      <dsp:txXfrm>
        <a:off x="6172968" y="2657797"/>
        <a:ext cx="2169796" cy="802825"/>
      </dsp:txXfrm>
    </dsp:sp>
    <dsp:sp modelId="{06F1885F-4780-454E-AC89-F6C25D59E252}">
      <dsp:nvSpPr>
        <dsp:cNvPr id="0" name=""/>
        <dsp:cNvSpPr/>
      </dsp:nvSpPr>
      <dsp:spPr>
        <a:xfrm>
          <a:off x="5616472" y="3734420"/>
          <a:ext cx="13429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54A96-AC2F-4893-B8F8-F6C806FC97A3}">
      <dsp:nvSpPr>
        <dsp:cNvPr id="0" name=""/>
        <dsp:cNvSpPr/>
      </dsp:nvSpPr>
      <dsp:spPr>
        <a:xfrm>
          <a:off x="5765690" y="387617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monthly_attendance_temp.jsp</a:t>
          </a:r>
          <a:endParaRPr lang="en-IN" sz="900" kern="1200" dirty="0"/>
        </a:p>
      </dsp:txBody>
      <dsp:txXfrm>
        <a:off x="5790667" y="3901154"/>
        <a:ext cx="1293005" cy="802825"/>
      </dsp:txXfrm>
    </dsp:sp>
    <dsp:sp modelId="{B8622D74-ECEC-4D2E-8B09-3065FB0CC9DE}">
      <dsp:nvSpPr>
        <dsp:cNvPr id="0" name=""/>
        <dsp:cNvSpPr/>
      </dsp:nvSpPr>
      <dsp:spPr>
        <a:xfrm>
          <a:off x="7257867" y="3734420"/>
          <a:ext cx="13429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8E1F0-BACA-4697-A86E-2A7B26705DC9}">
      <dsp:nvSpPr>
        <dsp:cNvPr id="0" name=""/>
        <dsp:cNvSpPr/>
      </dsp:nvSpPr>
      <dsp:spPr>
        <a:xfrm>
          <a:off x="7407084" y="387617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summative_attendance.jsp</a:t>
          </a:r>
        </a:p>
      </dsp:txBody>
      <dsp:txXfrm>
        <a:off x="7432061" y="3901154"/>
        <a:ext cx="1293005" cy="80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3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ttendance%20Management%20System%20Project%20Report.pdf" TargetMode="Externa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ATTENDANCE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2044375" y="2244975"/>
            <a:ext cx="6511131" cy="2695597"/>
          </a:xfrm>
        </p:spPr>
        <p:txBody>
          <a:bodyPr>
            <a:normAutofit/>
          </a:bodyPr>
          <a:lstStyle/>
          <a:p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AYUSH MALIK</a:t>
            </a:r>
          </a:p>
          <a:p>
            <a:r>
              <a:rPr lang="en-IN" sz="1600" b="1" dirty="0"/>
              <a:t>PUSHKAR GOLE</a:t>
            </a:r>
          </a:p>
          <a:p>
            <a:endParaRPr lang="en-IN" sz="1600" b="1" dirty="0"/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62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BASE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301687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1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NOW LETS HAVE A LOOK AT THE FINAL BUILD RUNNING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6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i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-9000"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" y="0"/>
            <a:ext cx="92526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2400" cy="1362075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IN" sz="72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467544" y="4581128"/>
            <a:ext cx="8676456" cy="1500187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code consists of a number of web pages and a few other files. Each of those files has been specified below separately</a:t>
            </a:r>
          </a:p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90359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54237"/>
              </p:ext>
            </p:extLst>
          </p:nvPr>
        </p:nvGraphicFramePr>
        <p:xfrm>
          <a:off x="-288032" y="260648"/>
          <a:ext cx="9432032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3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IN" dirty="0"/>
              <a:t>We have started working on enhancements</a:t>
            </a:r>
          </a:p>
        </p:txBody>
      </p:sp>
    </p:spTree>
    <p:extLst>
      <p:ext uri="{BB962C8B-B14F-4D97-AF65-F5344CB8AC3E}">
        <p14:creationId xmlns:p14="http://schemas.microsoft.com/office/powerpoint/2010/main" val="37438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4" b="44266"/>
          <a:stretch/>
        </p:blipFill>
        <p:spPr bwMode="auto">
          <a:xfrm>
            <a:off x="0" y="-7818"/>
            <a:ext cx="10315134" cy="696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0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0" y="23161"/>
            <a:ext cx="9144000" cy="685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6046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dirty="0"/>
              <a:t>Till now we generally take attendance in colleges using pen and paper.</a:t>
            </a:r>
          </a:p>
          <a:p>
            <a:r>
              <a:rPr lang="en-IN" sz="2800" b="0" dirty="0"/>
              <a:t>This project helps to implement this task using  computer and internet  and simplifies the process.</a:t>
            </a:r>
          </a:p>
          <a:p>
            <a:r>
              <a:rPr lang="en-IN" sz="2800" b="0" dirty="0"/>
              <a:t>It helps in ensuring consistent attendance data throughout the college.</a:t>
            </a:r>
          </a:p>
        </p:txBody>
      </p:sp>
    </p:spTree>
    <p:extLst>
      <p:ext uri="{BB962C8B-B14F-4D97-AF65-F5344CB8AC3E}">
        <p14:creationId xmlns:p14="http://schemas.microsoft.com/office/powerpoint/2010/main" val="182046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plan to expand this in future 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257660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00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USING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latin typeface="Arial Black" pitchFamily="34" charset="0"/>
              </a:rPr>
              <a:t>Consistent Data.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It is Speedy.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Arial Black" pitchFamily="34" charset="0"/>
              </a:rPr>
              <a:t>Search and Query processing is simplified.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Arial Black" pitchFamily="34" charset="0"/>
              </a:rPr>
              <a:t>Offers accountability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C0066"/>
                </a:solidFill>
                <a:latin typeface="Arial Black" pitchFamily="34" charset="0"/>
              </a:rPr>
              <a:t>It “will” offer various types of queries for the faculty.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92D050"/>
                </a:solidFill>
                <a:latin typeface="Arial Black" pitchFamily="34" charset="0"/>
              </a:rPr>
              <a:t>Offers Reliability and Efficiency.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Ease of use and comfort.</a:t>
            </a:r>
          </a:p>
          <a:p>
            <a:pPr>
              <a:buFont typeface="Arial" pitchFamily="34" charset="0"/>
              <a:buChar char="•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3396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it can do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STUDENT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5592363"/>
              </p:ext>
            </p:extLst>
          </p:nvPr>
        </p:nvGraphicFramePr>
        <p:xfrm>
          <a:off x="819150" y="1701848"/>
          <a:ext cx="3200400" cy="31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faculty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01035055"/>
              </p:ext>
            </p:extLst>
          </p:nvPr>
        </p:nvGraphicFramePr>
        <p:xfrm>
          <a:off x="4700016" y="1701848"/>
          <a:ext cx="3200400" cy="31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80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TECHINCAL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324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Software Requirement Specifications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ocument">
            <a:hlinkClick r:id="rId2" action="ppaction://hlinkfile"/>
          </p:cNvPr>
          <p:cNvSpPr>
            <a:spLocks noEditPoints="1" noChangeArrowheads="1"/>
          </p:cNvSpPr>
          <p:nvPr/>
        </p:nvSpPr>
        <p:spPr bwMode="auto">
          <a:xfrm>
            <a:off x="7236296" y="2204864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20940" cy="548640"/>
          </a:xfrm>
        </p:spPr>
        <p:txBody>
          <a:bodyPr/>
          <a:lstStyle/>
          <a:p>
            <a:r>
              <a:rPr lang="en-IN" dirty="0"/>
              <a:t>Technologies and languages used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37117"/>
              </p:ext>
            </p:extLst>
          </p:nvPr>
        </p:nvGraphicFramePr>
        <p:xfrm>
          <a:off x="467544" y="1124744"/>
          <a:ext cx="8285544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377</TotalTime>
  <Words>278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Arial</vt:lpstr>
      <vt:lpstr>Arial Black</vt:lpstr>
      <vt:lpstr>Calibri</vt:lpstr>
      <vt:lpstr>Century Gothic</vt:lpstr>
      <vt:lpstr>Franklin Gothic Book</vt:lpstr>
      <vt:lpstr>Franklin Gothic Medium</vt:lpstr>
      <vt:lpstr>Garamond</vt:lpstr>
      <vt:lpstr>Georgia</vt:lpstr>
      <vt:lpstr>Trebuchet MS</vt:lpstr>
      <vt:lpstr>Verdana</vt:lpstr>
      <vt:lpstr>Wingdings</vt:lpstr>
      <vt:lpstr>Wingdings 2</vt:lpstr>
      <vt:lpstr>Angles</vt:lpstr>
      <vt:lpstr>Office Theme</vt:lpstr>
      <vt:lpstr>Grid</vt:lpstr>
      <vt:lpstr>Verve</vt:lpstr>
      <vt:lpstr>Slipstream</vt:lpstr>
      <vt:lpstr>Couture</vt:lpstr>
      <vt:lpstr>ATTENDANCE MANAGEMENT SYSTEM</vt:lpstr>
      <vt:lpstr>OVERVIEW OF THE PROJECT</vt:lpstr>
      <vt:lpstr>AIM </vt:lpstr>
      <vt:lpstr>How we plan to expand this in future ?</vt:lpstr>
      <vt:lpstr>BENEFITS OF USING IT</vt:lpstr>
      <vt:lpstr>What it can do ?</vt:lpstr>
      <vt:lpstr>TECHINCAL IMPLEMENTATION</vt:lpstr>
      <vt:lpstr>Software Requirement Specifications</vt:lpstr>
      <vt:lpstr>Technologies and languages used</vt:lpstr>
      <vt:lpstr>DATA BASE DESIGN</vt:lpstr>
      <vt:lpstr>NOW LETS HAVE A LOOK AT THE FINAL BUILD RUNNING</vt:lpstr>
      <vt:lpstr>THE CODE</vt:lpstr>
      <vt:lpstr>    </vt:lpstr>
      <vt:lpstr>We have started working on enhancements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Ayush Malik</dc:creator>
  <cp:lastModifiedBy>Ayush</cp:lastModifiedBy>
  <cp:revision>26</cp:revision>
  <dcterms:created xsi:type="dcterms:W3CDTF">2017-11-18T13:21:27Z</dcterms:created>
  <dcterms:modified xsi:type="dcterms:W3CDTF">2019-12-12T11:16:55Z</dcterms:modified>
</cp:coreProperties>
</file>