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9" r:id="rId1"/>
  </p:sldMasterIdLst>
  <p:notesMasterIdLst>
    <p:notesMasterId r:id="rId16"/>
  </p:notesMasterIdLst>
  <p:handoutMasterIdLst>
    <p:handoutMasterId r:id="rId17"/>
  </p:handoutMasterIdLst>
  <p:sldIdLst>
    <p:sldId id="591" r:id="rId2"/>
    <p:sldId id="622" r:id="rId3"/>
    <p:sldId id="1015" r:id="rId4"/>
    <p:sldId id="1022" r:id="rId5"/>
    <p:sldId id="1004" r:id="rId6"/>
    <p:sldId id="1023" r:id="rId7"/>
    <p:sldId id="1006" r:id="rId8"/>
    <p:sldId id="1024" r:id="rId9"/>
    <p:sldId id="1008" r:id="rId10"/>
    <p:sldId id="1007" r:id="rId11"/>
    <p:sldId id="1026" r:id="rId12"/>
    <p:sldId id="1025" r:id="rId13"/>
    <p:sldId id="1019" r:id="rId14"/>
    <p:sldId id="638" r:id="rId1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esh" initials="s" lastIdx="1" clrIdx="0">
    <p:extLst>
      <p:ext uri="{19B8F6BF-5375-455C-9EA6-DF929625EA0E}">
        <p15:presenceInfo xmlns:p15="http://schemas.microsoft.com/office/powerpoint/2012/main" userId="som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D16161"/>
    <a:srgbClr val="0000CC"/>
    <a:srgbClr val="663300"/>
    <a:srgbClr val="CC9900"/>
    <a:srgbClr val="3399FF"/>
    <a:srgbClr val="99FFCC"/>
    <a:srgbClr val="66FF66"/>
    <a:srgbClr val="CC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91457" autoAdjust="0"/>
  </p:normalViewPr>
  <p:slideViewPr>
    <p:cSldViewPr>
      <p:cViewPr varScale="1">
        <p:scale>
          <a:sx n="91" d="100"/>
          <a:sy n="91" d="100"/>
        </p:scale>
        <p:origin x="269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9F8C659C-D15A-4450-9FA3-E0856A0BF9E9}" type="datetimeFigureOut">
              <a:rPr lang="en-US">
                <a:latin typeface="Arial" panose="020B0604020202020204" pitchFamily="34" charset="0"/>
              </a:rPr>
              <a:pPr>
                <a:defRPr/>
              </a:pPr>
              <a:t>3/29/2020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Somesh Kumar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5FE35B2B-1B6F-40BA-8C4C-9A51FA9EFECE}" type="slidenum">
              <a:rPr 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582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3C8C13-F64C-4C4D-9639-6DDFFEBDE1E2}" type="datetimeFigureOut">
              <a:rPr lang="en-US" smtClean="0"/>
              <a:pPr>
                <a:defRPr/>
              </a:pPr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Somesh Kumar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1FF078-8AA0-4F24-951F-8200E82359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8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4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D16A-C782-4C8A-A774-F95683351E13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816-5F72-4FEC-8E33-E43C4229401A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6D12-1DE3-48BC-9A54-EC090D217DAD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DBC-EBBD-47BF-A1EF-11A2CE258A72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9799-9A86-4D43-9755-6D11CAE3269C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6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10992544" y="6600830"/>
            <a:ext cx="9144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-26389" y="622300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 userDrawn="1"/>
        </p:nvCxnSpPr>
        <p:spPr bwMode="auto">
          <a:xfrm>
            <a:off x="1828800" y="6576071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218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620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1544" y="6576076"/>
            <a:ext cx="1091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C00000"/>
                </a:solidFill>
                <a:latin typeface="Arial" panose="020B0604020202020204" pitchFamily="34" charset="0"/>
              </a:rPr>
              <a:t>Somesh Kumar                                                                 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Journey of Interconnects and Research Opportunities </a:t>
            </a:r>
          </a:p>
        </p:txBody>
      </p:sp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10992544" y="6600830"/>
            <a:ext cx="9144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-26389" y="622300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 userDrawn="1"/>
        </p:nvCxnSpPr>
        <p:spPr bwMode="auto">
          <a:xfrm>
            <a:off x="1828800" y="6576071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106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503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1544" y="6576076"/>
            <a:ext cx="1091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C00000"/>
                </a:solidFill>
                <a:latin typeface="Arial" panose="020B0604020202020204" pitchFamily="34" charset="0"/>
              </a:rPr>
              <a:t>Somesh Kumar                                                                 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Journey of Interconnects and Research Opportunities </a:t>
            </a:r>
          </a:p>
        </p:txBody>
      </p:sp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10992544" y="6600830"/>
            <a:ext cx="9144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-26389" y="622300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 userDrawn="1"/>
        </p:nvCxnSpPr>
        <p:spPr bwMode="auto">
          <a:xfrm>
            <a:off x="1828800" y="6576071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79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0DC5-3676-4D84-B014-53EF9A73E2BC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E1BA-97EA-4CC9-8A4F-E3F24E543786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BE2D-CB18-453B-827E-27A65AC41114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9CA8-3A3D-486C-B6CD-02D3669527E1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77C6-C6F5-4985-9CCE-03C7004042E4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3266-5268-499B-B59C-B7626809AA16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D634-CF9B-4405-BCA4-2B56B0F70716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F55-FB23-4791-A107-5AE6C03E6341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7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BF18-DBA5-40CC-A0D5-B9EA9AEE90BC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37" r:id="rId16"/>
    <p:sldLayoutId id="2147484238" r:id="rId17"/>
    <p:sldLayoutId id="2147484270" r:id="rId18"/>
    <p:sldLayoutId id="2147484271" r:id="rId1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ushman17/COVID-19-Detector" TargetMode="External"/><Relationship Id="rId2" Type="http://schemas.openxmlformats.org/officeDocument/2006/relationships/hyperlink" Target="https://www.worldometers.info/coronavirus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ayushman17.pythonanywher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31972" y="1393612"/>
            <a:ext cx="114492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b="1" dirty="0">
                <a:latin typeface="Arial" panose="020B0604020202020204" pitchFamily="34" charset="0"/>
                <a:cs typeface="Arial" charset="0"/>
              </a:rPr>
              <a:t>HACKSAGON-2020 Project Presentation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372975" y="4077072"/>
            <a:ext cx="777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Subtitle 6"/>
          <p:cNvSpPr txBox="1">
            <a:spLocks/>
          </p:cNvSpPr>
          <p:nvPr/>
        </p:nvSpPr>
        <p:spPr>
          <a:xfrm>
            <a:off x="191344" y="4166340"/>
            <a:ext cx="11809311" cy="1566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indent="-171450" algn="ctr" defTabSz="685800" eaLnBrk="1" fontAlgn="auto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cs typeface="Arial" charset="0"/>
              </a:rPr>
              <a:t>Team Name: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Ayushman</a:t>
            </a:r>
          </a:p>
          <a:p>
            <a:pPr marL="171450" indent="-171450" algn="ctr" defTabSz="685800" eaLnBrk="1" fontAlgn="auto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cs typeface="Arial" charset="0"/>
              </a:rPr>
              <a:t>Team Leader Name: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Ayushman Singh Chauhan</a:t>
            </a:r>
            <a:r>
              <a:rPr lang="en-US" sz="2400" b="1" dirty="0">
                <a:latin typeface="Arial" panose="020B0604020202020204" pitchFamily="34" charset="0"/>
                <a:cs typeface="Arial" charset="0"/>
              </a:rPr>
              <a:t> </a:t>
            </a:r>
          </a:p>
          <a:p>
            <a:pPr marL="171450" indent="-171450" algn="ctr" defTabSz="685800" eaLnBrk="1" fontAlgn="auto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cs typeface="Arial" charset="0"/>
              </a:rPr>
              <a:t>Institute Name: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Indian Institute of Information Technology Guwahati</a:t>
            </a:r>
            <a:endParaRPr lang="en-IN" sz="3200" dirty="0">
              <a:solidFill>
                <a:srgbClr val="C00000"/>
              </a:solidFill>
            </a:endParaRPr>
          </a:p>
          <a:p>
            <a:pPr marL="171450" indent="-171450" algn="ctr" defTabSz="685800" eaLnBrk="1" fontAlgn="auto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5560" y="2060848"/>
            <a:ext cx="8378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2813"/>
            <a:r>
              <a:rPr lang="en-US" b="1" dirty="0">
                <a:latin typeface="Arial" panose="020B0604020202020204" pitchFamily="34" charset="0"/>
                <a:cs typeface="Arial" charset="0"/>
              </a:rPr>
              <a:t>Project Category: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Any Other or Software (AO)</a:t>
            </a:r>
          </a:p>
          <a:p>
            <a:pPr algn="ctr" defTabSz="912813"/>
            <a:r>
              <a:rPr lang="en-US" b="1" dirty="0">
                <a:latin typeface="Arial" panose="020B0604020202020204" pitchFamily="34" charset="0"/>
                <a:cs typeface="Arial" charset="0"/>
              </a:rPr>
              <a:t>Theme: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Health &amp; Environment Related Devices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879" y="3033502"/>
            <a:ext cx="11161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CoronaVirus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 Outbreak in India –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A Programming based Solution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1344" y="6389"/>
            <a:ext cx="11947764" cy="1118355"/>
            <a:chOff x="1601873" y="-567178"/>
            <a:chExt cx="32507804" cy="4452645"/>
          </a:xfrm>
        </p:grpSpPr>
        <p:pic>
          <p:nvPicPr>
            <p:cNvPr id="9" name="Picture 208" descr="Image result for abviiitm logo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770" y="-146590"/>
              <a:ext cx="3013639" cy="3881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873" y="1286898"/>
              <a:ext cx="7023668" cy="24482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7722" y="-567178"/>
              <a:ext cx="4939241" cy="44391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5638" y="147811"/>
              <a:ext cx="3991987" cy="358733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7060" y="477871"/>
              <a:ext cx="4132617" cy="34075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2306" y="277421"/>
              <a:ext cx="3459098" cy="345909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20179" y="-348702"/>
              <a:ext cx="4085221" cy="408522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" y="2006099"/>
            <a:ext cx="1902384" cy="242441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44236" y="5579217"/>
            <a:ext cx="11824742" cy="1316193"/>
            <a:chOff x="243874" y="3327238"/>
            <a:chExt cx="12665951" cy="1709566"/>
          </a:xfrm>
        </p:grpSpPr>
        <p:grpSp>
          <p:nvGrpSpPr>
            <p:cNvPr id="18" name="Group 17"/>
            <p:cNvGrpSpPr/>
            <p:nvPr/>
          </p:nvGrpSpPr>
          <p:grpSpPr>
            <a:xfrm>
              <a:off x="243874" y="3407300"/>
              <a:ext cx="11041489" cy="1629504"/>
              <a:chOff x="203879" y="3183003"/>
              <a:chExt cx="17925046" cy="2266618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79" y="4102299"/>
                <a:ext cx="3816802" cy="9888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70869" y="3862972"/>
                <a:ext cx="3058056" cy="81025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9377" y="3183003"/>
                <a:ext cx="1471262" cy="1546088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3944482" y="4698936"/>
                <a:ext cx="2353424" cy="750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050" b="1" dirty="0" err="1">
                    <a:solidFill>
                      <a:srgbClr val="C00000"/>
                    </a:solidFill>
                  </a:rPr>
                  <a:t>AdvanceTech</a:t>
                </a:r>
                <a:r>
                  <a:rPr lang="en-IN" sz="1050" b="1" dirty="0">
                    <a:solidFill>
                      <a:srgbClr val="C00000"/>
                    </a:solidFill>
                  </a:rPr>
                  <a:t> India </a:t>
                </a:r>
                <a:r>
                  <a:rPr lang="en-IN" sz="1050" b="1" dirty="0" err="1">
                    <a:solidFill>
                      <a:srgbClr val="C00000"/>
                    </a:solidFill>
                  </a:rPr>
                  <a:t>Pvt.</a:t>
                </a:r>
                <a:r>
                  <a:rPr lang="en-IN" sz="1050" b="1" dirty="0">
                    <a:solidFill>
                      <a:srgbClr val="C00000"/>
                    </a:solidFill>
                  </a:rPr>
                  <a:t> Ltd. 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874" b="27736"/>
              <a:stretch/>
            </p:blipFill>
            <p:spPr>
              <a:xfrm>
                <a:off x="6454109" y="3631988"/>
                <a:ext cx="4726992" cy="1556901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268" y="3743350"/>
                <a:ext cx="3955400" cy="1334176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4174" y="3327238"/>
              <a:ext cx="1435651" cy="1442060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96" y="1916832"/>
            <a:ext cx="1902384" cy="24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So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FDDBA-21C7-4164-A2F1-53FE5EAB5985}"/>
              </a:ext>
            </a:extLst>
          </p:cNvPr>
          <p:cNvSpPr txBox="1"/>
          <p:nvPr/>
        </p:nvSpPr>
        <p:spPr>
          <a:xfrm>
            <a:off x="263352" y="836712"/>
            <a:ext cx="119286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This project is a Web Application (web-based) and I will convert it into an Android App(I am on it) !!</a:t>
            </a:r>
          </a:p>
          <a:p>
            <a:r>
              <a:rPr lang="en-US" sz="4000" dirty="0"/>
              <a:t>User can access this facility by Smartphone also since this model is embedded into website and the website is live.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7414A-801A-4D98-B1D7-7E6C9298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24" y="3706508"/>
            <a:ext cx="2567916" cy="274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0635C1-6CA1-4585-ADF0-74690EBA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3401305"/>
            <a:ext cx="2736304" cy="3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27EA18-F3B1-426C-8844-EFE0744359E8}"/>
              </a:ext>
            </a:extLst>
          </p:cNvPr>
          <p:cNvSpPr/>
          <p:nvPr/>
        </p:nvSpPr>
        <p:spPr>
          <a:xfrm>
            <a:off x="47328" y="44624"/>
            <a:ext cx="140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91152-E6B9-4C3B-ABAE-22AF9FB2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1450B-5C36-4B35-A9CA-95331B01F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2" y="-35773"/>
            <a:ext cx="12192000" cy="466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21395-EDAD-4D24-A605-B216BE93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4808934"/>
            <a:ext cx="12192000" cy="207645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0D67DCC-1E29-4A27-A579-E78974BECF49}"/>
              </a:ext>
            </a:extLst>
          </p:cNvPr>
          <p:cNvSpPr/>
          <p:nvPr/>
        </p:nvSpPr>
        <p:spPr>
          <a:xfrm>
            <a:off x="7320136" y="4284983"/>
            <a:ext cx="432045" cy="864096"/>
          </a:xfrm>
          <a:prstGeom prst="downArrow">
            <a:avLst>
              <a:gd name="adj1" fmla="val 50000"/>
              <a:gd name="adj2" fmla="val 7718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437C1-C680-4C9E-BAD9-A5481DD4BE22}"/>
              </a:ext>
            </a:extLst>
          </p:cNvPr>
          <p:cNvSpPr txBox="1"/>
          <p:nvPr/>
        </p:nvSpPr>
        <p:spPr>
          <a:xfrm flipH="1">
            <a:off x="229374" y="715963"/>
            <a:ext cx="8451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https://www.worldometers.info/coronavirus/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YouTube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559C7-5231-41BE-8FA6-ECB9EC76F20A}"/>
              </a:ext>
            </a:extLst>
          </p:cNvPr>
          <p:cNvSpPr/>
          <p:nvPr/>
        </p:nvSpPr>
        <p:spPr>
          <a:xfrm>
            <a:off x="229374" y="35730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Other links:</a:t>
            </a:r>
          </a:p>
          <a:p>
            <a:r>
              <a:rPr lang="en-US" sz="3600" dirty="0"/>
              <a:t>● My project </a:t>
            </a:r>
            <a:r>
              <a:rPr lang="en-US" sz="3600" dirty="0">
                <a:hlinkClick r:id="rId3"/>
              </a:rPr>
              <a:t>Repository&lt;/&gt;</a:t>
            </a:r>
            <a:endParaRPr lang="en-US" sz="3600" dirty="0"/>
          </a:p>
          <a:p>
            <a:r>
              <a:rPr lang="en-US" sz="3600" dirty="0"/>
              <a:t>● </a:t>
            </a:r>
            <a:r>
              <a:rPr lang="en-US" sz="3600" dirty="0">
                <a:hlinkClick r:id="rId4"/>
              </a:rPr>
              <a:t>Launch my Project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9701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33055" y="2477334"/>
            <a:ext cx="4183620" cy="136531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latin typeface="EucrosiaUPC" panose="02020603050405020304" pitchFamily="18" charset="-34"/>
                <a:cs typeface="EucrosiaUPC" panose="02020603050405020304" pitchFamily="18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601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defTabSz="914400">
              <a:spcBef>
                <a:spcPts val="600"/>
              </a:spcBef>
              <a:buClr>
                <a:srgbClr val="C00000"/>
              </a:buClr>
              <a:buSzPct val="100000"/>
            </a:pPr>
            <a:r>
              <a:rPr lang="en-US" sz="35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r>
              <a:rPr lang="en-US" sz="3500" b="1" dirty="0">
                <a:solidFill>
                  <a:srgbClr val="C00000"/>
                </a:solidFill>
                <a:latin typeface="Comic Sans MS" panose="030F0702030302020204" pitchFamily="66" charset="0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9416" y="980728"/>
            <a:ext cx="1022513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Components Used / Type of Coding 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Methodology/Code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Importance for Society 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Expected Outcomes of the Idea 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Progress So Far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4380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</a:t>
            </a:r>
            <a:endParaRPr lang="en-US" sz="3600" b="1" spc="-15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C13A6-6CC4-41EE-B83A-E761D03A6153}"/>
              </a:ext>
            </a:extLst>
          </p:cNvPr>
          <p:cNvSpPr txBox="1"/>
          <p:nvPr/>
        </p:nvSpPr>
        <p:spPr>
          <a:xfrm>
            <a:off x="479376" y="105273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CFFFF"/>
                </a:solidFill>
              </a:rPr>
              <a:t>Let’s see the Current Stats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06CE5E-3F53-43A9-AEE6-DE6CF5F6C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58224"/>
              </p:ext>
            </p:extLst>
          </p:nvPr>
        </p:nvGraphicFramePr>
        <p:xfrm>
          <a:off x="839416" y="1772814"/>
          <a:ext cx="9700899" cy="403245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233633">
                  <a:extLst>
                    <a:ext uri="{9D8B030D-6E8A-4147-A177-3AD203B41FA5}">
                      <a16:colId xmlns:a16="http://schemas.microsoft.com/office/drawing/2014/main" val="2913648001"/>
                    </a:ext>
                  </a:extLst>
                </a:gridCol>
                <a:gridCol w="3233633">
                  <a:extLst>
                    <a:ext uri="{9D8B030D-6E8A-4147-A177-3AD203B41FA5}">
                      <a16:colId xmlns:a16="http://schemas.microsoft.com/office/drawing/2014/main" val="1639046941"/>
                    </a:ext>
                  </a:extLst>
                </a:gridCol>
                <a:gridCol w="3233633">
                  <a:extLst>
                    <a:ext uri="{9D8B030D-6E8A-4147-A177-3AD203B41FA5}">
                      <a16:colId xmlns:a16="http://schemas.microsoft.com/office/drawing/2014/main" val="4089297613"/>
                    </a:ext>
                  </a:extLst>
                </a:gridCol>
              </a:tblGrid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cap="none" spc="0" dirty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Region</a:t>
                      </a:r>
                      <a:endParaRPr lang="en-IN" sz="3600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India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World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36016292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Deaths 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5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12,948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93275773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Cases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329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301,100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1961187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New Cases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80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25,553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32992644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Recovered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23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94,625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5502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1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6000" contrast="22000"/>
                    </a14:imgEffect>
                  </a14:imgLayer>
                </a14:imgProps>
              </a:ext>
            </a:extLst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4E6B4-0628-43F6-A148-CCE4B2EBE81E}"/>
              </a:ext>
            </a:extLst>
          </p:cNvPr>
          <p:cNvSpPr txBox="1"/>
          <p:nvPr/>
        </p:nvSpPr>
        <p:spPr>
          <a:xfrm>
            <a:off x="119336" y="-20114"/>
            <a:ext cx="587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Scary growth of COVID-19</a:t>
            </a:r>
          </a:p>
        </p:txBody>
      </p:sp>
    </p:spTree>
    <p:extLst>
      <p:ext uri="{BB962C8B-B14F-4D97-AF65-F5344CB8AC3E}">
        <p14:creationId xmlns:p14="http://schemas.microsoft.com/office/powerpoint/2010/main" val="361865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4000"/>
                    </a14:imgEffect>
                    <a14:imgEffect>
                      <a14:brightnessContrast bright="4000" contrast="11000"/>
                    </a14:imgEffect>
                  </a14:imgLayer>
                </a14:imgProps>
              </a:ext>
            </a:extLst>
          </a:blip>
          <a:srcRect/>
          <a:stretch>
            <a:fillRect l="-23000" r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97989-1F0D-4B80-B683-5A9EFC6530CC}"/>
              </a:ext>
            </a:extLst>
          </p:cNvPr>
          <p:cNvSpPr txBox="1"/>
          <p:nvPr/>
        </p:nvSpPr>
        <p:spPr>
          <a:xfrm>
            <a:off x="191344" y="836712"/>
            <a:ext cx="95050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Objective is to Stop the transmission by prioritizing tests and hence detecting the cases quickly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can be collected on the symptoms of COVID-19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 machine learning model is then trained on the data to find out the probability of a person having the infection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model is then used to find out whom to test for the infection first under a limited testing 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same model can be used to find potential candidates for conducting random tests </a:t>
            </a:r>
          </a:p>
        </p:txBody>
      </p:sp>
    </p:spTree>
    <p:extLst>
      <p:ext uri="{BB962C8B-B14F-4D97-AF65-F5344CB8AC3E}">
        <p14:creationId xmlns:p14="http://schemas.microsoft.com/office/powerpoint/2010/main" val="274087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347ACF3-9FC1-4E28-8193-36B195D4A278}"/>
              </a:ext>
            </a:extLst>
          </p:cNvPr>
          <p:cNvSpPr txBox="1">
            <a:spLocks noChangeArrowheads="1"/>
          </p:cNvSpPr>
          <p:nvPr/>
        </p:nvSpPr>
        <p:spPr>
          <a:xfrm>
            <a:off x="119336" y="-19682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Components Used/Type of Coding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DCC2B-49A2-4118-8B57-9F1EF5B522CB}"/>
              </a:ext>
            </a:extLst>
          </p:cNvPr>
          <p:cNvSpPr txBox="1"/>
          <p:nvPr/>
        </p:nvSpPr>
        <p:spPr>
          <a:xfrm>
            <a:off x="119336" y="610136"/>
            <a:ext cx="964907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highlight>
                  <a:srgbClr val="FFFF00"/>
                </a:highlight>
              </a:rPr>
              <a:t>Machine learning model parameters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team of doctors can sit down to find out the best model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sample set of such parameters is as follows:</a:t>
            </a:r>
          </a:p>
          <a:p>
            <a:pPr marL="1428750" lvl="2" indent="-514350">
              <a:buFont typeface="Wingdings" panose="05000000000000000000" pitchFamily="2" charset="2"/>
              <a:buChar char="ü"/>
            </a:pPr>
            <a:r>
              <a:rPr lang="en-IN" dirty="0"/>
              <a:t>Features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Average fever: Continuous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Body pain: 0/1(Binary)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Age: Discrete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Runny Nose: 0/1(Binary)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Difficulty Breathing – categorical: -1/0/1 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IN" dirty="0"/>
              <a:t>Labels: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Probability of COVID – 19 Infection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FE489-AFAB-4CDA-B5CA-615DFF5BF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055046"/>
            <a:ext cx="4353085" cy="30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7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Methodology/Code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B6547-5266-401D-B0F4-090C65F821F8}"/>
              </a:ext>
            </a:extLst>
          </p:cNvPr>
          <p:cNvSpPr txBox="1"/>
          <p:nvPr/>
        </p:nvSpPr>
        <p:spPr>
          <a:xfrm>
            <a:off x="14768" y="620688"/>
            <a:ext cx="83134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COVID-19 Detector is an interactive Web Application powered by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JuPyter notebook is Used for the initial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By training the Database and import the machine learning model </a:t>
            </a:r>
            <a:r>
              <a:rPr lang="en-US" sz="2700"/>
              <a:t>into an </a:t>
            </a:r>
            <a:r>
              <a:rPr lang="en-US" sz="2700" dirty="0"/>
              <a:t>HTML file with the Flask (web framework).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Data to be randomly generated for this Prototype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My Model use pandas, numpy and sklearn.linear_model ,these are libraries for machine learning in Python, to train and run the model in the web browser.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This model uses a technique called Logistic regression.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A HTML file will contain the UI with a form capable of  sorting inferring the input data from the trained model</a:t>
            </a:r>
            <a:endParaRPr lang="en-IN" sz="2700" dirty="0"/>
          </a:p>
          <a:p>
            <a:endParaRPr lang="en-IN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82FC5-C5E3-4104-87C4-33C84EA50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4038279"/>
            <a:ext cx="3528392" cy="2199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0D195-2B79-4F67-8900-892D7FFE1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9" y="1220019"/>
            <a:ext cx="3732988" cy="18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5E6E1-3904-4C01-86B8-53B48CDA0D0C}"/>
              </a:ext>
            </a:extLst>
          </p:cNvPr>
          <p:cNvSpPr/>
          <p:nvPr/>
        </p:nvSpPr>
        <p:spPr>
          <a:xfrm>
            <a:off x="0" y="25460"/>
            <a:ext cx="4278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for Society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D37B3-6B84-4F26-A402-26A0EFE9860C}"/>
              </a:ext>
            </a:extLst>
          </p:cNvPr>
          <p:cNvSpPr txBox="1"/>
          <p:nvPr/>
        </p:nvSpPr>
        <p:spPr>
          <a:xfrm>
            <a:off x="200568" y="764704"/>
            <a:ext cx="11512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dirty="0"/>
              <a:t>To aid people by providing them knowledge through a W</a:t>
            </a:r>
            <a:r>
              <a:rPr lang="en-US" dirty="0"/>
              <a:t>eb Application </a:t>
            </a:r>
            <a:r>
              <a:rPr lang="en-IN" dirty="0"/>
              <a:t>has not been done yet.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dirty="0"/>
              <a:t>Technologies that were made to convert information so that it can be accessible to computers are used to aid people and I can contribute to a social cause.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3D417-5884-47BE-B441-8C7049C3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16" y="2492896"/>
            <a:ext cx="6922416" cy="39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98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27AC3-A53A-4C48-AFDA-647B04FC3246}"/>
              </a:ext>
            </a:extLst>
          </p:cNvPr>
          <p:cNvSpPr txBox="1"/>
          <p:nvPr/>
        </p:nvSpPr>
        <p:spPr>
          <a:xfrm>
            <a:off x="-7633" y="588158"/>
            <a:ext cx="892971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This model allows better priority to certain people who are affected by the virus.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Understand the important effect that technology has on the medical facility today.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Right now I have designed the project for One Disease but it can be designed for more number of diseases.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It acts as a life saving device.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All the tools and technologies used for developing COVID-19 detector are free hence the cost of production and development is close to NULL.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All COVID-19 detector required is an internet connection which makes it affordable for everyone.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54F28-8C34-438C-9E8B-4E15C6E32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836712"/>
            <a:ext cx="339852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226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42829</TotalTime>
  <Words>598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Courier New</vt:lpstr>
      <vt:lpstr>EucrosiaUPC</vt:lpstr>
      <vt:lpstr>Times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SPG</dc:creator>
  <cp:lastModifiedBy>AYUSHMAN SINGH CHAUHAN</cp:lastModifiedBy>
  <cp:revision>5443</cp:revision>
  <cp:lastPrinted>2010-06-11T01:42:17Z</cp:lastPrinted>
  <dcterms:created xsi:type="dcterms:W3CDTF">1601-01-01T00:00:00Z</dcterms:created>
  <dcterms:modified xsi:type="dcterms:W3CDTF">2020-03-29T13:54:00Z</dcterms:modified>
</cp:coreProperties>
</file>