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9"/>
    <p:restoredTop sz="94652"/>
  </p:normalViewPr>
  <p:slideViewPr>
    <p:cSldViewPr snapToGrid="0" snapToObjects="1">
      <p:cViewPr varScale="1">
        <p:scale>
          <a:sx n="67" d="100"/>
          <a:sy n="67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7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2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24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33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579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18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5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0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7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0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9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3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2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9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6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8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2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Attendance System using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21484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37F5D6-EC31-44DC-97DD-B0F959177524}"/>
              </a:ext>
            </a:extLst>
          </p:cNvPr>
          <p:cNvSpPr/>
          <p:nvPr/>
        </p:nvSpPr>
        <p:spPr>
          <a:xfrm>
            <a:off x="220393" y="464547"/>
            <a:ext cx="6623319" cy="245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CASE 2</a:t>
            </a:r>
          </a:p>
          <a:p>
            <a:pPr marL="457200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Image: Face with eyes closed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Database: Images of different people including that face with eyes open.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Output: Match the input image (with eyes closed) with the corresponding database image (with eyes open)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Not as expected. The person was not recognized correctly.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Result: Fail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BA55F-C421-4F07-A9F5-7135F26137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22" y="2899795"/>
            <a:ext cx="4943474" cy="29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6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7A3662-995B-48D5-9D27-CC72A20AB69D}"/>
              </a:ext>
            </a:extLst>
          </p:cNvPr>
          <p:cNvSpPr/>
          <p:nvPr/>
        </p:nvSpPr>
        <p:spPr>
          <a:xfrm>
            <a:off x="154745" y="714499"/>
            <a:ext cx="9158067" cy="185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CASE 3</a:t>
            </a:r>
          </a:p>
          <a:p>
            <a:pPr marL="457200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Image: No face image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Database: Images of different people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Output: Shouldn’t match with any image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As expected. No match found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Result: Pass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83A09-8AAF-40DC-A8BF-F9215087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836601"/>
            <a:ext cx="1924050" cy="1552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CF2D98-6B9F-4431-93E1-20A947716572}"/>
              </a:ext>
            </a:extLst>
          </p:cNvPr>
          <p:cNvSpPr txBox="1"/>
          <p:nvPr/>
        </p:nvSpPr>
        <p:spPr>
          <a:xfrm>
            <a:off x="2304418" y="440807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9EA280-A3F6-4942-8CB0-B23A4EC8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49" y="2836601"/>
            <a:ext cx="3648075" cy="1571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2D0A1B-F677-4183-A470-85809F67A7E8}"/>
              </a:ext>
            </a:extLst>
          </p:cNvPr>
          <p:cNvSpPr txBox="1"/>
          <p:nvPr/>
        </p:nvSpPr>
        <p:spPr>
          <a:xfrm>
            <a:off x="6343878" y="440807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7090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6016-2ECE-42C1-B2A0-E4D06243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555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520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Traditional Attendance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Traditional attendance management systems are tedious, repetitive and time consuming.</a:t>
            </a:r>
          </a:p>
          <a:p>
            <a:r>
              <a:rPr lang="en-US" sz="2300" dirty="0"/>
              <a:t>The supervisor needs to carry a physical attendance sheet.</a:t>
            </a:r>
          </a:p>
          <a:p>
            <a:r>
              <a:rPr lang="en-US" sz="2300" dirty="0"/>
              <a:t>Extra efforts are required both from the attendance taker and the attendees.</a:t>
            </a:r>
          </a:p>
          <a:p>
            <a:r>
              <a:rPr lang="en-US" sz="2300" dirty="0"/>
              <a:t>Identification of proxies is very difficult.</a:t>
            </a:r>
          </a:p>
          <a:p>
            <a:r>
              <a:rPr lang="en-US" sz="2300" dirty="0"/>
              <a:t>If a large number of attendees are present, it is not possible for a single supervisor to conduct attendance using a physical attendance sheet.</a:t>
            </a:r>
          </a:p>
        </p:txBody>
      </p:sp>
    </p:spTree>
    <p:extLst>
      <p:ext uri="{BB962C8B-B14F-4D97-AF65-F5344CB8AC3E}">
        <p14:creationId xmlns:p14="http://schemas.microsoft.com/office/powerpoint/2010/main" val="10277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767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AUTOMATED ATTENDANCE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3909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can it be achieved?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44846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4000" dirty="0"/>
              <a:t>USING FACE RECOGNITION METHOD</a:t>
            </a:r>
          </a:p>
        </p:txBody>
      </p:sp>
    </p:spTree>
    <p:extLst>
      <p:ext uri="{BB962C8B-B14F-4D97-AF65-F5344CB8AC3E}">
        <p14:creationId xmlns:p14="http://schemas.microsoft.com/office/powerpoint/2010/main" val="144416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Face Recognition?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Face Recognition is a computer application capable of identifying or verifying a person from a digital image or a video frame.</a:t>
            </a:r>
          </a:p>
          <a:p>
            <a:r>
              <a:rPr lang="en-US" sz="2400" dirty="0"/>
              <a:t>Face Recognition is considered as a good biometric as it is a person’s primary identification characteristic.</a:t>
            </a:r>
          </a:p>
          <a:p>
            <a:r>
              <a:rPr lang="en-US" sz="2400" dirty="0"/>
              <a:t>Facial Recognition can perform mass identification whereas other biometrics cannot.</a:t>
            </a:r>
          </a:p>
        </p:txBody>
      </p:sp>
    </p:spTree>
    <p:extLst>
      <p:ext uri="{BB962C8B-B14F-4D97-AF65-F5344CB8AC3E}">
        <p14:creationId xmlns:p14="http://schemas.microsoft.com/office/powerpoint/2010/main" val="12181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attendance system using Face Recognition is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an automated application.</a:t>
            </a:r>
          </a:p>
          <a:p>
            <a:r>
              <a:rPr lang="en-US" sz="2400" dirty="0"/>
              <a:t>The supervisor and attendees have to perform zero work as the attendance will be updated automatically.</a:t>
            </a:r>
          </a:p>
          <a:p>
            <a:r>
              <a:rPr lang="en-US" sz="2400" dirty="0"/>
              <a:t>Proxies cannot be made as physical presence in the class is important.</a:t>
            </a:r>
          </a:p>
          <a:p>
            <a:r>
              <a:rPr lang="en-US" sz="2400" dirty="0"/>
              <a:t>It is not at all time consuming.</a:t>
            </a:r>
          </a:p>
          <a:p>
            <a:r>
              <a:rPr lang="en-US" sz="2400" dirty="0"/>
              <a:t>Multiple attendance can be marked at a single time.</a:t>
            </a:r>
          </a:p>
        </p:txBody>
      </p:sp>
    </p:spTree>
    <p:extLst>
      <p:ext uri="{BB962C8B-B14F-4D97-AF65-F5344CB8AC3E}">
        <p14:creationId xmlns:p14="http://schemas.microsoft.com/office/powerpoint/2010/main" val="178537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 behind Face Recognition for Attendance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Image of a classroom of students is captured using a camera.</a:t>
            </a:r>
          </a:p>
          <a:p>
            <a:r>
              <a:rPr lang="en-US" sz="2400" dirty="0"/>
              <a:t>The image is pre-processed, faces are detected, features are extracted and face recognition algorithms are used.</a:t>
            </a:r>
          </a:p>
          <a:p>
            <a:r>
              <a:rPr lang="en-US" sz="2400" dirty="0"/>
              <a:t>When the faces are matched with the faces in the database, the attendance is marked as present.</a:t>
            </a:r>
          </a:p>
        </p:txBody>
      </p:sp>
    </p:spTree>
    <p:extLst>
      <p:ext uri="{BB962C8B-B14F-4D97-AF65-F5344CB8AC3E}">
        <p14:creationId xmlns:p14="http://schemas.microsoft.com/office/powerpoint/2010/main" val="81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09893" y="1532586"/>
            <a:ext cx="953037" cy="1004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05CE2-296F-42B5-B27C-557A24DA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419225"/>
            <a:ext cx="4438649" cy="48291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8BCD1E-F29C-4DD2-9610-6217E78B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Proposed Algorithm</a:t>
            </a:r>
          </a:p>
        </p:txBody>
      </p:sp>
    </p:spTree>
    <p:extLst>
      <p:ext uri="{BB962C8B-B14F-4D97-AF65-F5344CB8AC3E}">
        <p14:creationId xmlns:p14="http://schemas.microsoft.com/office/powerpoint/2010/main" val="74726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our proposed method is better than existing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will use PCA with Voila Jones algorithm method to make the results more accurate.</a:t>
            </a:r>
          </a:p>
          <a:p>
            <a:r>
              <a:rPr lang="en-US" sz="2400" dirty="0"/>
              <a:t>After calculating the Euclidean distance between all training image eigen-faces and test image (captured image) eigenface, we have set a threshold distance that will determine the most perfect match for the test image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82475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192A-3844-4BF9-906B-689F82CD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66" y="426720"/>
            <a:ext cx="8596668" cy="1320800"/>
          </a:xfrm>
        </p:spPr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1025" name="Picture 6">
            <a:extLst>
              <a:ext uri="{FF2B5EF4-FFF2-40B4-BE49-F238E27FC236}">
                <a16:creationId xmlns:a16="http://schemas.microsoft.com/office/drawing/2014/main" id="{FD2A27A9-F39D-45BB-9566-4199FE08D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89" y="3429000"/>
            <a:ext cx="4901768" cy="31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64C38B-06A6-4DC0-A753-C14262A284C3}"/>
              </a:ext>
            </a:extLst>
          </p:cNvPr>
          <p:cNvSpPr/>
          <p:nvPr/>
        </p:nvSpPr>
        <p:spPr>
          <a:xfrm>
            <a:off x="84799" y="1230326"/>
            <a:ext cx="975360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CASE 1</a:t>
            </a:r>
          </a:p>
          <a:p>
            <a:pPr marL="457200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Image: Face with spectacles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Database: Images of different people including that face without spectacles.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Output: Match the input image (with spectacles) with the corresponding database image (without spectacles)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As expected. The person was recognized correctly. No problem was faced because of the spectacles.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Result: Pass</a:t>
            </a:r>
          </a:p>
        </p:txBody>
      </p:sp>
    </p:spTree>
    <p:extLst>
      <p:ext uri="{BB962C8B-B14F-4D97-AF65-F5344CB8AC3E}">
        <p14:creationId xmlns:p14="http://schemas.microsoft.com/office/powerpoint/2010/main" val="20763032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508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Attendance System using Face Recognition</vt:lpstr>
      <vt:lpstr>Problems with Traditional Attendance Management Systems</vt:lpstr>
      <vt:lpstr>Solution to the problem</vt:lpstr>
      <vt:lpstr>What is Face Recognition?</vt:lpstr>
      <vt:lpstr>Why attendance system using Face Recognition is better?</vt:lpstr>
      <vt:lpstr>Basic Concept behind Face Recognition for Attendance System</vt:lpstr>
      <vt:lpstr>Proposed Algorithm</vt:lpstr>
      <vt:lpstr>Why our proposed method is better than existing methods?</vt:lpstr>
      <vt:lpstr>Test Results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System using Face Recognition</dc:title>
  <dc:creator>Microsoft Office User</dc:creator>
  <cp:lastModifiedBy>Deepak Mittal</cp:lastModifiedBy>
  <cp:revision>15</cp:revision>
  <dcterms:created xsi:type="dcterms:W3CDTF">2017-10-06T20:59:06Z</dcterms:created>
  <dcterms:modified xsi:type="dcterms:W3CDTF">2017-12-11T22:46:03Z</dcterms:modified>
</cp:coreProperties>
</file>