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3" r:id="rId3"/>
    <p:sldId id="323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407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Relevance feedback and query expansion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Relevance feedback </a:t>
            </a:r>
            <a:r>
              <a:rPr lang="en-US" sz="4400" kern="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Lecture-30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74638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User feedback: Select what is relevant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47788"/>
            <a:ext cx="7831148" cy="4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857256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 after relevance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803385" cy="44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Key concept for relevance feedback: Centroid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center of mass of a set of points.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Recall that we represent documents as points in a high-dimensional space.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Thus: we can compute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documents.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Definition: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D is a set of documents and             is the vector we use to represent document 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7553" y="3786190"/>
          <a:ext cx="2520741" cy="928694"/>
        </p:xfrm>
        <a:graphic>
          <a:graphicData uri="http://schemas.openxmlformats.org/presentationml/2006/ole">
            <p:oleObj spid="_x0000_s5122" name="Equation" r:id="rId3" imgW="120636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21740" y="4643446"/>
          <a:ext cx="1036276" cy="477840"/>
        </p:xfrm>
        <a:graphic>
          <a:graphicData uri="http://schemas.openxmlformats.org/presentationml/2006/ole">
            <p:oleObj spid="_x0000_s5123" name="Equation" r:id="rId4" imgW="571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Centroid: Examples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264" t="25159" r="33695" b="21656"/>
          <a:stretch>
            <a:fillRect/>
          </a:stretch>
        </p:blipFill>
        <p:spPr bwMode="auto">
          <a:xfrm>
            <a:off x="928662" y="1285860"/>
            <a:ext cx="735811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algorithm implements relevance feedback in the vector space model.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chooses the query  that maximizes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set of relevant docs;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set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docs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Intent:           is the vector that separates relevant and non-relevant docs maximally.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Making some additional assumptions, we can rewrite                            	    as: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8794" y="3071810"/>
          <a:ext cx="6336001" cy="736604"/>
        </p:xfrm>
        <a:graphic>
          <a:graphicData uri="http://schemas.openxmlformats.org/presentationml/2006/ole">
            <p:oleObj spid="_x0000_s6146" name="Equation" r:id="rId3" imgW="2844720" imgH="3301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7356" y="4000504"/>
          <a:ext cx="714380" cy="642942"/>
        </p:xfrm>
        <a:graphic>
          <a:graphicData uri="http://schemas.openxmlformats.org/presentationml/2006/ole">
            <p:oleObj spid="_x0000_s6147" name="Equation" r:id="rId4" imgW="24120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8662" y="5429264"/>
          <a:ext cx="785818" cy="571504"/>
        </p:xfrm>
        <a:graphic>
          <a:graphicData uri="http://schemas.openxmlformats.org/presentationml/2006/ole">
            <p:oleObj spid="_x0000_s6148" name="Equation" r:id="rId5" imgW="2412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71736" y="5572140"/>
          <a:ext cx="3786214" cy="500066"/>
        </p:xfrm>
        <a:graphic>
          <a:graphicData uri="http://schemas.openxmlformats.org/presentationml/2006/ole">
            <p:oleObj spid="_x0000_s6149" name="Equation" r:id="rId6" imgW="1942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optimal query vector is: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move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relevant documents by the difference between the two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28662" y="2357430"/>
          <a:ext cx="7500990" cy="1857388"/>
        </p:xfrm>
        <a:graphic>
          <a:graphicData uri="http://schemas.openxmlformats.org/presentationml/2006/ole">
            <p:oleObj spid="_x0000_s7170" name="Equation" r:id="rId3" imgW="27684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Exercise: Compute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vector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0423" t="44268" r="66633" b="37261"/>
          <a:stretch>
            <a:fillRect/>
          </a:stretch>
        </p:blipFill>
        <p:spPr bwMode="auto">
          <a:xfrm>
            <a:off x="1285852" y="1500174"/>
            <a:ext cx="39290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57224" y="4214818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circles: relevant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documents, </a:t>
            </a:r>
          </a:p>
          <a:p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Xs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documents </a:t>
            </a:r>
          </a:p>
          <a:p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lum bright="-25000" contrast="58000"/>
          </a:blip>
          <a:srcRect l="16807" t="66913" r="71165" b="30809"/>
          <a:stretch>
            <a:fillRect/>
          </a:stretch>
        </p:blipFill>
        <p:spPr bwMode="auto">
          <a:xfrm>
            <a:off x="1285852" y="5643578"/>
            <a:ext cx="3787406" cy="41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illustrated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2226" t="29618" r="24255" b="13694"/>
          <a:stretch>
            <a:fillRect/>
          </a:stretch>
        </p:blipFill>
        <p:spPr bwMode="auto">
          <a:xfrm>
            <a:off x="642910" y="928670"/>
            <a:ext cx="800105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Positive vs. negative relevance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Positive feedback is more valuable than negative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set β = 0.75, γ = 0.25 to give higher weight to positive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systems only allow positive feedback.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Assumptions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can relevance feedback enhance recall?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contain similar terms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Relevance feedback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Violation of A1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Violation: Mismatch of searcher’s vocabulary and collection vocabulary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cosmonaut / astronaut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Violation of A2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are similar.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for violation: [contradictory government policies]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Several unrelated “prototypes”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Subsidies for tobacco farmers vs. anti-smoking campaigns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Aid for developing countries vs. high tariffs on imports from developing countries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Relevance feedback on tobacco docs will not help with finding docs on developing countries.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Assumptions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can relevance feedback enhance recall?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A1: The user knows the terms in the collection well enough for an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Assumption A2: Relevant documents contain similar terms (so I can “hop” from one relevant document to a different one when giving relevance feedback).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Evaluation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Pick an evaluation measure, e.g., precision in top 10: P@10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Compute P@10 for original query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 P@10 for modified relevance feedback query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most cases: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spectacularly better than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this a fair evaluation?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Evaluation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Fair evaluation must be on “residual” collection: docs not yet judged by user.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Studies have shown that relevance feedback is successful when evaluated this way.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Empirically, one round of relevance feedback is often very useful. Two rounds are marginally useful.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Evaluation: Caveat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 evaluation of usefulness must compare to other methods taking the same amount of time.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Alternative to relevance feedback: User revises and resubmits query.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may prefer revision/resubmission to having to judge relevance of documents.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no clear evidence that relevance feedback is the “best use” of the user’s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Problems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Relevance feedback is expensive.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Relevance feedback creates long modified queries.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queries are expensive to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are reluctant to provide explicit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It’s often hard to understand why a particular document was retrieved after applying relevance feedback.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search engine Excite had full relevance feedback at one point, but abandoned it later.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Pseudo-relevance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Pseudo-relevance feedback automates the “manual” part of true relevance feedback.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Pseudo-relevance feedback algorithm: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Retrieve a ranked list of hits for the user’s query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that the top k documents are relevant.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relevance feedback (e.g.,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Works very well on average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can go horribly wrong for some queries.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of query drift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do several iterations of pseudo-relevance feedback, then you will get query drift for a large proportion of queries.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00201"/>
            <a:ext cx="7258072" cy="1257296"/>
          </a:xfrm>
        </p:spPr>
        <p:txBody>
          <a:bodyPr/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feedback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feedback: Assumptions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feedback: Evaluation</a:t>
            </a:r>
          </a:p>
          <a:p>
            <a:pPr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document is relevant if it gives the user the information she was looking for.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evaluate relevance, we need an evaluation benchmark with three elements: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benchmark document collection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benchmark suite of queries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assessment of the relevance of each query-document pair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Interactive relevance feedback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initial retrieval results by telling the IR system which docs are relevant / non-relevant.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known relevance feedback method: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feedback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retrieval results by adding synonyms / related terms to the query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Sources for related terms: Manual thesauri, automatic thesauri, query logs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Options for improving recall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Local: Do a “local”, on-demand analysis for a user query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local method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relevance feedback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Global: Do a global analysis once (e.g., of collection) to produce thesaurus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thesaurus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Basic idea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17615"/>
            <a:ext cx="8229600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user issues a (short, simple)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search engine returns a set of documents.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marks some docs as relevant, some as non-relevant.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engine computes a new representation of the information need. Hope: better than the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engine runs new query and returns new results.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 results have (hopefully) better recall.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will use the term ad hoc retrieval to refer to regular retrieval without relevance feedback.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Relevance feedback: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17973" cy="388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 for initial query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62074"/>
            <a:ext cx="7859899" cy="442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10729</TotalTime>
  <Words>1009</Words>
  <Application>Microsoft Office PowerPoint</Application>
  <PresentationFormat>On-screen Show (4:3)</PresentationFormat>
  <Paragraphs>126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Slide 1</vt:lpstr>
      <vt:lpstr>Slide 2</vt:lpstr>
      <vt:lpstr>Content</vt:lpstr>
      <vt:lpstr>Relevance</vt:lpstr>
      <vt:lpstr>Slide 5</vt:lpstr>
      <vt:lpstr>Options for improving recall</vt:lpstr>
      <vt:lpstr>Relevance feedback: Basic idea</vt:lpstr>
      <vt:lpstr>Relevance feedback: Examples</vt:lpstr>
      <vt:lpstr>Results for initial query</vt:lpstr>
      <vt:lpstr>User feedback: Select what is relevant</vt:lpstr>
      <vt:lpstr>Results after relevance feedback</vt:lpstr>
      <vt:lpstr>Key concept for relevance feedback: Centroid</vt:lpstr>
      <vt:lpstr>Centroid: Examples</vt:lpstr>
      <vt:lpstr>Rocchio algorithm</vt:lpstr>
      <vt:lpstr>Rocchio algorithm</vt:lpstr>
      <vt:lpstr>Exercise: Compute Rocchio vector</vt:lpstr>
      <vt:lpstr>Rocchio illustrated</vt:lpstr>
      <vt:lpstr>Positive vs. negative relevance feedback</vt:lpstr>
      <vt:lpstr>Relevance feedback: Assumptions</vt:lpstr>
      <vt:lpstr>Violation of A1</vt:lpstr>
      <vt:lpstr>Violation of A2</vt:lpstr>
      <vt:lpstr>Relevance feedback: Assumptions</vt:lpstr>
      <vt:lpstr>Relevance feedback: Evaluation</vt:lpstr>
      <vt:lpstr>Relevance feedback: Evaluation</vt:lpstr>
      <vt:lpstr>Evaluation: Caveat</vt:lpstr>
      <vt:lpstr>Relevance feedback: Problems</vt:lpstr>
      <vt:lpstr>Pseudo-relevance feedback</vt:lpstr>
      <vt:lpstr>Slide 28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894</cp:revision>
  <dcterms:created xsi:type="dcterms:W3CDTF">2010-05-23T14:28:12Z</dcterms:created>
  <dcterms:modified xsi:type="dcterms:W3CDTF">2020-04-11T09:59:43Z</dcterms:modified>
</cp:coreProperties>
</file>