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73" r:id="rId3"/>
    <p:sldId id="323" r:id="rId4"/>
    <p:sldId id="374" r:id="rId5"/>
    <p:sldId id="376" r:id="rId6"/>
    <p:sldId id="390" r:id="rId7"/>
    <p:sldId id="391" r:id="rId8"/>
    <p:sldId id="392" r:id="rId9"/>
    <p:sldId id="393" r:id="rId10"/>
    <p:sldId id="394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314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804863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Topic-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Relevance feedback and query expansion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 (Q</a:t>
            </a: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uery expansion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Lecture-31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Evaluation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Pick an evaluation measure, e.g., precision in top 10: P@10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Compute P@10 for original query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 P@10 for modified relevance feedback query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most cases: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spectacularly better than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this a fair evaluation?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Problems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Relevance feedback is expensive.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Relevance feedback creates long modified queries.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queries are expensive to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are reluctant to provide explicit feedback.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It’s often hard to understand why a particular document was retrieved after applying relevance feedback.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search engine Excite had full relevance feedback at one point, but abandoned it later.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Pseudo-relevance feedback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Pseudo-relevance feedback automates the “manual” part of true relevance feedback.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Pseudo-relevance feedback algorithm: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Retrieve a ranked list of hits for the user’s query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that the top k documents are relevant.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relevance feedback (e.g.,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Works very well on average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can go horribly wrong for some queries.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 of query drift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 do several iterations of pseudo-relevance feedback, then you will get query drift for a large proportion of queries.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Types of user feedback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gives feedback on documents.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common in relevance feedback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gives feedback on words or phrases.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common in query expansion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Query expansion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Query expansion is another method for increasing recall.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use “global query expansion” to refer to “global methods for query reformulation”.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global query expansion, the query is modified based on some global resource, i.e. a resource that is not query-dependent.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information we use: (near-)synonymy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“Global” resources used for query expansion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871"/>
            <a:ext cx="8472518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publication or database that collects (near-)synonyms is called a thesaurus.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Manual thesaurus (maintained by editors, e.g.,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PubMed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Automatically derived thesaurus (e.g., based on co-occurrence statistics)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Query-equivalence based on query log mining (common on the web as in the “palm” example)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Thesaurus-based query expansion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term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the query, expand the query with words the thesaurus lists as semantically related with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from earlier: HOSPITAL → MEDICAL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Generally increases recall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May significantly decrease precision, particularly with ambiguous terms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INTEREST RATE → INTEREST RATE FASCINATE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Widely used in specialized search engines for science and engineering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It’s very expensive to create a manual thesaurus and to maintain it over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 for manual thesaurus: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PubMed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428736"/>
            <a:ext cx="809330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Automatic thesaurus generation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Attempt to generate a thesaurus automatically by analyzing the distribution of words in documents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Fundamental notion: similarity between two words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 1: Two words are similar if they co-occur with similar words.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“car” ≈ “motorcycle” because both occur with “road”, “gas” and “license”, so they must be similar.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 2: Two words are similar if they occur in a given grammatical relation with the same words.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harvest, peel, eat, prepare, etc. apples and pears, so apples and pears must be similar.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Co-occurrence is more robust, grammatical relations are more accurate.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Query expansion at search engines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43914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source of query expansion at search engines: query logs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1: After issuing the query [herbs], users frequently search for [herbal remedies].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→ “herbal remedies” is potential expansion of “herb”.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2: Users searching for [flower pix] frequently click on the URL photobucket.com/flower. Users searching for [flower clipart] frequently click on the same URL.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→ “flower clipart” and “flower pix” are potential expansions of each other.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730997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Query expansion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Take-away today Interactive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Interactive relevance feedback: improve initial retrieval results by telling the IR system which docs are relevant / non-relevant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Best known relevance feedback method: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feedback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Query expansion: improve retrieval results by adding synonyms / related terms to the query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Sources for related terms: Manual thesauri, automatic thesauri, query logs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28728" y="1600201"/>
            <a:ext cx="7429552" cy="1257296"/>
          </a:xfrm>
        </p:spPr>
        <p:txBody>
          <a:bodyPr/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Relevance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feedback: Assumption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Relevance feedback: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expansion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597269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document is relevant if it gives the user the information she was looking 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Interactive relevance feedback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improve initial retrieval results by telling the IR system which docs are relevant / non-relevant.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known relevance feedback method: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feedback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Query expansion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improve retrieval results by adding synonyms / related terms to the query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Sources for related terms: Manual thesauri, automatic thesauri, query logs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Assumptions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can relevance feedback enhance recall?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A1: The user knows the terms in the collection well enough for an initial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A2: Relevant documents contain similar terms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Violation of A1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A1: The user knows the terms in the collection well enough for an initial query.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Violation: Mismatch of searcher’s vocabulary and collection vocabulary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cosmonaut / astronaut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Violation of A2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A2: Relevant documents are similar.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for violation: [contradictory government policies]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Several unrelated “prototypes”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Subsidies for tobacco farmers vs. anti-smoking campaigns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Aid for developing countries vs. high tariffs on imports from developing countries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Relevance feedback on tobacco docs will not help with finding docs on developing countries.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Assumptions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can relevance feedback enhance recall?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A1: The user knows the terms in the collection well enough for an initial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A2: Relevant documents contain similar terms (so I can “hop” from one relevant document to a different one when giving relevance feedback).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10719</TotalTime>
  <Words>1013</Words>
  <Application>Microsoft Office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Content</vt:lpstr>
      <vt:lpstr>Relevance</vt:lpstr>
      <vt:lpstr>Slide 5</vt:lpstr>
      <vt:lpstr>Relevance feedback: Assumptions</vt:lpstr>
      <vt:lpstr>Violation of A1</vt:lpstr>
      <vt:lpstr>Violation of A2</vt:lpstr>
      <vt:lpstr>Relevance feedback: Assumptions</vt:lpstr>
      <vt:lpstr>Relevance feedback: Evaluation</vt:lpstr>
      <vt:lpstr>Relevance feedback: Problems</vt:lpstr>
      <vt:lpstr>Pseudo-relevance feedback</vt:lpstr>
      <vt:lpstr>Types of user feedback</vt:lpstr>
      <vt:lpstr>Query expansion</vt:lpstr>
      <vt:lpstr>“Global” resources used for query expansion</vt:lpstr>
      <vt:lpstr>Thesaurus-based query expansion</vt:lpstr>
      <vt:lpstr>Example for manual thesaurus: PubMed</vt:lpstr>
      <vt:lpstr>Automatic thesaurus generation</vt:lpstr>
      <vt:lpstr>Query expansion at search engines</vt:lpstr>
      <vt:lpstr>Take-away today Interactive</vt:lpstr>
      <vt:lpstr>Slide 21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892</cp:revision>
  <dcterms:created xsi:type="dcterms:W3CDTF">2010-05-23T14:28:12Z</dcterms:created>
  <dcterms:modified xsi:type="dcterms:W3CDTF">2020-04-11T10:31:12Z</dcterms:modified>
</cp:coreProperties>
</file>