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73" r:id="rId3"/>
    <p:sldId id="323" r:id="rId4"/>
    <p:sldId id="399" r:id="rId5"/>
    <p:sldId id="401" r:id="rId6"/>
    <p:sldId id="406" r:id="rId7"/>
    <p:sldId id="407" r:id="rId8"/>
    <p:sldId id="408" r:id="rId9"/>
    <p:sldId id="410" r:id="rId10"/>
    <p:sldId id="413" r:id="rId11"/>
    <p:sldId id="414" r:id="rId12"/>
    <p:sldId id="415" r:id="rId13"/>
    <p:sldId id="416" r:id="rId14"/>
    <p:sldId id="417" r:id="rId15"/>
    <p:sldId id="420" r:id="rId16"/>
    <p:sldId id="421" r:id="rId17"/>
    <p:sldId id="422" r:id="rId18"/>
    <p:sldId id="425" r:id="rId19"/>
    <p:sldId id="426" r:id="rId20"/>
    <p:sldId id="427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314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804863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0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Text Clustering</a:t>
            </a:r>
          </a:p>
          <a:p>
            <a:pPr algn="ctr">
              <a:defRPr/>
            </a:pP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 clustering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0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Lecture-36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 for improving recall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03367"/>
            <a:ext cx="840108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improve search recall: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docs in collection a priori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query matches a doc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also return other docs in the cluster containing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Hope: if we do this: the query “car” will also return docs containing “automobile”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the clustering algorithm groups together docs containing “car” with those containing “automobile”.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types of documents contain words like “parts”, “dealer”,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mercedes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“road trip”.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set with clear cluster structure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2264" y="2071678"/>
            <a:ext cx="1500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30870" t="34792" r="36482" b="11812"/>
          <a:stretch>
            <a:fillRect/>
          </a:stretch>
        </p:blipFill>
        <p:spPr bwMode="auto">
          <a:xfrm>
            <a:off x="785786" y="1500174"/>
            <a:ext cx="535785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Desiderata for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547891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goal: put related docs in the same cluster, put unrelated docs in different clusters.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We’ll see different ways of formalizing this.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clusters should be appropriate for the data set we are clustering.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Initially, we will assume the number of clusters K is given.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Later: Semiautomatic methods for determining K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goals in clustering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very small and very large clusters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clusters that are easy to explain to the user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others . . 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Flat vs. Hierarchical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786" y="1643050"/>
            <a:ext cx="792961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start with a random (partial) partitioning of docs into groups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Refine iteratively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algorithm: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K-means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Hierarchical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Bottom-up, agglomerative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Top-down, divisive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46076"/>
            <a:ext cx="8229600" cy="79690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Hard vs. Soft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650106"/>
            <a:ext cx="821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Hard clustering: Each document belongs to exactly one cluster.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More common and easier to do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 clustering: A document can belong to more than one cluster.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Makes more sense for applications like creating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browsable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hierarchies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You may want to put sneakers in two clusters: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sports apparel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shoes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You can only do that with a soft clustering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74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Flat algorithms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1443841"/>
            <a:ext cx="764386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Flat algorithms compute a partition of N documents into a set of K clusters.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Given: a set of documents and the number K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Find: a partition into K clusters that optimizes the chosen partitioning criterion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Global optimization: exhaustively enumerate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artitions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pick optimal one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Not tractable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Effective heuristic method: K-means algorithm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857364"/>
            <a:ext cx="8001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best known clustering algorithm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Simple, works well in many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as default / baseline for clustering  documents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17514"/>
            <a:ext cx="8229600" cy="654032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Document representations in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1514" y="1600200"/>
            <a:ext cx="8115328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Vector space model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in vector space classification, we measure relatedness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between vectors by Euclidean distance . . 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. .which is almost equivalent to cosine similarity.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Almost: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not length-normalized.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K-means: Basic idea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4" y="1428736"/>
            <a:ext cx="79296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cluster in K-means is defined by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Objective/partitioning criterion: minimize the average squared difference from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 definition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we use ω to denote a cluster.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try to find the minimum average squared difference by iterating two steps: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reassignment: assign each vector to its closest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the average of the vectors that were assigned to it in reassignment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71934" y="2928934"/>
          <a:ext cx="2217749" cy="1008068"/>
        </p:xfrm>
        <a:graphic>
          <a:graphicData uri="http://schemas.openxmlformats.org/presentationml/2006/ole">
            <p:oleObj spid="_x0000_s1026" name="Equation" r:id="rId3" imgW="977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Set of points to be clustered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5143512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Exercise: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(i) Guess what the optimal clustering into two clusters is in this case;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(ii) compute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clusters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15463" t="46190" r="71200" b="35000"/>
          <a:stretch>
            <a:fillRect/>
          </a:stretch>
        </p:blipFill>
        <p:spPr bwMode="auto">
          <a:xfrm>
            <a:off x="1142976" y="1357298"/>
            <a:ext cx="5429287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Text Clustering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74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Random selection of initial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5731" t="48571" r="71154" b="31667"/>
          <a:stretch>
            <a:fillRect/>
          </a:stretch>
        </p:blipFill>
        <p:spPr bwMode="auto">
          <a:xfrm>
            <a:off x="1285852" y="1928802"/>
            <a:ext cx="571504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Assign points to closest center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132" t="49048" r="70544" b="32140"/>
          <a:stretch>
            <a:fillRect/>
          </a:stretch>
        </p:blipFill>
        <p:spPr bwMode="auto">
          <a:xfrm>
            <a:off x="1643042" y="1571612"/>
            <a:ext cx="621510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572" t="43810" r="45634" b="19762"/>
          <a:stretch>
            <a:fillRect/>
          </a:stretch>
        </p:blipFill>
        <p:spPr bwMode="auto">
          <a:xfrm>
            <a:off x="1571604" y="1928802"/>
            <a:ext cx="571504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Assign points to closest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839" t="44286" r="45513" b="19720"/>
          <a:stretch>
            <a:fillRect/>
          </a:stretch>
        </p:blipFill>
        <p:spPr bwMode="auto">
          <a:xfrm>
            <a:off x="1000100" y="1714488"/>
            <a:ext cx="678661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Assignment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572" t="43333" r="45634" b="19048"/>
          <a:stretch>
            <a:fillRect/>
          </a:stretch>
        </p:blipFill>
        <p:spPr bwMode="auto">
          <a:xfrm>
            <a:off x="2000232" y="1785926"/>
            <a:ext cx="50720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438" t="42857" r="45111" b="19243"/>
          <a:stretch>
            <a:fillRect/>
          </a:stretch>
        </p:blipFill>
        <p:spPr bwMode="auto">
          <a:xfrm>
            <a:off x="2214546" y="1928802"/>
            <a:ext cx="485778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229600" cy="1143000"/>
          </a:xfrm>
        </p:spPr>
        <p:txBody>
          <a:bodyPr/>
          <a:lstStyle/>
          <a:p>
            <a:r>
              <a:rPr lang="en-US" sz="11500" dirty="0" smtClean="0"/>
              <a:t>…</a:t>
            </a:r>
            <a:endParaRPr lang="en-US" sz="11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72" t="43333" r="45367" b="18095"/>
          <a:stretch>
            <a:fillRect/>
          </a:stretch>
        </p:blipFill>
        <p:spPr bwMode="auto">
          <a:xfrm>
            <a:off x="2071670" y="1857364"/>
            <a:ext cx="528641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assignments after convergence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72" t="43095" r="44565" b="18572"/>
          <a:stretch>
            <a:fillRect/>
          </a:stretch>
        </p:blipFill>
        <p:spPr bwMode="auto">
          <a:xfrm>
            <a:off x="2071670" y="2143116"/>
            <a:ext cx="507209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43050"/>
            <a:ext cx="7429552" cy="2143140"/>
          </a:xfrm>
        </p:spPr>
        <p:txBody>
          <a:bodyPr/>
          <a:lstStyle/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Clustering 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Classification Vs Clustering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Applications of clustering in information retrieval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K-mean Clustering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8929718" cy="78581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Clustering: Definition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857652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(Document) clustering is the process of grouping a set of documents into clusters of similar documents.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within a cluster should be similar.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from different clusters should be dissimilar.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is the most common form of unsupervised learning.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Unsupervised = there are no labeled or annotated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0390"/>
            <a:ext cx="9144000" cy="58259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Classification vs.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Classification: supervised learning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Clustering: unsupervised learning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Classification: Classes are human-defined and part of the input to the learning algorithm.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Clustering: Clusters are inferred from the data without human input.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there are many ways of influencing the outcome of clustering: number of clusters, similarity measure, representation of documents, . .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57488" y="2857496"/>
            <a:ext cx="5829312" cy="3268667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 in IR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8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cluster hypothesis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859340"/>
            <a:ext cx="85011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Cluster hypothesis. Documents in the same cluster behave similarly with respect to relevance to  information needs.</a:t>
            </a: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All applications of clustering in IR are based (directly or indirectly) on </a:t>
            </a:r>
            <a:r>
              <a:rPr lang="nl-NL" sz="2600" dirty="0" smtClean="0">
                <a:latin typeface="Times New Roman" pitchFamily="18" charset="0"/>
                <a:cs typeface="Times New Roman" pitchFamily="18" charset="0"/>
              </a:rPr>
              <a:t>the cluster hypothesis. </a:t>
            </a:r>
          </a:p>
          <a:p>
            <a:pPr marL="228600" indent="-228600" algn="just">
              <a:buFont typeface="Arial" pitchFamily="34" charset="0"/>
              <a:buChar char="•"/>
            </a:pPr>
            <a:r>
              <a:rPr lang="nl-NL" sz="2600" dirty="0" smtClean="0">
                <a:latin typeface="Times New Roman" pitchFamily="18" charset="0"/>
                <a:cs typeface="Times New Roman" pitchFamily="18" charset="0"/>
              </a:rPr>
              <a:t>Van Rijsbergen’s original wording (1979):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“closely associated documents tend to be relevant to the same requests”.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86800" cy="79690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Applications of clustering in IR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604972"/>
          <a:ext cx="8572559" cy="468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6598"/>
                <a:gridCol w="2219681"/>
                <a:gridCol w="4286280"/>
              </a:tblGrid>
              <a:tr h="84931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Application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What is clustered?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Benefit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search result clustering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more effective information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Presentation to user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Scatter-Gather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(subsets of)</a:t>
                      </a:r>
                    </a:p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alternative user interface: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“search without typing”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 clustering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effective information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presentation for exploratory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Browsing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cluster-based retrieval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higher efficiency: faster search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2547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Search result clustering for better navigation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19"/>
            <a:ext cx="80772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866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Slide 1</vt:lpstr>
      <vt:lpstr>Slide 2</vt:lpstr>
      <vt:lpstr>Content</vt:lpstr>
      <vt:lpstr>Clustering: Definition </vt:lpstr>
      <vt:lpstr>Classification vs. Clustering</vt:lpstr>
      <vt:lpstr>Slide 6</vt:lpstr>
      <vt:lpstr>The cluster hypothesis</vt:lpstr>
      <vt:lpstr>Applications of clustering in IR</vt:lpstr>
      <vt:lpstr>Search result clustering for better navigation</vt:lpstr>
      <vt:lpstr>Clustering for improving recall</vt:lpstr>
      <vt:lpstr>Data set with clear cluster structure</vt:lpstr>
      <vt:lpstr>Desiderata for clustering</vt:lpstr>
      <vt:lpstr>Flat vs. Hierarchical clustering</vt:lpstr>
      <vt:lpstr>Hard vs. Soft clustering</vt:lpstr>
      <vt:lpstr>Flat algorithms</vt:lpstr>
      <vt:lpstr>K-means</vt:lpstr>
      <vt:lpstr>Document representations in clustering</vt:lpstr>
      <vt:lpstr>K-means: Basic idea</vt:lpstr>
      <vt:lpstr>Example: Set of points to be clustered</vt:lpstr>
      <vt:lpstr>Example: Random selection of initial centroids</vt:lpstr>
      <vt:lpstr>Example: Assign points to closest center</vt:lpstr>
      <vt:lpstr>Example: Recompute cluster centroids</vt:lpstr>
      <vt:lpstr>Example: Assign points to closest centroid</vt:lpstr>
      <vt:lpstr>Example: Assignment</vt:lpstr>
      <vt:lpstr>Example: Recompute cluster centroids</vt:lpstr>
      <vt:lpstr>…</vt:lpstr>
      <vt:lpstr>Example: Recompute cluster centroids</vt:lpstr>
      <vt:lpstr>Example: Centroids and assignments after convergence</vt:lpstr>
      <vt:lpstr>Slide 29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943</cp:revision>
  <dcterms:created xsi:type="dcterms:W3CDTF">2010-05-23T14:28:12Z</dcterms:created>
  <dcterms:modified xsi:type="dcterms:W3CDTF">2020-04-14T09:17:48Z</dcterms:modified>
</cp:coreProperties>
</file>