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6220-6A90-41E3-B6E7-A259A8C8B66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FCF7-B6D4-4F1F-A4CA-49C65CD35E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00199"/>
          </a:xfrm>
        </p:spPr>
        <p:txBody>
          <a:bodyPr/>
          <a:lstStyle/>
          <a:p>
            <a:r>
              <a:rPr lang="en-US" dirty="0"/>
              <a:t>Java 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Java </a:t>
            </a:r>
            <a:r>
              <a:rPr lang="en-US" dirty="0">
                <a:solidFill>
                  <a:schemeClr val="tx1"/>
                </a:solidFill>
              </a:rPr>
              <a:t>is a multi-threaded programming language which means we can develop multi-threaded program using Java.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multi-threaded program contains two or more parts that can run concurrently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</a:t>
            </a:r>
            <a:r>
              <a:rPr lang="en-US" dirty="0">
                <a:solidFill>
                  <a:schemeClr val="tx1"/>
                </a:solidFill>
              </a:rPr>
              <a:t>part can handle a different task at the same time making optimal use of the available </a:t>
            </a:r>
            <a:r>
              <a:rPr lang="en-US" dirty="0" smtClean="0">
                <a:solidFill>
                  <a:schemeClr val="tx1"/>
                </a:solidFill>
              </a:rPr>
              <a:t>resources.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Multi-threading enables you to write in a way where multiple activities can proceed concurrently in the same program.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500" dirty="0"/>
              <a:t>class </a:t>
            </a:r>
            <a:r>
              <a:rPr lang="en-US" sz="2500" dirty="0" err="1"/>
              <a:t>ThreadDemo</a:t>
            </a:r>
            <a:r>
              <a:rPr lang="en-US" sz="2500" dirty="0"/>
              <a:t> extends Thread {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private </a:t>
            </a:r>
            <a:r>
              <a:rPr lang="en-US" sz="2500" dirty="0"/>
              <a:t>Thread t</a:t>
            </a:r>
            <a:r>
              <a:rPr lang="en-US" sz="2500" dirty="0" smtClean="0"/>
              <a:t>;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/>
              <a:t>private String </a:t>
            </a:r>
            <a:r>
              <a:rPr lang="en-US" sz="2500" dirty="0" err="1"/>
              <a:t>threadName</a:t>
            </a:r>
            <a:r>
              <a:rPr lang="en-US" sz="2500" dirty="0"/>
              <a:t>; </a:t>
            </a: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ThreadDemo</a:t>
            </a:r>
            <a:r>
              <a:rPr lang="en-US" sz="2500" dirty="0" smtClean="0"/>
              <a:t>(String </a:t>
            </a:r>
            <a:r>
              <a:rPr lang="en-US" sz="2500" dirty="0"/>
              <a:t>name) { </a:t>
            </a: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threadName</a:t>
            </a:r>
            <a:r>
              <a:rPr lang="en-US" sz="2500" dirty="0" smtClean="0"/>
              <a:t> </a:t>
            </a:r>
            <a:r>
              <a:rPr lang="en-US" sz="2500" dirty="0"/>
              <a:t>= name</a:t>
            </a:r>
            <a:r>
              <a:rPr lang="en-US" sz="2500" dirty="0" smtClean="0"/>
              <a:t>;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err="1"/>
              <a:t>System.out.println</a:t>
            </a:r>
            <a:r>
              <a:rPr lang="en-US" sz="2500" dirty="0"/>
              <a:t>("Creating " + </a:t>
            </a:r>
            <a:r>
              <a:rPr lang="en-US" sz="2500" dirty="0" err="1"/>
              <a:t>threadName</a:t>
            </a:r>
            <a:r>
              <a:rPr lang="en-US" sz="2500" dirty="0"/>
              <a:t> );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} </a:t>
            </a:r>
          </a:p>
          <a:p>
            <a:pPr>
              <a:buNone/>
            </a:pPr>
            <a:r>
              <a:rPr lang="en-US" sz="2500" dirty="0" smtClean="0"/>
              <a:t>public </a:t>
            </a:r>
            <a:r>
              <a:rPr lang="en-US" sz="2500" dirty="0"/>
              <a:t>void run</a:t>
            </a:r>
            <a:r>
              <a:rPr lang="en-US" sz="2500" dirty="0" smtClean="0"/>
              <a:t>()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/>
              <a:t>{ </a:t>
            </a:r>
            <a:r>
              <a:rPr lang="en-US" sz="2500" dirty="0" err="1"/>
              <a:t>System.out.println</a:t>
            </a:r>
            <a:r>
              <a:rPr lang="en-US" sz="2500" dirty="0"/>
              <a:t>("Running " + </a:t>
            </a:r>
            <a:r>
              <a:rPr lang="en-US" sz="2500" dirty="0" err="1"/>
              <a:t>threadName</a:t>
            </a:r>
            <a:r>
              <a:rPr lang="en-US" sz="2500" dirty="0"/>
              <a:t> );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try </a:t>
            </a:r>
            <a:r>
              <a:rPr lang="en-US" sz="2500" dirty="0"/>
              <a:t>{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for(</a:t>
            </a:r>
            <a:r>
              <a:rPr lang="en-US" sz="2500" dirty="0" err="1" smtClean="0"/>
              <a:t>int</a:t>
            </a:r>
            <a:r>
              <a:rPr lang="en-US" sz="2500" dirty="0" smtClean="0"/>
              <a:t> </a:t>
            </a:r>
            <a:r>
              <a:rPr lang="en-US" sz="2500" dirty="0" err="1"/>
              <a:t>i</a:t>
            </a:r>
            <a:r>
              <a:rPr lang="en-US" sz="2500" dirty="0"/>
              <a:t> = 4; </a:t>
            </a:r>
            <a:r>
              <a:rPr lang="en-US" sz="2500" dirty="0" err="1"/>
              <a:t>i</a:t>
            </a:r>
            <a:r>
              <a:rPr lang="en-US" sz="2500" dirty="0"/>
              <a:t> &gt; 0; </a:t>
            </a:r>
            <a:r>
              <a:rPr lang="en-US" sz="2500" dirty="0" err="1"/>
              <a:t>i</a:t>
            </a:r>
            <a:r>
              <a:rPr lang="en-US" sz="2500" dirty="0"/>
              <a:t>-</a:t>
            </a:r>
            <a:r>
              <a:rPr lang="en-US" sz="2500" dirty="0" smtClean="0"/>
              <a:t>-)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/>
              <a:t>{ </a:t>
            </a:r>
            <a:r>
              <a:rPr lang="en-US" sz="2500" dirty="0" err="1"/>
              <a:t>System.out.println</a:t>
            </a:r>
            <a:r>
              <a:rPr lang="en-US" sz="2500" dirty="0"/>
              <a:t>("Thread: " + </a:t>
            </a:r>
            <a:r>
              <a:rPr lang="en-US" sz="2500" dirty="0" err="1"/>
              <a:t>threadName</a:t>
            </a:r>
            <a:r>
              <a:rPr lang="en-US" sz="2500" dirty="0"/>
              <a:t> + ", " + </a:t>
            </a:r>
            <a:r>
              <a:rPr lang="en-US" sz="2500" dirty="0" err="1"/>
              <a:t>i</a:t>
            </a:r>
            <a:r>
              <a:rPr lang="en-US" sz="2500" dirty="0"/>
              <a:t>);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// </a:t>
            </a:r>
            <a:r>
              <a:rPr lang="en-US" sz="2500" dirty="0"/>
              <a:t>Let the thread sleep for a while</a:t>
            </a:r>
            <a:r>
              <a:rPr lang="en-US" sz="2500" dirty="0" smtClean="0"/>
              <a:t>.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err="1"/>
              <a:t>Thread.sleep</a:t>
            </a:r>
            <a:r>
              <a:rPr lang="en-US" sz="2500" dirty="0"/>
              <a:t>(50); } }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catch </a:t>
            </a:r>
            <a:r>
              <a:rPr lang="en-US" sz="2500" dirty="0"/>
              <a:t>(</a:t>
            </a:r>
            <a:r>
              <a:rPr lang="en-US" sz="2500" dirty="0" err="1"/>
              <a:t>InterruptedException</a:t>
            </a:r>
            <a:r>
              <a:rPr lang="en-US" sz="2500" dirty="0"/>
              <a:t> e</a:t>
            </a:r>
            <a:r>
              <a:rPr lang="en-US" sz="2500" dirty="0" smtClean="0"/>
              <a:t>)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/>
              <a:t>{ </a:t>
            </a:r>
            <a:r>
              <a:rPr lang="en-US" sz="2500" dirty="0" err="1"/>
              <a:t>System.out.println</a:t>
            </a:r>
            <a:r>
              <a:rPr lang="en-US" sz="2500" dirty="0"/>
              <a:t>("Thread " + </a:t>
            </a:r>
            <a:r>
              <a:rPr lang="en-US" sz="2500" dirty="0" err="1"/>
              <a:t>threadName</a:t>
            </a:r>
            <a:r>
              <a:rPr lang="en-US" sz="2500" dirty="0"/>
              <a:t> + " interrupted."); </a:t>
            </a:r>
            <a:r>
              <a:rPr lang="en-US" sz="2500" dirty="0" smtClean="0"/>
              <a:t>}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err="1"/>
              <a:t>System.out.println</a:t>
            </a:r>
            <a:r>
              <a:rPr lang="en-US" sz="2500" dirty="0"/>
              <a:t>("Thread " + </a:t>
            </a:r>
            <a:r>
              <a:rPr lang="en-US" sz="2500" dirty="0" err="1"/>
              <a:t>threadName</a:t>
            </a:r>
            <a:r>
              <a:rPr lang="en-US" sz="2500" dirty="0"/>
              <a:t> + " exiting."); }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public </a:t>
            </a:r>
            <a:r>
              <a:rPr lang="en-US" sz="2500" dirty="0"/>
              <a:t>void start () { </a:t>
            </a: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System.out.println</a:t>
            </a:r>
            <a:r>
              <a:rPr lang="en-US" sz="2500" dirty="0"/>
              <a:t>("Starting " + </a:t>
            </a:r>
            <a:r>
              <a:rPr lang="en-US" sz="2500" dirty="0" err="1"/>
              <a:t>threadName</a:t>
            </a:r>
            <a:r>
              <a:rPr lang="en-US" sz="2500" dirty="0"/>
              <a:t> );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if </a:t>
            </a:r>
            <a:r>
              <a:rPr lang="en-US" sz="2500" dirty="0"/>
              <a:t>(t == null) { t = new Thread (this, </a:t>
            </a:r>
            <a:r>
              <a:rPr lang="en-US" sz="2500" dirty="0" err="1"/>
              <a:t>threadName</a:t>
            </a:r>
            <a:r>
              <a:rPr lang="en-US" sz="2500" dirty="0" smtClean="0"/>
              <a:t>);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 err="1"/>
              <a:t>t.start</a:t>
            </a:r>
            <a:r>
              <a:rPr lang="en-US" sz="2500" dirty="0"/>
              <a:t> (); } } </a:t>
            </a:r>
            <a:r>
              <a:rPr lang="en-US" sz="2500" dirty="0" smtClean="0"/>
              <a:t>}</a:t>
            </a:r>
          </a:p>
          <a:p>
            <a:pPr>
              <a:buNone/>
            </a:pPr>
            <a:r>
              <a:rPr lang="en-US" sz="2500" dirty="0" smtClean="0"/>
              <a:t>-----------------------------------------------------------------------------------------------------------------------------------</a:t>
            </a:r>
            <a:endParaRPr lang="en-US" sz="2500" dirty="0"/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/>
              <a:t>public class </a:t>
            </a:r>
            <a:r>
              <a:rPr lang="en-US" sz="2500" dirty="0" err="1"/>
              <a:t>TestThread</a:t>
            </a:r>
            <a:r>
              <a:rPr lang="en-US" sz="2500" dirty="0"/>
              <a:t>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{</a:t>
            </a:r>
          </a:p>
          <a:p>
            <a:pPr>
              <a:buNone/>
            </a:pPr>
            <a:r>
              <a:rPr lang="en-US" sz="2500" dirty="0" smtClean="0"/>
              <a:t> </a:t>
            </a:r>
            <a:r>
              <a:rPr lang="en-US" sz="2500" dirty="0"/>
              <a:t>public static void main(String </a:t>
            </a:r>
            <a:r>
              <a:rPr lang="en-US" sz="2500" dirty="0" err="1"/>
              <a:t>args</a:t>
            </a:r>
            <a:r>
              <a:rPr lang="en-US" sz="2500" dirty="0"/>
              <a:t>[])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{ </a:t>
            </a:r>
          </a:p>
          <a:p>
            <a:pPr>
              <a:buNone/>
            </a:pPr>
            <a:r>
              <a:rPr lang="en-US" sz="2500" dirty="0" err="1" smtClean="0"/>
              <a:t>ThreadDemo</a:t>
            </a:r>
            <a:r>
              <a:rPr lang="en-US" sz="2500" dirty="0" smtClean="0"/>
              <a:t> </a:t>
            </a:r>
            <a:r>
              <a:rPr lang="en-US" sz="2500" dirty="0"/>
              <a:t>T1 = new </a:t>
            </a:r>
            <a:r>
              <a:rPr lang="en-US" sz="2500" dirty="0" err="1"/>
              <a:t>ThreadDemo</a:t>
            </a:r>
            <a:r>
              <a:rPr lang="en-US" sz="2500" dirty="0"/>
              <a:t>("Thread-1"); 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T1.start</a:t>
            </a:r>
            <a:r>
              <a:rPr lang="en-US" sz="2500" dirty="0"/>
              <a:t>(); </a:t>
            </a: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ThreadDemo</a:t>
            </a:r>
            <a:r>
              <a:rPr lang="en-US" sz="2500" dirty="0" smtClean="0"/>
              <a:t> </a:t>
            </a:r>
            <a:r>
              <a:rPr lang="en-US" sz="2500" dirty="0"/>
              <a:t>T2 = new </a:t>
            </a:r>
            <a:r>
              <a:rPr lang="en-US" sz="2500" dirty="0" err="1"/>
              <a:t>ThreadDemo</a:t>
            </a:r>
            <a:r>
              <a:rPr lang="en-US" sz="2500" dirty="0"/>
              <a:t>("Thread-2"); T2.start(); </a:t>
            </a:r>
            <a:r>
              <a:rPr lang="en-US" sz="2500" dirty="0" smtClean="0"/>
              <a:t>}</a:t>
            </a:r>
          </a:p>
          <a:p>
            <a:pPr>
              <a:buNone/>
            </a:pPr>
            <a:r>
              <a:rPr lang="en-US" sz="2500" dirty="0" smtClean="0"/>
              <a:t> }</a:t>
            </a:r>
            <a:endParaRPr lang="en-US" sz="25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Creating Thread-1 </a:t>
            </a:r>
          </a:p>
          <a:p>
            <a:pPr>
              <a:buNone/>
            </a:pPr>
            <a:r>
              <a:rPr lang="en-US" dirty="0" smtClean="0"/>
              <a:t>Starting Thread-1</a:t>
            </a:r>
          </a:p>
          <a:p>
            <a:pPr>
              <a:buNone/>
            </a:pPr>
            <a:r>
              <a:rPr lang="en-US" dirty="0" smtClean="0"/>
              <a:t> Creating Thread-2 </a:t>
            </a:r>
          </a:p>
          <a:p>
            <a:pPr>
              <a:buNone/>
            </a:pPr>
            <a:r>
              <a:rPr lang="en-US" dirty="0" smtClean="0"/>
              <a:t>Starting Thread-2 </a:t>
            </a:r>
          </a:p>
          <a:p>
            <a:pPr>
              <a:buNone/>
            </a:pPr>
            <a:r>
              <a:rPr lang="en-US" dirty="0" smtClean="0"/>
              <a:t>Running Thread-1 </a:t>
            </a:r>
          </a:p>
          <a:p>
            <a:pPr>
              <a:buNone/>
            </a:pPr>
            <a:r>
              <a:rPr lang="en-US" dirty="0" smtClean="0"/>
              <a:t>Thread: Thread-1, 4 </a:t>
            </a:r>
          </a:p>
          <a:p>
            <a:pPr>
              <a:buNone/>
            </a:pPr>
            <a:r>
              <a:rPr lang="en-US" dirty="0" smtClean="0"/>
              <a:t>Running Thread-2 </a:t>
            </a:r>
          </a:p>
          <a:p>
            <a:pPr>
              <a:buNone/>
            </a:pPr>
            <a:r>
              <a:rPr lang="en-US" dirty="0" smtClean="0"/>
              <a:t>Thread: Thread-2, 4 </a:t>
            </a:r>
          </a:p>
          <a:p>
            <a:pPr>
              <a:buNone/>
            </a:pPr>
            <a:r>
              <a:rPr lang="en-US" dirty="0" smtClean="0"/>
              <a:t>Thread: Thread-1, 3 </a:t>
            </a:r>
          </a:p>
          <a:p>
            <a:pPr>
              <a:buNone/>
            </a:pPr>
            <a:r>
              <a:rPr lang="en-US" dirty="0" smtClean="0"/>
              <a:t>Thread: Thread-2, 3 </a:t>
            </a:r>
          </a:p>
          <a:p>
            <a:pPr>
              <a:buNone/>
            </a:pPr>
            <a:r>
              <a:rPr lang="en-US" dirty="0" smtClean="0"/>
              <a:t>Thread: Thread-1, 2 </a:t>
            </a:r>
          </a:p>
          <a:p>
            <a:pPr>
              <a:buNone/>
            </a:pPr>
            <a:r>
              <a:rPr lang="en-US" dirty="0" smtClean="0"/>
              <a:t>Thread: Thread-2, 2 </a:t>
            </a:r>
          </a:p>
          <a:p>
            <a:pPr>
              <a:buNone/>
            </a:pPr>
            <a:r>
              <a:rPr lang="en-US" dirty="0" smtClean="0"/>
              <a:t>Thread: Thread-1, 1</a:t>
            </a:r>
          </a:p>
          <a:p>
            <a:pPr>
              <a:buNone/>
            </a:pPr>
            <a:r>
              <a:rPr lang="en-US" dirty="0" smtClean="0"/>
              <a:t> Thread: Thread-2, 1</a:t>
            </a:r>
          </a:p>
          <a:p>
            <a:pPr>
              <a:buNone/>
            </a:pPr>
            <a:r>
              <a:rPr lang="en-US" dirty="0" smtClean="0"/>
              <a:t> Thread </a:t>
            </a:r>
            <a:r>
              <a:rPr lang="en-US" dirty="0" err="1" smtClean="0"/>
              <a:t>Thread</a:t>
            </a:r>
            <a:r>
              <a:rPr lang="en-US" dirty="0" smtClean="0"/>
              <a:t>-1 exiting. </a:t>
            </a:r>
          </a:p>
          <a:p>
            <a:pPr>
              <a:buNone/>
            </a:pPr>
            <a:r>
              <a:rPr lang="en-US" dirty="0" smtClean="0"/>
              <a:t>Thread </a:t>
            </a:r>
            <a:r>
              <a:rPr lang="en-US" dirty="0" err="1" smtClean="0"/>
              <a:t>Thread</a:t>
            </a:r>
            <a:r>
              <a:rPr lang="en-US" dirty="0" smtClean="0"/>
              <a:t>-2 exiting.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Thread by Implementing a </a:t>
            </a:r>
            <a:r>
              <a:rPr lang="en-US" dirty="0" err="1"/>
              <a:t>Runnable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you </a:t>
            </a:r>
            <a:r>
              <a:rPr lang="en-US" dirty="0"/>
              <a:t>need to implement a run() method provided by a </a:t>
            </a:r>
            <a:r>
              <a:rPr lang="en-US" b="1" dirty="0" err="1"/>
              <a:t>Runnable</a:t>
            </a:r>
            <a:r>
              <a:rPr lang="en-US" dirty="0"/>
              <a:t> interface.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provides an entry point for the thread and you will put your complete business logic inside this method. 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of the run() method −</a:t>
            </a:r>
          </a:p>
          <a:p>
            <a:pPr lvl="1"/>
            <a:r>
              <a:rPr lang="en-US" dirty="0" smtClean="0"/>
              <a:t>public void run( 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Thread by Implementing a </a:t>
            </a:r>
            <a:r>
              <a:rPr lang="en-US" dirty="0" err="1" smtClean="0"/>
              <a:t>Runnable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 </a:t>
            </a:r>
            <a:r>
              <a:rPr lang="en-US" dirty="0"/>
              <a:t>instantiate a </a:t>
            </a:r>
            <a:r>
              <a:rPr lang="en-US" b="1" dirty="0"/>
              <a:t>Thread</a:t>
            </a:r>
            <a:r>
              <a:rPr lang="en-US" dirty="0"/>
              <a:t> object using the </a:t>
            </a:r>
            <a:r>
              <a:rPr lang="en-US" dirty="0" smtClean="0"/>
              <a:t>constructor </a:t>
            </a:r>
            <a:r>
              <a:rPr lang="en-US" dirty="0"/>
              <a:t>−</a:t>
            </a:r>
          </a:p>
          <a:p>
            <a:pPr>
              <a:buNone/>
            </a:pPr>
            <a:r>
              <a:rPr lang="en-US" sz="2800" dirty="0" smtClean="0"/>
              <a:t>        Thread(</a:t>
            </a:r>
            <a:r>
              <a:rPr lang="en-US" sz="2800" dirty="0" err="1" smtClean="0"/>
              <a:t>Runnable</a:t>
            </a:r>
            <a:r>
              <a:rPr lang="en-US" sz="2800" dirty="0" smtClean="0"/>
              <a:t> </a:t>
            </a:r>
            <a:r>
              <a:rPr lang="en-US" sz="2800" dirty="0" err="1" smtClean="0"/>
              <a:t>threadObj</a:t>
            </a:r>
            <a:r>
              <a:rPr lang="en-US" sz="2800" dirty="0" smtClean="0"/>
              <a:t>, String </a:t>
            </a:r>
            <a:r>
              <a:rPr lang="en-US" sz="2800" dirty="0" err="1" smtClean="0"/>
              <a:t>threadName</a:t>
            </a:r>
            <a:r>
              <a:rPr lang="en-US" sz="2800" dirty="0" smtClean="0"/>
              <a:t>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Where, </a:t>
            </a:r>
            <a:r>
              <a:rPr lang="en-US" sz="2800" i="1" dirty="0" err="1"/>
              <a:t>threadObj</a:t>
            </a:r>
            <a:r>
              <a:rPr lang="en-US" sz="2800" dirty="0"/>
              <a:t> is an instance of a class that implements the </a:t>
            </a:r>
            <a:r>
              <a:rPr lang="en-US" sz="2800" b="1" dirty="0" err="1"/>
              <a:t>Runnable</a:t>
            </a:r>
            <a:r>
              <a:rPr lang="en-US" sz="2800" dirty="0"/>
              <a:t> interface and </a:t>
            </a:r>
            <a:r>
              <a:rPr lang="en-US" sz="2800" b="1" dirty="0" err="1"/>
              <a:t>threadName</a:t>
            </a:r>
            <a:r>
              <a:rPr lang="en-US" sz="2800" dirty="0"/>
              <a:t> is the name given to the new thread.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Thread by Implementing a </a:t>
            </a:r>
            <a:r>
              <a:rPr lang="en-US" dirty="0" err="1" smtClean="0"/>
              <a:t>Runnable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3:Once </a:t>
            </a:r>
            <a:r>
              <a:rPr lang="en-US" dirty="0"/>
              <a:t>a Thread object is created, </a:t>
            </a:r>
            <a:r>
              <a:rPr lang="en-US" dirty="0" smtClean="0"/>
              <a:t>It can be started by </a:t>
            </a:r>
            <a:r>
              <a:rPr lang="en-US" dirty="0"/>
              <a:t>calling </a:t>
            </a:r>
            <a:r>
              <a:rPr lang="en-US" b="1" dirty="0"/>
              <a:t>start()</a:t>
            </a:r>
            <a:r>
              <a:rPr lang="en-US" dirty="0"/>
              <a:t> method, which executes a call to run( ) method.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</a:t>
            </a:r>
            <a:r>
              <a:rPr lang="en-US" dirty="0"/>
              <a:t>of start() method −</a:t>
            </a:r>
          </a:p>
          <a:p>
            <a:pPr>
              <a:buNone/>
            </a:pPr>
            <a:r>
              <a:rPr lang="en-US" dirty="0" smtClean="0"/>
              <a:t>     void start();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RunnableDemo</a:t>
            </a:r>
            <a:r>
              <a:rPr lang="en-US" dirty="0"/>
              <a:t> implements </a:t>
            </a:r>
            <a:r>
              <a:rPr lang="en-US" dirty="0" err="1"/>
              <a:t>Runnable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/>
              <a:t>Thread 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/>
              <a:t>String </a:t>
            </a:r>
            <a:r>
              <a:rPr lang="en-US" dirty="0" err="1"/>
              <a:t>threadName</a:t>
            </a:r>
            <a:r>
              <a:rPr lang="en-US" dirty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RunnableDemo</a:t>
            </a:r>
            <a:r>
              <a:rPr lang="en-US" dirty="0" smtClean="0"/>
              <a:t>(String </a:t>
            </a:r>
            <a:r>
              <a:rPr lang="en-US" dirty="0"/>
              <a:t>name)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/>
              <a:t>threadName</a:t>
            </a:r>
            <a:r>
              <a:rPr lang="en-US" dirty="0"/>
              <a:t> = name;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("Creating " + </a:t>
            </a:r>
            <a:r>
              <a:rPr lang="en-US" dirty="0" err="1"/>
              <a:t>threadName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public void run()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/>
              <a:t>System.out.println</a:t>
            </a:r>
            <a:r>
              <a:rPr lang="en-US" dirty="0"/>
              <a:t>("Running " + </a:t>
            </a:r>
            <a:r>
              <a:rPr lang="en-US" dirty="0" err="1"/>
              <a:t>threadName</a:t>
            </a:r>
            <a:r>
              <a:rPr lang="en-US" dirty="0"/>
              <a:t>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try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4;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--)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/>
              <a:t>System.out.println</a:t>
            </a:r>
            <a:r>
              <a:rPr lang="en-US" dirty="0"/>
              <a:t>("Thread: " + </a:t>
            </a:r>
            <a:r>
              <a:rPr lang="en-US" dirty="0" err="1"/>
              <a:t>threadName</a:t>
            </a:r>
            <a:r>
              <a:rPr lang="en-US" dirty="0"/>
              <a:t> + ", " + </a:t>
            </a:r>
            <a:r>
              <a:rPr lang="en-US" dirty="0" err="1"/>
              <a:t>i</a:t>
            </a:r>
            <a:r>
              <a:rPr lang="en-US" dirty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/>
              <a:t>Let the thread sleep for a while.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Thread.sleep</a:t>
            </a:r>
            <a:r>
              <a:rPr lang="en-US" dirty="0" smtClean="0"/>
              <a:t>(50</a:t>
            </a:r>
            <a:r>
              <a:rPr lang="en-US" dirty="0"/>
              <a:t>); } 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/>
              <a:t>System.out.println</a:t>
            </a:r>
            <a:r>
              <a:rPr lang="en-US" dirty="0"/>
              <a:t>("Thread " + </a:t>
            </a:r>
            <a:r>
              <a:rPr lang="en-US" dirty="0" err="1"/>
              <a:t>threadName</a:t>
            </a:r>
            <a:r>
              <a:rPr lang="en-US" dirty="0"/>
              <a:t> + " interrupted."); }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("Thread " + </a:t>
            </a:r>
            <a:r>
              <a:rPr lang="en-US" dirty="0" err="1"/>
              <a:t>threadName</a:t>
            </a:r>
            <a:r>
              <a:rPr lang="en-US" dirty="0"/>
              <a:t> + " exiting."); } 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public void start 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("Starting " + </a:t>
            </a:r>
            <a:r>
              <a:rPr lang="en-US" dirty="0" err="1"/>
              <a:t>threadName</a:t>
            </a:r>
            <a:r>
              <a:rPr lang="en-US" dirty="0"/>
              <a:t>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(t == null)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t </a:t>
            </a:r>
            <a:r>
              <a:rPr lang="en-US" dirty="0"/>
              <a:t>= new Thread (this, </a:t>
            </a:r>
            <a:r>
              <a:rPr lang="en-US" dirty="0" err="1"/>
              <a:t>threadName</a:t>
            </a:r>
            <a:r>
              <a:rPr lang="en-US" dirty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t.start</a:t>
            </a:r>
            <a:r>
              <a:rPr lang="en-US" dirty="0" smtClean="0"/>
              <a:t> </a:t>
            </a:r>
            <a:r>
              <a:rPr lang="en-US" dirty="0"/>
              <a:t>();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/>
              <a:t>}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TestThread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err="1"/>
              <a:t>RunnableDemo</a:t>
            </a:r>
            <a:r>
              <a:rPr lang="en-US" sz="2000" dirty="0"/>
              <a:t> R1 = new </a:t>
            </a:r>
            <a:r>
              <a:rPr lang="en-US" sz="2000" dirty="0" err="1"/>
              <a:t>RunnableDemo</a:t>
            </a:r>
            <a:r>
              <a:rPr lang="en-US" sz="2000" dirty="0"/>
              <a:t>("Thread-1"); R1.start(); </a:t>
            </a:r>
            <a:r>
              <a:rPr lang="en-US" sz="2000" dirty="0" err="1"/>
              <a:t>RunnableDemo</a:t>
            </a:r>
            <a:r>
              <a:rPr lang="en-US" sz="2000" dirty="0"/>
              <a:t> R2 = new </a:t>
            </a:r>
            <a:r>
              <a:rPr lang="en-US" sz="2000" dirty="0" err="1"/>
              <a:t>RunnableDemo</a:t>
            </a:r>
            <a:r>
              <a:rPr lang="en-US" sz="2000" dirty="0"/>
              <a:t>("Thread-2"); R2.start(); 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Create a Thread by Extending a Thread 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The another </a:t>
            </a:r>
            <a:r>
              <a:rPr lang="en-US" dirty="0"/>
              <a:t>way to create a thread is to create a new class that extends </a:t>
            </a:r>
            <a:r>
              <a:rPr lang="en-US" b="1" dirty="0"/>
              <a:t>Thread</a:t>
            </a:r>
            <a:r>
              <a:rPr lang="en-US" dirty="0"/>
              <a:t> </a:t>
            </a:r>
            <a:r>
              <a:rPr lang="en-US" dirty="0" smtClean="0"/>
              <a:t>class.</a:t>
            </a:r>
          </a:p>
          <a:p>
            <a:r>
              <a:rPr lang="en-US" dirty="0"/>
              <a:t>Step </a:t>
            </a:r>
            <a:r>
              <a:rPr lang="en-US" dirty="0" smtClean="0"/>
              <a:t>1: Override</a:t>
            </a:r>
            <a:r>
              <a:rPr lang="en-US" dirty="0"/>
              <a:t> </a:t>
            </a:r>
            <a:r>
              <a:rPr lang="en-US" b="1" dirty="0"/>
              <a:t>run( )</a:t>
            </a:r>
            <a:r>
              <a:rPr lang="en-US" dirty="0"/>
              <a:t> method available in Thread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provides an entry point for the thread and you will put your complete business logic inside this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simple </a:t>
            </a:r>
            <a:r>
              <a:rPr lang="en-US" dirty="0"/>
              <a:t>syntax of run() method −</a:t>
            </a:r>
          </a:p>
          <a:p>
            <a:pPr>
              <a:buNone/>
            </a:pPr>
            <a:r>
              <a:rPr lang="en-US" dirty="0" smtClean="0"/>
              <a:t>                               public void run( 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 :Once </a:t>
            </a:r>
            <a:r>
              <a:rPr lang="en-US" dirty="0"/>
              <a:t>Thread object is created, you can start it by calling </a:t>
            </a:r>
            <a:r>
              <a:rPr lang="en-US" b="1" dirty="0"/>
              <a:t>start()</a:t>
            </a:r>
            <a:r>
              <a:rPr lang="en-US" dirty="0"/>
              <a:t> method, which executes a call to run( ) method. 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of start() method </a:t>
            </a:r>
            <a:r>
              <a:rPr lang="en-US" dirty="0" smtClean="0"/>
              <a:t>−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		void start( 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605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 Concurrency</vt:lpstr>
      <vt:lpstr>Create a Thread by Implementing a Runnable Interface</vt:lpstr>
      <vt:lpstr>Create a Thread by Implementing a Runnable Interface</vt:lpstr>
      <vt:lpstr>Create a Thread by Implementing a Runnable Interface</vt:lpstr>
      <vt:lpstr>Example of a thread</vt:lpstr>
      <vt:lpstr>Slide 6</vt:lpstr>
      <vt:lpstr>Slide 7</vt:lpstr>
      <vt:lpstr>Create a Thread by Extending a Thread Class </vt:lpstr>
      <vt:lpstr>Slide 9</vt:lpstr>
      <vt:lpstr>Slide 10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user</dc:creator>
  <cp:lastModifiedBy>user</cp:lastModifiedBy>
  <cp:revision>9</cp:revision>
  <dcterms:created xsi:type="dcterms:W3CDTF">2022-09-26T05:46:23Z</dcterms:created>
  <dcterms:modified xsi:type="dcterms:W3CDTF">2022-09-26T08:20:59Z</dcterms:modified>
</cp:coreProperties>
</file>