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5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50" autoAdjust="0"/>
    <p:restoredTop sz="94613"/>
  </p:normalViewPr>
  <p:slideViewPr>
    <p:cSldViewPr snapToGrid="0" snapToObjects="1">
      <p:cViewPr>
        <p:scale>
          <a:sx n="125" d="100"/>
          <a:sy n="125" d="100"/>
        </p:scale>
        <p:origin x="-90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7619" y="1740664"/>
            <a:ext cx="7160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 smtClean="0"/>
              <a:t>Chapter 4. </a:t>
            </a:r>
            <a:endParaRPr lang="en-GB" sz="3200" dirty="0" smtClean="0"/>
          </a:p>
          <a:p>
            <a:pPr algn="ctr"/>
            <a:r>
              <a:rPr lang="en-GB" sz="3200" dirty="0" smtClean="0"/>
              <a:t>Fundamental </a:t>
            </a:r>
            <a:r>
              <a:rPr lang="en-GB" sz="3200" dirty="0" smtClean="0"/>
              <a:t>Concepts and Models 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7446" y="154237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9311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3547" y="451691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52</Words>
  <Application>Microsoft Office PowerPoint</Application>
  <PresentationFormat>On-screen Show (16:9)</PresentationFormat>
  <Paragraphs>47</Paragraphs>
  <Slides>46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30</cp:revision>
  <dcterms:created xsi:type="dcterms:W3CDTF">2022-11-14T07:44:18Z</dcterms:created>
  <dcterms:modified xsi:type="dcterms:W3CDTF">2022-11-19T08:40:56Z</dcterms:modified>
</cp:coreProperties>
</file>