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25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52A8CB-D413-4342-BEB7-35E42668BD98}" v="26" dt="2023-09-25T15:59:38.4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300" autoAdjust="0"/>
  </p:normalViewPr>
  <p:slideViewPr>
    <p:cSldViewPr snapToGrid="0">
      <p:cViewPr varScale="1">
        <p:scale>
          <a:sx n="78" d="100"/>
          <a:sy n="78" d="100"/>
        </p:scale>
        <p:origin x="154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6631E1F-C5DB-4B81-B29C-B53082205458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8C11-F6D6-4A20-AFC8-AD83417DAB0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551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1E1F-C5DB-4B81-B29C-B53082205458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8C11-F6D6-4A20-AFC8-AD83417DA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324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1E1F-C5DB-4B81-B29C-B53082205458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8C11-F6D6-4A20-AFC8-AD83417DAB0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981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1E1F-C5DB-4B81-B29C-B53082205458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8C11-F6D6-4A20-AFC8-AD83417DA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883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1E1F-C5DB-4B81-B29C-B53082205458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8C11-F6D6-4A20-AFC8-AD83417DAB0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366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1E1F-C5DB-4B81-B29C-B53082205458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8C11-F6D6-4A20-AFC8-AD83417DA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208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1E1F-C5DB-4B81-B29C-B53082205458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8C11-F6D6-4A20-AFC8-AD83417DA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89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1E1F-C5DB-4B81-B29C-B53082205458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8C11-F6D6-4A20-AFC8-AD83417DA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79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1E1F-C5DB-4B81-B29C-B53082205458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8C11-F6D6-4A20-AFC8-AD83417DA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94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1E1F-C5DB-4B81-B29C-B53082205458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8C11-F6D6-4A20-AFC8-AD83417DA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53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1E1F-C5DB-4B81-B29C-B53082205458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8C11-F6D6-4A20-AFC8-AD83417DAB0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996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2">
                <a:lumMod val="75000"/>
              </a:schemeClr>
            </a:gs>
            <a:gs pos="80000">
              <a:schemeClr val="accent1">
                <a:lumMod val="20000"/>
                <a:lumOff val="80000"/>
              </a:schemeClr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6631E1F-C5DB-4B81-B29C-B53082205458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B8B8C11-F6D6-4A20-AFC8-AD83417DAB0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500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61657BD-3333-446A-A16A-CBDC77C8E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2CAFF06-4D3A-42A5-8614-B1FA47EA0F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6" cy="557106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1657BD-3333-446A-A16A-CBDC77C8E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790" y="804333"/>
            <a:ext cx="10298416" cy="386190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CAFF06-4D3A-42A5-8614-B1FA47EA0F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0319" y="1347861"/>
            <a:ext cx="9211360" cy="4705803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A2BB06-6DC8-78EF-6E1A-B93412928B66}"/>
              </a:ext>
            </a:extLst>
          </p:cNvPr>
          <p:cNvSpPr txBox="1"/>
          <p:nvPr/>
        </p:nvSpPr>
        <p:spPr>
          <a:xfrm>
            <a:off x="1447030" y="1992868"/>
            <a:ext cx="99498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6408">
              <a:spcAft>
                <a:spcPts val="500"/>
              </a:spcAft>
            </a:pPr>
            <a:r>
              <a:rPr lang="en-US" sz="136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9600" kern="1200" dirty="0">
                <a:solidFill>
                  <a:schemeClr val="tx1"/>
                </a:solidFill>
                <a:latin typeface="Edwardian Script ITC" panose="030303020407070D0804" pitchFamily="66" charset="0"/>
                <a:ea typeface="+mn-ea"/>
                <a:cs typeface="+mn-cs"/>
              </a:rPr>
              <a:t>Phonebook Management</a:t>
            </a:r>
            <a:endParaRPr lang="en-US" sz="9600" dirty="0">
              <a:latin typeface="Edwardian Script ITC" panose="030303020407070D0804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69D6D3-34AA-319A-ABB3-0FDCF53009BF}"/>
              </a:ext>
            </a:extLst>
          </p:cNvPr>
          <p:cNvSpPr txBox="1"/>
          <p:nvPr/>
        </p:nvSpPr>
        <p:spPr>
          <a:xfrm>
            <a:off x="4343398" y="3321226"/>
            <a:ext cx="32816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6408">
              <a:spcAft>
                <a:spcPts val="500"/>
              </a:spcAft>
            </a:pPr>
            <a:r>
              <a:rPr lang="en-US" sz="9600" kern="1200" dirty="0">
                <a:solidFill>
                  <a:schemeClr val="tx1"/>
                </a:solidFill>
                <a:latin typeface="Edwardian Script ITC" panose="030303020407070D0804" pitchFamily="66" charset="0"/>
                <a:ea typeface="+mn-ea"/>
                <a:cs typeface="+mn-cs"/>
              </a:rPr>
              <a:t>System</a:t>
            </a:r>
            <a:endParaRPr lang="en-US" sz="9600" dirty="0">
              <a:latin typeface="Edwardian Script ITC" panose="030303020407070D0804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D7994C-5D9F-320F-1BA9-688144637AF8}"/>
              </a:ext>
            </a:extLst>
          </p:cNvPr>
          <p:cNvSpPr txBox="1"/>
          <p:nvPr/>
        </p:nvSpPr>
        <p:spPr>
          <a:xfrm>
            <a:off x="1819373" y="5109328"/>
            <a:ext cx="4204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By,</a:t>
            </a:r>
          </a:p>
          <a:p>
            <a:r>
              <a:rPr lang="en-US" dirty="0">
                <a:latin typeface="Algerian" panose="04020705040A02060702" pitchFamily="82" charset="0"/>
              </a:rPr>
              <a:t>Jaffar , </a:t>
            </a:r>
            <a:r>
              <a:rPr lang="en-US" dirty="0" err="1">
                <a:latin typeface="Algerian" panose="04020705040A02060702" pitchFamily="82" charset="0"/>
              </a:rPr>
              <a:t>ayushman</a:t>
            </a:r>
            <a:r>
              <a:rPr lang="en-US" dirty="0">
                <a:latin typeface="Algerian" panose="04020705040A02060702" pitchFamily="82" charset="0"/>
              </a:rPr>
              <a:t> and vineesha</a:t>
            </a:r>
          </a:p>
        </p:txBody>
      </p:sp>
    </p:spTree>
    <p:extLst>
      <p:ext uri="{BB962C8B-B14F-4D97-AF65-F5344CB8AC3E}">
        <p14:creationId xmlns:p14="http://schemas.microsoft.com/office/powerpoint/2010/main" val="1950578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A00BC72-EBD0-A499-F35E-9579E719A32D}"/>
              </a:ext>
            </a:extLst>
          </p:cNvPr>
          <p:cNvSpPr txBox="1"/>
          <p:nvPr/>
        </p:nvSpPr>
        <p:spPr>
          <a:xfrm>
            <a:off x="3230880" y="62518"/>
            <a:ext cx="5527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Phonebook Management System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AD6920-8B82-9F30-637D-1F85D3BB344D}"/>
              </a:ext>
            </a:extLst>
          </p:cNvPr>
          <p:cNvSpPr txBox="1"/>
          <p:nvPr/>
        </p:nvSpPr>
        <p:spPr>
          <a:xfrm>
            <a:off x="989815" y="1054168"/>
            <a:ext cx="10689996" cy="35686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3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The application software has been implemented successfully by using test cases .And the language used is C language. This application is used to search, delete, modify and some functions which is used to remember our friends details more easily.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3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120B68-0FD2-845A-AF81-B4F95C0A19ED}"/>
              </a:ext>
            </a:extLst>
          </p:cNvPr>
          <p:cNvSpPr txBox="1"/>
          <p:nvPr/>
        </p:nvSpPr>
        <p:spPr>
          <a:xfrm>
            <a:off x="772997" y="940890"/>
            <a:ext cx="3205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sz="3200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u="sng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020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9D6227-0D92-7229-182A-A839DCC51221}"/>
              </a:ext>
            </a:extLst>
          </p:cNvPr>
          <p:cNvSpPr txBox="1"/>
          <p:nvPr/>
        </p:nvSpPr>
        <p:spPr>
          <a:xfrm flipH="1">
            <a:off x="935808" y="1364325"/>
            <a:ext cx="4508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solidFill>
                  <a:srgbClr val="002060"/>
                </a:solidFill>
              </a:rPr>
              <a:t>INTRODUCTION</a:t>
            </a:r>
            <a:r>
              <a:rPr lang="en-US" sz="3200" dirty="0">
                <a:solidFill>
                  <a:srgbClr val="002060"/>
                </a:solidFill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DDDC4D-C91B-E8F3-2070-EE98EA0D1412}"/>
              </a:ext>
            </a:extLst>
          </p:cNvPr>
          <p:cNvSpPr txBox="1"/>
          <p:nvPr/>
        </p:nvSpPr>
        <p:spPr>
          <a:xfrm flipH="1">
            <a:off x="1186362" y="2394447"/>
            <a:ext cx="103077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/>
              <a:t>Phonebook management system is an application that enables users to store new contacts , update contacts and delete contacts.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BB89A9-DAC9-FBBF-8773-CA2BC996BCDA}"/>
              </a:ext>
            </a:extLst>
          </p:cNvPr>
          <p:cNvSpPr txBox="1"/>
          <p:nvPr/>
        </p:nvSpPr>
        <p:spPr>
          <a:xfrm>
            <a:off x="1186362" y="3654474"/>
            <a:ext cx="99292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/>
              <a:t>The application provides  facility to stores the details of the employees and other persons that are associated with an organization.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579513-9D84-A925-93B7-368A6462B33C}"/>
              </a:ext>
            </a:extLst>
          </p:cNvPr>
          <p:cNvSpPr txBox="1"/>
          <p:nvPr/>
        </p:nvSpPr>
        <p:spPr>
          <a:xfrm>
            <a:off x="3190240" y="87868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Phonebook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117153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E39617-D0D9-5522-DCE3-DEED00A49876}"/>
              </a:ext>
            </a:extLst>
          </p:cNvPr>
          <p:cNvSpPr txBox="1"/>
          <p:nvPr/>
        </p:nvSpPr>
        <p:spPr>
          <a:xfrm flipH="1">
            <a:off x="969545" y="684072"/>
            <a:ext cx="4973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OBJECTIVE OF THE PROJECT: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D24A4F-1B85-76CF-D424-E3BB6B72EDA5}"/>
              </a:ext>
            </a:extLst>
          </p:cNvPr>
          <p:cNvSpPr txBox="1"/>
          <p:nvPr/>
        </p:nvSpPr>
        <p:spPr>
          <a:xfrm>
            <a:off x="1339967" y="1318022"/>
            <a:ext cx="9002598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If any person knows thousands of people and its necessary to store the information about them.</a:t>
            </a:r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It is very typical to store all the information of the people related to the company or family in a proper media by hand , it will waste time.</a:t>
            </a:r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There may arise problem When we will go for the maintenance of such type of database . Because there may be some new ones.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0" i="0" dirty="0">
                <a:effectLst/>
              </a:rPr>
              <a:t>The main objective of phonebook application is to locate an address of a person or an organization in very less amount of time.</a:t>
            </a:r>
            <a:endParaRPr lang="en-US" sz="2400" dirty="0"/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For the solution we can make an application that can fulfill all requirement.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71F8DF-AAE9-DF3A-01E2-DE26377132C9}"/>
              </a:ext>
            </a:extLst>
          </p:cNvPr>
          <p:cNvSpPr txBox="1"/>
          <p:nvPr/>
        </p:nvSpPr>
        <p:spPr>
          <a:xfrm>
            <a:off x="3199666" y="46821"/>
            <a:ext cx="6320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Phonebook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3721058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EB6A2C-FB1C-DEA4-D741-4EDC1BEAFCBA}"/>
              </a:ext>
            </a:extLst>
          </p:cNvPr>
          <p:cNvSpPr txBox="1"/>
          <p:nvPr/>
        </p:nvSpPr>
        <p:spPr>
          <a:xfrm>
            <a:off x="721360" y="741680"/>
            <a:ext cx="6898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ADVANTAGES OF PROJECT: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551268-F689-E9D7-389A-9E44B8ED3C00}"/>
              </a:ext>
            </a:extLst>
          </p:cNvPr>
          <p:cNvSpPr txBox="1"/>
          <p:nvPr/>
        </p:nvSpPr>
        <p:spPr>
          <a:xfrm>
            <a:off x="1249680" y="1515229"/>
            <a:ext cx="917448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/>
              <a:t>Minimize handwritten work to add contact details.</a:t>
            </a:r>
          </a:p>
          <a:p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/>
              <a:t>It helps you to minimize your repeated works.</a:t>
            </a:r>
          </a:p>
          <a:p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/>
              <a:t>Provide computerized system for maintaining records.</a:t>
            </a:r>
          </a:p>
          <a:p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b="0" i="0" dirty="0">
                <a:effectLst/>
              </a:rPr>
              <a:t> It becomes easy for the user to store complete information about his contact.</a:t>
            </a:r>
          </a:p>
          <a:p>
            <a:endParaRPr lang="en-US" sz="2800" b="0" i="0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b="0" i="0" dirty="0">
                <a:effectLst/>
              </a:rPr>
              <a:t> It is easy for the user to just search his required contact number by just typing name of the contact.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00BC72-EBD0-A499-F35E-9579E719A32D}"/>
              </a:ext>
            </a:extLst>
          </p:cNvPr>
          <p:cNvSpPr txBox="1"/>
          <p:nvPr/>
        </p:nvSpPr>
        <p:spPr>
          <a:xfrm>
            <a:off x="3230880" y="62518"/>
            <a:ext cx="5527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Phonebook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4195502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A00BC72-EBD0-A499-F35E-9579E719A32D}"/>
              </a:ext>
            </a:extLst>
          </p:cNvPr>
          <p:cNvSpPr txBox="1"/>
          <p:nvPr/>
        </p:nvSpPr>
        <p:spPr>
          <a:xfrm>
            <a:off x="3230880" y="62518"/>
            <a:ext cx="5527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Phonebook Management System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513A17-80A9-61A3-65B7-5E6ABFD0C05B}"/>
              </a:ext>
            </a:extLst>
          </p:cNvPr>
          <p:cNvSpPr txBox="1"/>
          <p:nvPr/>
        </p:nvSpPr>
        <p:spPr>
          <a:xfrm>
            <a:off x="731520" y="795774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u="sng" dirty="0"/>
              <a:t>LIMITATIONS OF PROJECT: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64307E-0BEC-B0A2-5F9D-55B9E62A0E14}"/>
              </a:ext>
            </a:extLst>
          </p:cNvPr>
          <p:cNvSpPr txBox="1"/>
          <p:nvPr/>
        </p:nvSpPr>
        <p:spPr>
          <a:xfrm>
            <a:off x="1442720" y="1737360"/>
            <a:ext cx="86766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/>
              <a:t>This software will run on single pc.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/>
              <a:t>No network connection.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/>
              <a:t>Admin and user have  to sit on the same pc.</a:t>
            </a:r>
          </a:p>
        </p:txBody>
      </p:sp>
    </p:spTree>
    <p:extLst>
      <p:ext uri="{BB962C8B-B14F-4D97-AF65-F5344CB8AC3E}">
        <p14:creationId xmlns:p14="http://schemas.microsoft.com/office/powerpoint/2010/main" val="1354395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A00BC72-EBD0-A499-F35E-9579E719A32D}"/>
              </a:ext>
            </a:extLst>
          </p:cNvPr>
          <p:cNvSpPr txBox="1"/>
          <p:nvPr/>
        </p:nvSpPr>
        <p:spPr>
          <a:xfrm>
            <a:off x="3230880" y="62518"/>
            <a:ext cx="5527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Phonebook Management System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676676-2319-A3DD-BA86-FB09948D7E86}"/>
              </a:ext>
            </a:extLst>
          </p:cNvPr>
          <p:cNvSpPr txBox="1"/>
          <p:nvPr/>
        </p:nvSpPr>
        <p:spPr>
          <a:xfrm flipH="1">
            <a:off x="894132" y="754144"/>
            <a:ext cx="8608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Concepts used in this application:</a:t>
            </a:r>
            <a:endParaRPr lang="en-US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527927-E3B6-2DE8-0F93-A6878CE46629}"/>
              </a:ext>
            </a:extLst>
          </p:cNvPr>
          <p:cNvSpPr txBox="1"/>
          <p:nvPr/>
        </p:nvSpPr>
        <p:spPr>
          <a:xfrm>
            <a:off x="556181" y="1611670"/>
            <a:ext cx="113310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/>
              <a:t>In this phonebook application the programing language C is used.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(Easy to learn , Structured language , produces efficient programs , can also handle low-level activities and It can be compiled on a variety of computer platforms.)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800" dirty="0">
                <a:solidFill>
                  <a:srgbClr val="222222"/>
                </a:solidFill>
                <a:ea typeface="Times New Roman" panose="02020603050405020304" pitchFamily="18" charset="0"/>
              </a:rPr>
              <a:t>This </a:t>
            </a:r>
            <a:r>
              <a:rPr lang="en-IN" sz="2800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Phonebook is a very simple mini project in C that can help you understand the basic concepts of functions and file handling.</a:t>
            </a:r>
          </a:p>
          <a:p>
            <a:r>
              <a:rPr lang="en-IN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en-IN" sz="1600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(Here in our project, we used binary files . Because it takes less memory to store the data and the data will be more secured)</a:t>
            </a:r>
          </a:p>
          <a:p>
            <a:endParaRPr lang="en-IN" sz="1800" dirty="0">
              <a:solidFill>
                <a:srgbClr val="22222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800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This application will teach you how to add, list, modify or edit, search and delete data to/from the file.</a:t>
            </a:r>
            <a:endParaRPr lang="en-US" sz="2800" dirty="0">
              <a:effectLst/>
              <a:ea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332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A00BC72-EBD0-A499-F35E-9579E719A32D}"/>
              </a:ext>
            </a:extLst>
          </p:cNvPr>
          <p:cNvSpPr txBox="1"/>
          <p:nvPr/>
        </p:nvSpPr>
        <p:spPr>
          <a:xfrm>
            <a:off x="3230880" y="62518"/>
            <a:ext cx="5527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Phonebook Management System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313461-3857-71DD-1F25-F0265CFD9665}"/>
              </a:ext>
            </a:extLst>
          </p:cNvPr>
          <p:cNvSpPr txBox="1"/>
          <p:nvPr/>
        </p:nvSpPr>
        <p:spPr>
          <a:xfrm>
            <a:off x="878264" y="1232068"/>
            <a:ext cx="10435472" cy="5416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I have used many functions in this Phonebook Management system project. These functions are very easy to understand as their name only signifies their respective operations 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void menu() – This function helps to display the main menu.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void start() – This function calls the menu function mentioned above.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void back() – This function helps to go back to the start.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void </a:t>
            </a:r>
            <a:r>
              <a:rPr lang="en-US" dirty="0" err="1"/>
              <a:t>addrecord</a:t>
            </a:r>
            <a:r>
              <a:rPr lang="en-US" dirty="0"/>
              <a:t>() – It adds a new Phonebook record in the file.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void </a:t>
            </a:r>
            <a:r>
              <a:rPr lang="en-US" dirty="0" err="1"/>
              <a:t>listrecord</a:t>
            </a:r>
            <a:r>
              <a:rPr lang="en-US" dirty="0"/>
              <a:t>() – This function is used To view the list of added records in the file.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void </a:t>
            </a:r>
            <a:r>
              <a:rPr lang="en-US" dirty="0" err="1"/>
              <a:t>modifyrecord</a:t>
            </a:r>
            <a:r>
              <a:rPr lang="en-US" dirty="0"/>
              <a:t>() – This function is used to modify old records.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void </a:t>
            </a:r>
            <a:r>
              <a:rPr lang="en-US" dirty="0" err="1"/>
              <a:t>deleterecord</a:t>
            </a:r>
            <a:r>
              <a:rPr lang="en-US" dirty="0"/>
              <a:t>() – This function helps to delete records from the file.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void </a:t>
            </a:r>
            <a:r>
              <a:rPr lang="en-US" dirty="0" err="1"/>
              <a:t>searchrecord</a:t>
            </a:r>
            <a:r>
              <a:rPr lang="en-US" dirty="0"/>
              <a:t>() – This function searches for added records by name.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C8BAA4-FE9E-EAF3-CE63-F24D12AA2D5D}"/>
              </a:ext>
            </a:extLst>
          </p:cNvPr>
          <p:cNvSpPr txBox="1"/>
          <p:nvPr/>
        </p:nvSpPr>
        <p:spPr>
          <a:xfrm flipH="1">
            <a:off x="724449" y="644137"/>
            <a:ext cx="8155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latin typeface="+mj-lt"/>
              </a:rPr>
              <a:t>Some User-Defined Functions used in our application:</a:t>
            </a:r>
          </a:p>
        </p:txBody>
      </p:sp>
    </p:spTree>
    <p:extLst>
      <p:ext uri="{BB962C8B-B14F-4D97-AF65-F5344CB8AC3E}">
        <p14:creationId xmlns:p14="http://schemas.microsoft.com/office/powerpoint/2010/main" val="733020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A00BC72-EBD0-A499-F35E-9579E719A32D}"/>
              </a:ext>
            </a:extLst>
          </p:cNvPr>
          <p:cNvSpPr txBox="1"/>
          <p:nvPr/>
        </p:nvSpPr>
        <p:spPr>
          <a:xfrm>
            <a:off x="3230880" y="62518"/>
            <a:ext cx="5527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Phonebook Management System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FE78CE-ED5B-5B88-702C-E5688D0B222E}"/>
              </a:ext>
            </a:extLst>
          </p:cNvPr>
          <p:cNvSpPr/>
          <p:nvPr/>
        </p:nvSpPr>
        <p:spPr>
          <a:xfrm>
            <a:off x="4912196" y="2820667"/>
            <a:ext cx="2959510" cy="13494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50800" cap="sq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>
                <a:solidFill>
                  <a:schemeClr val="tx1"/>
                </a:solidFill>
                <a:latin typeface="Algerian" panose="04020705040A02060702" pitchFamily="82" charset="0"/>
              </a:rPr>
              <a:t>PERSON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255EE80-D002-9ABD-B2B2-CCDA5C70A7C0}"/>
              </a:ext>
            </a:extLst>
          </p:cNvPr>
          <p:cNvSpPr/>
          <p:nvPr/>
        </p:nvSpPr>
        <p:spPr>
          <a:xfrm>
            <a:off x="5166852" y="954140"/>
            <a:ext cx="2290916" cy="86523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  <a:latin typeface="Bahnschrift" panose="020B0502040204020203" pitchFamily="34" charset="0"/>
              </a:rPr>
              <a:t>name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B83F5FA-67BF-38D3-4915-DC46F7DED25E}"/>
              </a:ext>
            </a:extLst>
          </p:cNvPr>
          <p:cNvSpPr/>
          <p:nvPr/>
        </p:nvSpPr>
        <p:spPr>
          <a:xfrm>
            <a:off x="8259099" y="1769489"/>
            <a:ext cx="2290916" cy="86523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  <a:latin typeface="Bahnschrift" panose="020B0502040204020203" pitchFamily="34" charset="0"/>
              </a:rPr>
              <a:t>address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B503BEC-7750-05B0-82CD-0DA7FA9435A2}"/>
              </a:ext>
            </a:extLst>
          </p:cNvPr>
          <p:cNvSpPr/>
          <p:nvPr/>
        </p:nvSpPr>
        <p:spPr>
          <a:xfrm>
            <a:off x="8741860" y="3913575"/>
            <a:ext cx="2290916" cy="86523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solidFill>
                  <a:schemeClr val="tx1"/>
                </a:solidFill>
                <a:latin typeface="Bahnschrift" panose="020B0502040204020203" pitchFamily="34" charset="0"/>
              </a:rPr>
              <a:t>father_name</a:t>
            </a:r>
            <a:endParaRPr lang="en-IN" sz="20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A6DA25E-4EDE-660D-8770-D60732D9D5B8}"/>
              </a:ext>
            </a:extLst>
          </p:cNvPr>
          <p:cNvSpPr/>
          <p:nvPr/>
        </p:nvSpPr>
        <p:spPr>
          <a:xfrm>
            <a:off x="2128683" y="1611506"/>
            <a:ext cx="2290916" cy="86523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solidFill>
                  <a:schemeClr val="tx1"/>
                </a:solidFill>
                <a:latin typeface="Bahnschrift" panose="020B0502040204020203" pitchFamily="34" charset="0"/>
              </a:rPr>
              <a:t>e_mail</a:t>
            </a:r>
            <a:endParaRPr lang="en-IN" sz="20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9173CE7-787F-C0CA-181E-9FE7B857585C}"/>
              </a:ext>
            </a:extLst>
          </p:cNvPr>
          <p:cNvSpPr/>
          <p:nvPr/>
        </p:nvSpPr>
        <p:spPr>
          <a:xfrm>
            <a:off x="1751126" y="3516019"/>
            <a:ext cx="2290916" cy="86523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  <a:latin typeface="Bahnschrift" panose="020B0502040204020203" pitchFamily="34" charset="0"/>
              </a:rPr>
              <a:t>gender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F11EB4B-CCB3-D447-7F63-725647911D80}"/>
              </a:ext>
            </a:extLst>
          </p:cNvPr>
          <p:cNvSpPr/>
          <p:nvPr/>
        </p:nvSpPr>
        <p:spPr>
          <a:xfrm>
            <a:off x="3230880" y="5171434"/>
            <a:ext cx="2290916" cy="86523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solidFill>
                  <a:schemeClr val="tx1"/>
                </a:solidFill>
                <a:latin typeface="Bahnschrift" panose="020B0502040204020203" pitchFamily="34" charset="0"/>
              </a:rPr>
              <a:t>Phone_no</a:t>
            </a:r>
            <a:r>
              <a:rPr lang="en-IN" sz="2000" dirty="0">
                <a:solidFill>
                  <a:schemeClr val="tx1"/>
                </a:solidFill>
                <a:latin typeface="Bahnschrift" panose="020B0502040204020203" pitchFamily="34" charset="0"/>
              </a:rPr>
              <a:t>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A52AC00-652A-153B-C486-688178B4CC78}"/>
              </a:ext>
            </a:extLst>
          </p:cNvPr>
          <p:cNvSpPr/>
          <p:nvPr/>
        </p:nvSpPr>
        <p:spPr>
          <a:xfrm>
            <a:off x="6328536" y="5201733"/>
            <a:ext cx="2290916" cy="86523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>
                <a:solidFill>
                  <a:schemeClr val="tx1"/>
                </a:solidFill>
                <a:latin typeface="Bahnschrift" panose="020B0502040204020203" pitchFamily="34" charset="0"/>
              </a:rPr>
              <a:t>Mother_name</a:t>
            </a:r>
            <a:endParaRPr lang="en-IN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D738634-B026-6BC6-739C-2346CDEE1B19}"/>
              </a:ext>
            </a:extLst>
          </p:cNvPr>
          <p:cNvCxnSpPr>
            <a:stCxn id="3" idx="4"/>
            <a:endCxn id="2" idx="0"/>
          </p:cNvCxnSpPr>
          <p:nvPr/>
        </p:nvCxnSpPr>
        <p:spPr>
          <a:xfrm>
            <a:off x="6312310" y="1819378"/>
            <a:ext cx="0" cy="1001289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72B0613-BB9E-C4DD-4008-B4B69283033D}"/>
              </a:ext>
            </a:extLst>
          </p:cNvPr>
          <p:cNvCxnSpPr>
            <a:endCxn id="6" idx="3"/>
          </p:cNvCxnSpPr>
          <p:nvPr/>
        </p:nvCxnSpPr>
        <p:spPr>
          <a:xfrm flipV="1">
            <a:off x="7871706" y="2508016"/>
            <a:ext cx="722890" cy="75629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2DF51A-59B6-6E24-D7FA-F1BE5890B69D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7871706" y="3666316"/>
            <a:ext cx="1205651" cy="37397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508F2C7-1131-444D-E664-980474B227AC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6494698" y="4170144"/>
            <a:ext cx="979296" cy="1031589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419C82B-D2B5-AF27-BB01-8BD2EED0D4B3}"/>
              </a:ext>
            </a:extLst>
          </p:cNvPr>
          <p:cNvCxnSpPr>
            <a:cxnSpLocks/>
          </p:cNvCxnSpPr>
          <p:nvPr/>
        </p:nvCxnSpPr>
        <p:spPr>
          <a:xfrm>
            <a:off x="4114800" y="2320022"/>
            <a:ext cx="797396" cy="747643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C0CB43E-0824-BF4F-252F-08191418F274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4042042" y="3495406"/>
            <a:ext cx="870154" cy="354798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2DAF7F9-9F34-DEB8-1787-C3293598EF38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4376338" y="4149473"/>
            <a:ext cx="1444359" cy="1021961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446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A00BC72-EBD0-A499-F35E-9579E719A32D}"/>
              </a:ext>
            </a:extLst>
          </p:cNvPr>
          <p:cNvSpPr txBox="1"/>
          <p:nvPr/>
        </p:nvSpPr>
        <p:spPr>
          <a:xfrm>
            <a:off x="3230880" y="62518"/>
            <a:ext cx="5527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Phonebook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6332955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390</TotalTime>
  <Words>628</Words>
  <Application>Microsoft Office PowerPoint</Application>
  <PresentationFormat>Widescreen</PresentationFormat>
  <Paragraphs>81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Algerian</vt:lpstr>
      <vt:lpstr>Bahnschrift</vt:lpstr>
      <vt:lpstr>Calibri</vt:lpstr>
      <vt:lpstr>Edwardian Script ITC</vt:lpstr>
      <vt:lpstr>Times New Roman</vt:lpstr>
      <vt:lpstr>Tw Cen MT</vt:lpstr>
      <vt:lpstr>Tw Cen MT Condensed</vt:lpstr>
      <vt:lpstr>Wingdings</vt:lpstr>
      <vt:lpstr>Wingdings 3</vt:lpstr>
      <vt:lpstr>Integral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kenguva vineesha</dc:creator>
  <cp:lastModifiedBy>Tangudu Barsha</cp:lastModifiedBy>
  <cp:revision>4</cp:revision>
  <dcterms:created xsi:type="dcterms:W3CDTF">2023-09-13T00:01:04Z</dcterms:created>
  <dcterms:modified xsi:type="dcterms:W3CDTF">2023-09-25T16:00:59Z</dcterms:modified>
</cp:coreProperties>
</file>