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Networking Sites" id="{4B676263-40F7-42F5-80D7-DFD15D3801F5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A4"/>
    <a:srgbClr val="FDCA9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20CA46-A572-4745-AC40-8287827DD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FA37F-2F56-4E29-B963-DED9788F5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DF39A-4946-45FD-94FB-8FDEEB2A1DC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5F35A-2196-4BAC-874D-AF175B851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457ED-8CEB-4432-BA92-B9D1EE15A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E695-F8F2-4AC4-99E4-05F4F0454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39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D16D4-4203-4269-BC7A-0930E85A7BE3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89E5-7F3D-48C0-860B-266C9787A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7227"/>
            <a:ext cx="12221028" cy="7054380"/>
            <a:chOff x="-29028" y="0"/>
            <a:chExt cx="12221028" cy="70543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9721"/>
            <a:stretch/>
          </p:blipFill>
          <p:spPr>
            <a:xfrm>
              <a:off x="-29028" y="0"/>
              <a:ext cx="12221028" cy="705438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045160" y="3839994"/>
              <a:ext cx="3270049" cy="647652"/>
              <a:chOff x="7045160" y="3839994"/>
              <a:chExt cx="3270049" cy="647652"/>
            </a:xfrm>
          </p:grpSpPr>
          <p:sp>
            <p:nvSpPr>
              <p:cNvPr id="10" name="Rounded Rectangle 9"/>
              <p:cNvSpPr/>
              <p:nvPr/>
            </p:nvSpPr>
            <p:spPr>
              <a:xfrm rot="21089594">
                <a:off x="7045160" y="3851771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1079854">
                <a:off x="8681648" y="3924583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20999673">
                <a:off x="10177227" y="3839994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1030604">
                <a:off x="10162266" y="4434662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4" name="Oval 13"/>
          <p:cNvSpPr/>
          <p:nvPr userDrawn="1"/>
        </p:nvSpPr>
        <p:spPr>
          <a:xfrm>
            <a:off x="8959117" y="2854089"/>
            <a:ext cx="673101" cy="6731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760291" y="2351626"/>
            <a:ext cx="673101" cy="6731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Isosceles Triangle 15"/>
          <p:cNvSpPr/>
          <p:nvPr userDrawn="1"/>
        </p:nvSpPr>
        <p:spPr>
          <a:xfrm>
            <a:off x="8414089" y="2180988"/>
            <a:ext cx="673101" cy="67310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7542769" y="2200691"/>
            <a:ext cx="673101" cy="673101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Heart 17"/>
          <p:cNvSpPr/>
          <p:nvPr userDrawn="1"/>
        </p:nvSpPr>
        <p:spPr>
          <a:xfrm>
            <a:off x="10561465" y="2133345"/>
            <a:ext cx="673101" cy="673101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4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67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7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36869"/>
          <a:stretch/>
        </p:blipFill>
        <p:spPr>
          <a:xfrm>
            <a:off x="5323658" y="1624993"/>
            <a:ext cx="6868342" cy="5092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8311B-5B6E-4A15-A918-BC333AA6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71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268200" cy="6887497"/>
            <a:chOff x="0" y="-29497"/>
            <a:chExt cx="12268200" cy="68874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6570" t="16308"/>
            <a:stretch/>
          </p:blipFill>
          <p:spPr>
            <a:xfrm>
              <a:off x="0" y="-29497"/>
              <a:ext cx="12268200" cy="688749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 rot="4396381">
              <a:off x="8532461" y="4718058"/>
              <a:ext cx="94108" cy="27432"/>
            </a:xfrm>
            <a:prstGeom prst="roundRect">
              <a:avLst>
                <a:gd name="adj" fmla="val 50000"/>
              </a:avLst>
            </a:prstGeom>
            <a:solidFill>
              <a:srgbClr val="FDC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ounded Rectangle 9"/>
            <p:cNvSpPr/>
            <p:nvPr/>
          </p:nvSpPr>
          <p:spPr>
            <a:xfrm rot="4396381">
              <a:off x="10296967" y="4718059"/>
              <a:ext cx="94108" cy="27432"/>
            </a:xfrm>
            <a:prstGeom prst="roundRect">
              <a:avLst>
                <a:gd name="adj" fmla="val 50000"/>
              </a:avLst>
            </a:prstGeom>
            <a:solidFill>
              <a:srgbClr val="FDC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Oval 10"/>
          <p:cNvSpPr/>
          <p:nvPr userDrawn="1"/>
        </p:nvSpPr>
        <p:spPr>
          <a:xfrm>
            <a:off x="9573760" y="2632843"/>
            <a:ext cx="673101" cy="6731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894319" y="1733836"/>
            <a:ext cx="673101" cy="6731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8866641" y="1741460"/>
            <a:ext cx="673101" cy="67310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Parallelogram 13"/>
          <p:cNvSpPr/>
          <p:nvPr userDrawn="1"/>
        </p:nvSpPr>
        <p:spPr>
          <a:xfrm>
            <a:off x="8628376" y="2797942"/>
            <a:ext cx="673101" cy="673101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Heart 14"/>
          <p:cNvSpPr/>
          <p:nvPr userDrawn="1"/>
        </p:nvSpPr>
        <p:spPr>
          <a:xfrm>
            <a:off x="10720899" y="2283592"/>
            <a:ext cx="673101" cy="673101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6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70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8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0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3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3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2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9321-35DD-4BC7-953A-DC16A57A483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43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675582" y="4789708"/>
            <a:ext cx="29962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Ayushman Samal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Grade:7A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no. 17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70DBC-54B6-4E1B-88B3-762AF0B5A42C}"/>
              </a:ext>
            </a:extLst>
          </p:cNvPr>
          <p:cNvSpPr txBox="1"/>
          <p:nvPr/>
        </p:nvSpPr>
        <p:spPr>
          <a:xfrm>
            <a:off x="675582" y="1490008"/>
            <a:ext cx="4135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Social</a:t>
            </a:r>
          </a:p>
          <a:p>
            <a:r>
              <a:rPr lang="en-IN" sz="4000" dirty="0">
                <a:solidFill>
                  <a:schemeClr val="bg1"/>
                </a:solidFill>
              </a:rPr>
              <a:t>Networking </a:t>
            </a:r>
          </a:p>
          <a:p>
            <a:r>
              <a:rPr lang="en-IN" sz="4000" dirty="0">
                <a:solidFill>
                  <a:schemeClr val="bg1"/>
                </a:solidFill>
              </a:rPr>
              <a:t>Sites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15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DCB43E-76FE-4039-808B-8CE40111D5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dirty="0"/>
              <a:t>Thank You</a:t>
            </a:r>
          </a:p>
          <a:p>
            <a:endParaRPr lang="en-IN" sz="6000" dirty="0"/>
          </a:p>
          <a:p>
            <a:endParaRPr lang="en-IN" sz="6000" dirty="0"/>
          </a:p>
          <a:p>
            <a:endParaRPr lang="en-IN" sz="6000" dirty="0"/>
          </a:p>
          <a:p>
            <a:endParaRPr lang="en-IN" sz="6000" dirty="0"/>
          </a:p>
          <a:p>
            <a:endParaRPr lang="en-IN" sz="6000" dirty="0"/>
          </a:p>
          <a:p>
            <a:r>
              <a:rPr lang="en-IN" sz="6000" dirty="0"/>
              <a:t>							Ayushman Samal</a:t>
            </a:r>
          </a:p>
        </p:txBody>
      </p:sp>
    </p:spTree>
    <p:extLst>
      <p:ext uri="{BB962C8B-B14F-4D97-AF65-F5344CB8AC3E}">
        <p14:creationId xmlns:p14="http://schemas.microsoft.com/office/powerpoint/2010/main" val="193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1AF-C521-4491-93DE-D2437B65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en-IN" dirty="0"/>
              <a:t>Social Networking 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E83B-1B94-48A7-99B1-52ED0F6529BC}"/>
              </a:ext>
            </a:extLst>
          </p:cNvPr>
          <p:cNvSpPr/>
          <p:nvPr/>
        </p:nvSpPr>
        <p:spPr>
          <a:xfrm>
            <a:off x="644141" y="1291906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 descr="What is Twitter?">
            <a:extLst>
              <a:ext uri="{FF2B5EF4-FFF2-40B4-BE49-F238E27FC236}">
                <a16:creationId xmlns:a16="http://schemas.microsoft.com/office/drawing/2014/main" id="{295AB64E-16AC-45EA-AB02-4D7B8E6B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569"/>
            <a:ext cx="2104964" cy="16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110CB8-309A-48A0-A2A0-EB72FA6F10EB}"/>
              </a:ext>
            </a:extLst>
          </p:cNvPr>
          <p:cNvSpPr txBox="1"/>
          <p:nvPr/>
        </p:nvSpPr>
        <p:spPr>
          <a:xfrm>
            <a:off x="1300294" y="3292333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Twitter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436EF-38B5-41AE-A8AF-357DA37B9484}"/>
              </a:ext>
            </a:extLst>
          </p:cNvPr>
          <p:cNvSpPr/>
          <p:nvPr/>
        </p:nvSpPr>
        <p:spPr>
          <a:xfrm>
            <a:off x="3599317" y="1291906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Facebook - Wikipedia">
            <a:extLst>
              <a:ext uri="{FF2B5EF4-FFF2-40B4-BE49-F238E27FC236}">
                <a16:creationId xmlns:a16="http://schemas.microsoft.com/office/drawing/2014/main" id="{BA17F48E-0CC0-42FC-BCD1-26B95D7B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57" y="1430266"/>
            <a:ext cx="1765464" cy="17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1DA4F-F4EE-4ABD-84DF-B2B031CF0DBF}"/>
              </a:ext>
            </a:extLst>
          </p:cNvPr>
          <p:cNvSpPr txBox="1"/>
          <p:nvPr/>
        </p:nvSpPr>
        <p:spPr>
          <a:xfrm>
            <a:off x="4138873" y="3292333"/>
            <a:ext cx="107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Facebook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E3AB5A-2C8E-443F-A32F-D395485D5A6B}"/>
              </a:ext>
            </a:extLst>
          </p:cNvPr>
          <p:cNvSpPr/>
          <p:nvPr/>
        </p:nvSpPr>
        <p:spPr>
          <a:xfrm>
            <a:off x="6554493" y="1291906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4" name="Picture 10" descr="What is Instagram?">
            <a:extLst>
              <a:ext uri="{FF2B5EF4-FFF2-40B4-BE49-F238E27FC236}">
                <a16:creationId xmlns:a16="http://schemas.microsoft.com/office/drawing/2014/main" id="{E2A8FF99-9915-4831-95C9-74E3F673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16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96558-7F35-4706-9971-589C14CD0659}"/>
              </a:ext>
            </a:extLst>
          </p:cNvPr>
          <p:cNvSpPr txBox="1"/>
          <p:nvPr/>
        </p:nvSpPr>
        <p:spPr>
          <a:xfrm>
            <a:off x="7230828" y="3292333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6D1E-4F0D-4D32-AE8D-78DD61A4475A}"/>
              </a:ext>
            </a:extLst>
          </p:cNvPr>
          <p:cNvSpPr/>
          <p:nvPr/>
        </p:nvSpPr>
        <p:spPr>
          <a:xfrm>
            <a:off x="9509669" y="1287474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36" name="Picture 12" descr="WhatsApp Rolls Out Voice Message Preview Feature - Tech Report Today">
            <a:extLst>
              <a:ext uri="{FF2B5EF4-FFF2-40B4-BE49-F238E27FC236}">
                <a16:creationId xmlns:a16="http://schemas.microsoft.com/office/drawing/2014/main" id="{5409B313-DB67-4935-B33C-F5CA8DC5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631" y="1285875"/>
            <a:ext cx="2258212" cy="226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CDBE68-8C63-4DC1-A7DE-1A863CBBD41F}"/>
              </a:ext>
            </a:extLst>
          </p:cNvPr>
          <p:cNvSpPr txBox="1"/>
          <p:nvPr/>
        </p:nvSpPr>
        <p:spPr>
          <a:xfrm>
            <a:off x="10190212" y="3367836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WhatsApp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F2D12-F433-4972-97B0-DC053447CD6B}"/>
              </a:ext>
            </a:extLst>
          </p:cNvPr>
          <p:cNvSpPr/>
          <p:nvPr/>
        </p:nvSpPr>
        <p:spPr>
          <a:xfrm>
            <a:off x="644140" y="4026512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2" name="Picture 18" descr="LinkedIn - Home | Facebook">
            <a:extLst>
              <a:ext uri="{FF2B5EF4-FFF2-40B4-BE49-F238E27FC236}">
                <a16:creationId xmlns:a16="http://schemas.microsoft.com/office/drawing/2014/main" id="{E6FD1BCF-24F5-4DD2-95A8-A5B2CDE0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91" y="4116812"/>
            <a:ext cx="1940040" cy="19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8A34526-0FDA-4122-8DA2-0B0547C5B108}"/>
              </a:ext>
            </a:extLst>
          </p:cNvPr>
          <p:cNvSpPr txBox="1"/>
          <p:nvPr/>
        </p:nvSpPr>
        <p:spPr>
          <a:xfrm>
            <a:off x="1298946" y="6090197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LinkedIn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69EF87-5FCD-4B37-BB4B-7B159412BAB5}"/>
              </a:ext>
            </a:extLst>
          </p:cNvPr>
          <p:cNvSpPr/>
          <p:nvPr/>
        </p:nvSpPr>
        <p:spPr>
          <a:xfrm>
            <a:off x="3627825" y="4026512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4" name="Picture 20" descr="Snapchat (@Snapchat) | Twitter">
            <a:extLst>
              <a:ext uri="{FF2B5EF4-FFF2-40B4-BE49-F238E27FC236}">
                <a16:creationId xmlns:a16="http://schemas.microsoft.com/office/drawing/2014/main" id="{58A39034-F1F4-4039-8C98-AEEBE29AC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157" y="4127029"/>
            <a:ext cx="1963168" cy="19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876FCD-F9C5-4B30-AF78-2FA67E0A8AF7}"/>
              </a:ext>
            </a:extLst>
          </p:cNvPr>
          <p:cNvSpPr txBox="1"/>
          <p:nvPr/>
        </p:nvSpPr>
        <p:spPr>
          <a:xfrm>
            <a:off x="4309531" y="6098695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SnapChat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3599A0-26E0-42EE-85D7-AE6623942F35}"/>
              </a:ext>
            </a:extLst>
          </p:cNvPr>
          <p:cNvSpPr/>
          <p:nvPr/>
        </p:nvSpPr>
        <p:spPr>
          <a:xfrm>
            <a:off x="6554493" y="4026512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6" name="Picture 22" descr="skype">
            <a:extLst>
              <a:ext uri="{FF2B5EF4-FFF2-40B4-BE49-F238E27FC236}">
                <a16:creationId xmlns:a16="http://schemas.microsoft.com/office/drawing/2014/main" id="{F67C7E33-8569-4AFD-9C47-E217F576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88" y="3868099"/>
            <a:ext cx="2188753" cy="21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4524EC-9491-4A63-A64E-997E9F15120C}"/>
              </a:ext>
            </a:extLst>
          </p:cNvPr>
          <p:cNvSpPr txBox="1"/>
          <p:nvPr/>
        </p:nvSpPr>
        <p:spPr>
          <a:xfrm>
            <a:off x="7420528" y="57586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Skype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E76D17-CD44-48D0-ABFF-0822AF6BC987}"/>
              </a:ext>
            </a:extLst>
          </p:cNvPr>
          <p:cNvSpPr/>
          <p:nvPr/>
        </p:nvSpPr>
        <p:spPr>
          <a:xfrm>
            <a:off x="9509668" y="4026512"/>
            <a:ext cx="2468175" cy="24663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8" name="Picture 24" descr="Pinterest_logo">
            <a:extLst>
              <a:ext uri="{FF2B5EF4-FFF2-40B4-BE49-F238E27FC236}">
                <a16:creationId xmlns:a16="http://schemas.microsoft.com/office/drawing/2014/main" id="{B251CBC2-43F9-4007-8922-85DDCF6C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800" y="4398884"/>
            <a:ext cx="1701876" cy="11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63D6214-E79E-45CB-8D46-EED2520CF24C}"/>
              </a:ext>
            </a:extLst>
          </p:cNvPr>
          <p:cNvSpPr txBox="1"/>
          <p:nvPr/>
        </p:nvSpPr>
        <p:spPr>
          <a:xfrm>
            <a:off x="10190212" y="5735444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Pinterest</a:t>
            </a:r>
          </a:p>
        </p:txBody>
      </p:sp>
    </p:spTree>
    <p:extLst>
      <p:ext uri="{BB962C8B-B14F-4D97-AF65-F5344CB8AC3E}">
        <p14:creationId xmlns:p14="http://schemas.microsoft.com/office/powerpoint/2010/main" val="1121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C442-FC5C-4CAA-ADD5-A2F61EA3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91"/>
            <a:ext cx="10515600" cy="1325563"/>
          </a:xfrm>
        </p:spPr>
        <p:txBody>
          <a:bodyPr/>
          <a:lstStyle/>
          <a:p>
            <a:r>
              <a:rPr lang="en-IN" dirty="0"/>
              <a:t>			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CEBA93-8C8B-4527-85B3-6ECCBD6E00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600" dirty="0"/>
              <a:t>				Twitter</a:t>
            </a:r>
            <a:endParaRPr lang="en-IN" sz="4800" dirty="0"/>
          </a:p>
          <a:p>
            <a:r>
              <a:rPr lang="en-IN" sz="4800" dirty="0"/>
              <a:t>Founder: Jack Dorsey</a:t>
            </a:r>
          </a:p>
          <a:p>
            <a:r>
              <a:rPr lang="en-IN" sz="4800" dirty="0"/>
              <a:t>Current CEO: Parag Aggarwal</a:t>
            </a:r>
          </a:p>
          <a:p>
            <a:r>
              <a:rPr lang="en-IN" sz="4800" dirty="0"/>
              <a:t>Owned by: </a:t>
            </a:r>
            <a:r>
              <a:rPr lang="en-IN" sz="4800" dirty="0" err="1"/>
              <a:t>Odeo</a:t>
            </a:r>
            <a:endParaRPr lang="en-IN" sz="4800" dirty="0"/>
          </a:p>
          <a:p>
            <a:pPr algn="ctr"/>
            <a:endParaRPr lang="en-IN" dirty="0"/>
          </a:p>
        </p:txBody>
      </p:sp>
      <p:pic>
        <p:nvPicPr>
          <p:cNvPr id="5" name="Picture 2" descr="What is Twitter?">
            <a:extLst>
              <a:ext uri="{FF2B5EF4-FFF2-40B4-BE49-F238E27FC236}">
                <a16:creationId xmlns:a16="http://schemas.microsoft.com/office/drawing/2014/main" id="{A8CBCFCC-44D3-4A56-8585-78BBD8E8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34" y="610169"/>
            <a:ext cx="2104964" cy="16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9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80E72-4D8D-4B04-9E30-B78E93B8BEB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5400" dirty="0"/>
              <a:t>				</a:t>
            </a:r>
            <a:r>
              <a:rPr lang="en-IN" sz="5400" dirty="0">
                <a:solidFill>
                  <a:srgbClr val="002060"/>
                </a:solidFill>
              </a:rPr>
              <a:t>Facebook</a:t>
            </a:r>
          </a:p>
          <a:p>
            <a:r>
              <a:rPr lang="en-IN" sz="5400" dirty="0">
                <a:solidFill>
                  <a:srgbClr val="002060"/>
                </a:solidFill>
              </a:rPr>
              <a:t>Founder: Mark Zuckerberg</a:t>
            </a:r>
          </a:p>
          <a:p>
            <a:r>
              <a:rPr lang="en-IN" sz="5400" dirty="0">
                <a:solidFill>
                  <a:srgbClr val="002060"/>
                </a:solidFill>
              </a:rPr>
              <a:t>Current CEO: Mark Zuckerberg</a:t>
            </a:r>
          </a:p>
          <a:p>
            <a:r>
              <a:rPr lang="en-IN" sz="5400" dirty="0">
                <a:solidFill>
                  <a:srgbClr val="002060"/>
                </a:solidFill>
              </a:rPr>
              <a:t>Owned by: Meta</a:t>
            </a:r>
          </a:p>
          <a:p>
            <a:pPr algn="ctr"/>
            <a:endParaRPr lang="en-IN" dirty="0"/>
          </a:p>
        </p:txBody>
      </p:sp>
      <p:pic>
        <p:nvPicPr>
          <p:cNvPr id="3" name="Picture 4" descr="Facebook - Wikipedia">
            <a:extLst>
              <a:ext uri="{FF2B5EF4-FFF2-40B4-BE49-F238E27FC236}">
                <a16:creationId xmlns:a16="http://schemas.microsoft.com/office/drawing/2014/main" id="{D119873D-B63C-44FB-A34D-3093964B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442" y="415198"/>
            <a:ext cx="1765464" cy="17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6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80E72-4D8D-4B04-9E30-B78E93B8BEB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5400" dirty="0"/>
              <a:t>				</a:t>
            </a:r>
            <a:r>
              <a:rPr lang="en-IN" sz="5400" dirty="0">
                <a:solidFill>
                  <a:srgbClr val="002060"/>
                </a:solidFill>
              </a:rPr>
              <a:t>Instagram</a:t>
            </a:r>
          </a:p>
          <a:p>
            <a:r>
              <a:rPr lang="en-IN" sz="5400" dirty="0">
                <a:solidFill>
                  <a:srgbClr val="002060"/>
                </a:solidFill>
              </a:rPr>
              <a:t>Founder: </a:t>
            </a:r>
            <a:r>
              <a:rPr lang="en-IN" sz="5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Kevin Systrom</a:t>
            </a:r>
          </a:p>
          <a:p>
            <a:r>
              <a:rPr lang="en-IN" sz="5400" dirty="0">
                <a:solidFill>
                  <a:srgbClr val="002060"/>
                </a:solidFill>
              </a:rPr>
              <a:t>Current CEO: </a:t>
            </a:r>
            <a:r>
              <a:rPr lang="en-IN" sz="5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Kevin Systrom</a:t>
            </a:r>
          </a:p>
          <a:p>
            <a:r>
              <a:rPr lang="en-IN" sz="5400" dirty="0">
                <a:solidFill>
                  <a:srgbClr val="002060"/>
                </a:solidFill>
              </a:rPr>
              <a:t>Owned by: Meta</a:t>
            </a:r>
          </a:p>
          <a:p>
            <a:pPr algn="ctr"/>
            <a:endParaRPr lang="en-IN" dirty="0"/>
          </a:p>
        </p:txBody>
      </p:sp>
      <p:pic>
        <p:nvPicPr>
          <p:cNvPr id="3" name="Picture 10" descr="What is Instagram?">
            <a:extLst>
              <a:ext uri="{FF2B5EF4-FFF2-40B4-BE49-F238E27FC236}">
                <a16:creationId xmlns:a16="http://schemas.microsoft.com/office/drawing/2014/main" id="{4C888A59-F6E1-4394-B496-BB41FDA0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716" y="2959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3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80E72-4D8D-4B04-9E30-B78E93B8BEB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5400" dirty="0"/>
              <a:t>				</a:t>
            </a:r>
            <a:r>
              <a:rPr lang="en-IN" sz="5400" dirty="0">
                <a:solidFill>
                  <a:srgbClr val="002060"/>
                </a:solidFill>
              </a:rPr>
              <a:t>WhatsApp</a:t>
            </a:r>
          </a:p>
          <a:p>
            <a:r>
              <a:rPr lang="en-IN" sz="5400" dirty="0">
                <a:solidFill>
                  <a:srgbClr val="002060"/>
                </a:solidFill>
              </a:rPr>
              <a:t>Founder: </a:t>
            </a:r>
            <a:r>
              <a:rPr lang="en-IN" sz="5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Jan Koum</a:t>
            </a:r>
          </a:p>
          <a:p>
            <a:r>
              <a:rPr lang="en-IN" sz="5400" dirty="0">
                <a:solidFill>
                  <a:srgbClr val="002060"/>
                </a:solidFill>
              </a:rPr>
              <a:t>Current CEO: </a:t>
            </a:r>
            <a:r>
              <a:rPr lang="en-IN" sz="5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Will Cathcart</a:t>
            </a:r>
          </a:p>
          <a:p>
            <a:r>
              <a:rPr lang="en-IN" sz="5400" dirty="0">
                <a:solidFill>
                  <a:srgbClr val="002060"/>
                </a:solidFill>
              </a:rPr>
              <a:t>Owned by: Meta</a:t>
            </a:r>
          </a:p>
          <a:p>
            <a:pPr algn="ctr"/>
            <a:endParaRPr lang="en-IN" dirty="0"/>
          </a:p>
        </p:txBody>
      </p:sp>
      <p:pic>
        <p:nvPicPr>
          <p:cNvPr id="3" name="Picture 12" descr="WhatsApp Rolls Out Voice Message Preview Feature - Tech Report Today">
            <a:extLst>
              <a:ext uri="{FF2B5EF4-FFF2-40B4-BE49-F238E27FC236}">
                <a16:creationId xmlns:a16="http://schemas.microsoft.com/office/drawing/2014/main" id="{8A42E636-D477-453F-9B72-5A8CAEB0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739" y="740590"/>
            <a:ext cx="2258212" cy="226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4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80E72-4D8D-4B04-9E30-B78E93B8BEBF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5400" dirty="0"/>
              <a:t>				</a:t>
            </a:r>
            <a:r>
              <a:rPr lang="en-IN" sz="5400" dirty="0">
                <a:solidFill>
                  <a:srgbClr val="002060"/>
                </a:solidFill>
              </a:rPr>
              <a:t>LinkedIn</a:t>
            </a:r>
          </a:p>
          <a:p>
            <a:r>
              <a:rPr lang="en-IN" sz="5400" dirty="0">
                <a:solidFill>
                  <a:srgbClr val="002060"/>
                </a:solidFill>
              </a:rPr>
              <a:t>Founder: </a:t>
            </a:r>
            <a:r>
              <a:rPr lang="en-IN" sz="5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Reid Hoffman</a:t>
            </a:r>
          </a:p>
          <a:p>
            <a:r>
              <a:rPr lang="en-IN" sz="5400" dirty="0">
                <a:solidFill>
                  <a:srgbClr val="002060"/>
                </a:solidFill>
              </a:rPr>
              <a:t>Current CEO: </a:t>
            </a:r>
            <a:r>
              <a:rPr lang="en-IN" sz="54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Ryan </a:t>
            </a:r>
            <a:r>
              <a:rPr lang="en-IN" sz="54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Roslansky</a:t>
            </a:r>
            <a:endParaRPr lang="en-IN" sz="54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5400" dirty="0">
                <a:solidFill>
                  <a:srgbClr val="002060"/>
                </a:solidFill>
              </a:rPr>
              <a:t>Owned by: Microsoft Corporation</a:t>
            </a:r>
          </a:p>
          <a:p>
            <a:pPr algn="ctr"/>
            <a:endParaRPr lang="en-IN" dirty="0"/>
          </a:p>
        </p:txBody>
      </p:sp>
      <p:pic>
        <p:nvPicPr>
          <p:cNvPr id="3" name="Picture 18" descr="LinkedIn - Home | Facebook">
            <a:extLst>
              <a:ext uri="{FF2B5EF4-FFF2-40B4-BE49-F238E27FC236}">
                <a16:creationId xmlns:a16="http://schemas.microsoft.com/office/drawing/2014/main" id="{D93344D4-AEB4-44C0-B815-D51763A6B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027" y="702492"/>
            <a:ext cx="1940040" cy="19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86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80E72-4D8D-4B04-9E30-B78E93B8BE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5400" dirty="0"/>
              <a:t>				</a:t>
            </a:r>
            <a:r>
              <a:rPr lang="en-IN" sz="5400" dirty="0">
                <a:solidFill>
                  <a:srgbClr val="002060"/>
                </a:solidFill>
              </a:rPr>
              <a:t>Snapchat</a:t>
            </a:r>
          </a:p>
          <a:p>
            <a:r>
              <a:rPr lang="en-IN" sz="5400" dirty="0">
                <a:solidFill>
                  <a:srgbClr val="002060"/>
                </a:solidFill>
              </a:rPr>
              <a:t>Founder: Evan Spiegel</a:t>
            </a:r>
          </a:p>
          <a:p>
            <a:r>
              <a:rPr lang="en-IN" sz="5400" dirty="0">
                <a:solidFill>
                  <a:srgbClr val="002060"/>
                </a:solidFill>
              </a:rPr>
              <a:t>Current CEO: Evan Spiegel</a:t>
            </a:r>
            <a:endParaRPr lang="en-IN" sz="54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5400" dirty="0">
                <a:solidFill>
                  <a:srgbClr val="002060"/>
                </a:solidFill>
              </a:rPr>
              <a:t>Owned by: Snap Inc.</a:t>
            </a:r>
          </a:p>
          <a:p>
            <a:pPr algn="ctr"/>
            <a:endParaRPr lang="en-IN" dirty="0"/>
          </a:p>
        </p:txBody>
      </p:sp>
      <p:pic>
        <p:nvPicPr>
          <p:cNvPr id="3" name="Picture 20" descr="Snapchat (@Snapchat) | Twitter">
            <a:extLst>
              <a:ext uri="{FF2B5EF4-FFF2-40B4-BE49-F238E27FC236}">
                <a16:creationId xmlns:a16="http://schemas.microsoft.com/office/drawing/2014/main" id="{90B6D086-29D2-4B3A-B5A7-525D5057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04" y="796600"/>
            <a:ext cx="1963168" cy="196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9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580E72-4D8D-4B04-9E30-B78E93B8BE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5400" dirty="0"/>
              <a:t>				</a:t>
            </a:r>
            <a:r>
              <a:rPr lang="en-IN" sz="5400" dirty="0">
                <a:solidFill>
                  <a:srgbClr val="002060"/>
                </a:solidFill>
              </a:rPr>
              <a:t>Pinterest</a:t>
            </a:r>
          </a:p>
          <a:p>
            <a:r>
              <a:rPr lang="en-IN" sz="5400" dirty="0">
                <a:solidFill>
                  <a:srgbClr val="002060"/>
                </a:solidFill>
              </a:rPr>
              <a:t>Founder: Evan Sharp, Ben Silbermann</a:t>
            </a:r>
          </a:p>
          <a:p>
            <a:r>
              <a:rPr lang="en-IN" sz="5400" dirty="0">
                <a:solidFill>
                  <a:srgbClr val="002060"/>
                </a:solidFill>
              </a:rPr>
              <a:t>Current CEO: Ben Silbermann</a:t>
            </a:r>
            <a:endParaRPr lang="en-IN" sz="5400" b="0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5400" dirty="0">
                <a:solidFill>
                  <a:srgbClr val="002060"/>
                </a:solidFill>
              </a:rPr>
              <a:t>Owned by: Pinterest</a:t>
            </a:r>
          </a:p>
          <a:p>
            <a:pPr algn="ctr"/>
            <a:endParaRPr lang="en-IN" dirty="0"/>
          </a:p>
        </p:txBody>
      </p:sp>
      <p:pic>
        <p:nvPicPr>
          <p:cNvPr id="3" name="Picture 24" descr="Pinterest_logo">
            <a:extLst>
              <a:ext uri="{FF2B5EF4-FFF2-40B4-BE49-F238E27FC236}">
                <a16:creationId xmlns:a16="http://schemas.microsoft.com/office/drawing/2014/main" id="{F4CEBA82-0F74-431F-AEC1-57587BA4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89" y="598669"/>
            <a:ext cx="2398868" cy="15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9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hT4qWUsE"/>
  <p:tag name="ARTICULATE_SLIDE_COUNT" val="1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595_Classroom Timers (Hourglass)_RVA_v4.potx" id="{60370243-BADF-49AA-B31F-4648A6D12B36}" vid="{F1ED653A-D039-480B-A499-FB4EDD209F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2A0B7A2-4A20-4B10-AAE4-2037D2B8E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E8BEF6-A997-4AD7-A772-8D6F9D3811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93E41-5CA2-46CB-98B4-1DC4B75CCB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Classroom Timers (Hourglass)</Template>
  <TotalTime>163</TotalTime>
  <Words>172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Slide 1</vt:lpstr>
      <vt:lpstr>Social Networking Sites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Ayushman Samal</dc:creator>
  <cp:lastModifiedBy>Ayushman Samal</cp:lastModifiedBy>
  <cp:revision>11</cp:revision>
  <dcterms:created xsi:type="dcterms:W3CDTF">2022-01-03T09:54:30Z</dcterms:created>
  <dcterms:modified xsi:type="dcterms:W3CDTF">2022-01-12T05:30:41Z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