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8" r:id="rId1"/>
  </p:sldMasterIdLst>
  <p:notesMasterIdLst>
    <p:notesMasterId r:id="rId33"/>
  </p:notesMasterIdLst>
  <p:sldIdLst>
    <p:sldId id="276" r:id="rId2"/>
    <p:sldId id="257" r:id="rId3"/>
    <p:sldId id="258" r:id="rId4"/>
    <p:sldId id="259" r:id="rId5"/>
    <p:sldId id="260" r:id="rId6"/>
    <p:sldId id="261" r:id="rId7"/>
    <p:sldId id="262" r:id="rId8"/>
    <p:sldId id="288" r:id="rId9"/>
    <p:sldId id="277" r:id="rId10"/>
    <p:sldId id="278" r:id="rId11"/>
    <p:sldId id="279" r:id="rId12"/>
    <p:sldId id="285" r:id="rId13"/>
    <p:sldId id="290" r:id="rId14"/>
    <p:sldId id="295" r:id="rId15"/>
    <p:sldId id="297" r:id="rId16"/>
    <p:sldId id="298" r:id="rId17"/>
    <p:sldId id="283" r:id="rId18"/>
    <p:sldId id="281" r:id="rId19"/>
    <p:sldId id="284" r:id="rId20"/>
    <p:sldId id="291" r:id="rId21"/>
    <p:sldId id="292" r:id="rId22"/>
    <p:sldId id="286" r:id="rId23"/>
    <p:sldId id="294" r:id="rId24"/>
    <p:sldId id="299" r:id="rId25"/>
    <p:sldId id="300" r:id="rId26"/>
    <p:sldId id="263" r:id="rId27"/>
    <p:sldId id="271" r:id="rId28"/>
    <p:sldId id="296" r:id="rId29"/>
    <p:sldId id="269" r:id="rId30"/>
    <p:sldId id="287" r:id="rId31"/>
    <p:sldId id="301"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7" d="100"/>
          <a:sy n="107" d="100"/>
        </p:scale>
        <p:origin x="7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0AC9D7-B721-401A-8F89-0D0A513F8BFC}" type="datetimeFigureOut">
              <a:rPr lang="en-IN" smtClean="0"/>
              <a:t>31-05-2023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69464-EB19-44E9-8D16-B706DE48B4FB}" type="slidenum">
              <a:rPr lang="en-IN" smtClean="0"/>
              <a:t>‹#›</a:t>
            </a:fld>
            <a:endParaRPr lang="en-IN"/>
          </a:p>
        </p:txBody>
      </p:sp>
    </p:spTree>
    <p:extLst>
      <p:ext uri="{BB962C8B-B14F-4D97-AF65-F5344CB8AC3E}">
        <p14:creationId xmlns:p14="http://schemas.microsoft.com/office/powerpoint/2010/main" val="98600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F69464-EB19-44E9-8D16-B706DE48B4FB}" type="slidenum">
              <a:rPr lang="en-IN" smtClean="0"/>
              <a:t>29</a:t>
            </a:fld>
            <a:endParaRPr lang="en-IN"/>
          </a:p>
        </p:txBody>
      </p:sp>
    </p:spTree>
    <p:extLst>
      <p:ext uri="{BB962C8B-B14F-4D97-AF65-F5344CB8AC3E}">
        <p14:creationId xmlns:p14="http://schemas.microsoft.com/office/powerpoint/2010/main" val="272439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F69464-EB19-44E9-8D16-B706DE48B4FB}" type="slidenum">
              <a:rPr lang="en-IN" smtClean="0"/>
              <a:t>30</a:t>
            </a:fld>
            <a:endParaRPr lang="en-IN"/>
          </a:p>
        </p:txBody>
      </p:sp>
    </p:spTree>
    <p:extLst>
      <p:ext uri="{BB962C8B-B14F-4D97-AF65-F5344CB8AC3E}">
        <p14:creationId xmlns:p14="http://schemas.microsoft.com/office/powerpoint/2010/main" val="685480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B61BEF0D-F0BB-DE4B-95CE-6DB70DBA9567}" type="datetimeFigureOut">
              <a:rPr lang="en-US" smtClean="0"/>
              <a:pPr/>
              <a:t>5/31/2023</a:t>
            </a:fld>
            <a:endParaRPr lang="en-US" dirty="0"/>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043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4379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B61BEF0D-F0BB-DE4B-95CE-6DB70DBA9567}" type="datetimeFigureOut">
              <a:rPr lang="en-US" smtClean="0"/>
              <a:pPr/>
              <a:t>5/31/2023</a:t>
            </a:fld>
            <a:endParaRPr lang="en-US" dirty="0"/>
          </a:p>
        </p:txBody>
      </p:sp>
      <p:sp>
        <p:nvSpPr>
          <p:cNvPr id="5" name="Footer Placeholder 4"/>
          <p:cNvSpPr>
            <a:spLocks noGrp="1"/>
          </p:cNvSpPr>
          <p:nvPr>
            <p:ph type="ftr" sz="quarter" idx="11"/>
          </p:nvPr>
        </p:nvSpPr>
        <p:spPr>
          <a:xfrm>
            <a:off x="581193" y="4463859"/>
            <a:ext cx="5922209" cy="273844"/>
          </a:xfrm>
        </p:spPr>
        <p:txBody>
          <a:bodyPr/>
          <a:lstStyle/>
          <a:p>
            <a:endParaRPr lang="en-US" dirty="0"/>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5960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411480"/>
            <a:ext cx="8229240" cy="371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1400" b="0" strike="noStrike" spc="-1">
              <a:solidFill>
                <a:srgbClr val="000000"/>
              </a:solidFill>
              <a:latin typeface="Arial"/>
            </a:endParaRPr>
          </a:p>
        </p:txBody>
      </p:sp>
    </p:spTree>
    <p:extLst>
      <p:ext uri="{BB962C8B-B14F-4D97-AF65-F5344CB8AC3E}">
        <p14:creationId xmlns:p14="http://schemas.microsoft.com/office/powerpoint/2010/main" val="370206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18725" y="4467103"/>
            <a:ext cx="789381"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3256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5/31/2023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603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991068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505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683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59438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2A54C80-263E-416B-A8E0-580EDEADCBDC}" type="datetimeFigureOut">
              <a:rPr lang="en-US" smtClean="0"/>
              <a:t>5/31/2023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412497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4536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B61BEF0D-F0BB-DE4B-95CE-6DB70DBA9567}" type="datetimeFigureOut">
              <a:rPr lang="en-US" dirty="0"/>
              <a:pPr/>
              <a:t>5/31/2023</a:t>
            </a:fld>
            <a:endParaRPr lang="en-US" dirty="0"/>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7149456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Google Shape;46;p15">
            <a:extLst>
              <a:ext uri="{FF2B5EF4-FFF2-40B4-BE49-F238E27FC236}">
                <a16:creationId xmlns:a16="http://schemas.microsoft.com/office/drawing/2014/main" id="{25AE52EE-1BCB-ED2C-E89D-CE290BE0997D}"/>
              </a:ext>
            </a:extLst>
          </p:cNvPr>
          <p:cNvSpPr txBox="1"/>
          <p:nvPr/>
        </p:nvSpPr>
        <p:spPr>
          <a:xfrm>
            <a:off x="4246977" y="1723945"/>
            <a:ext cx="4357800" cy="3929209"/>
          </a:xfrm>
          <a:prstGeom prst="rect">
            <a:avLst/>
          </a:prstGeom>
          <a:noFill/>
          <a:ln w="0">
            <a:noFill/>
          </a:ln>
        </p:spPr>
        <p:txBody>
          <a:bodyPr tIns="91440" bIns="91440">
            <a:noAutofit/>
          </a:bodyPr>
          <a:lstStyle/>
          <a:p>
            <a:pPr algn="r">
              <a:lnSpc>
                <a:spcPct val="100000"/>
              </a:lnSpc>
              <a:tabLst>
                <a:tab pos="0" algn="l"/>
              </a:tabLst>
            </a:pPr>
            <a:r>
              <a:rPr lang="en" sz="4000" b="0" strike="noStrike" spc="-1" dirty="0">
                <a:solidFill>
                  <a:srgbClr val="000000"/>
                </a:solidFill>
                <a:ea typeface="Fira Sans Extra Condensed SemiBold"/>
              </a:rPr>
              <a:t>Robotic Process Automation with Increasing </a:t>
            </a:r>
            <a:r>
              <a:rPr lang="en" sz="4000" spc="-1" dirty="0">
                <a:solidFill>
                  <a:srgbClr val="000000"/>
                </a:solidFill>
                <a:ea typeface="Fira Sans Extra Condensed SemiBold"/>
              </a:rPr>
              <a:t>P</a:t>
            </a:r>
            <a:r>
              <a:rPr lang="en" sz="4000" b="0" strike="noStrike" spc="-1" dirty="0">
                <a:solidFill>
                  <a:srgbClr val="000000"/>
                </a:solidFill>
                <a:ea typeface="Fira Sans Extra Condensed SemiBold"/>
              </a:rPr>
              <a:t>roductivity using</a:t>
            </a:r>
            <a:br>
              <a:rPr dirty="0"/>
            </a:br>
            <a:r>
              <a:rPr lang="en" sz="4000" b="0" strike="noStrike" spc="-1" dirty="0">
                <a:solidFill>
                  <a:srgbClr val="000000"/>
                </a:solidFill>
                <a:ea typeface="Fira Sans Extra Condensed SemiBold"/>
              </a:rPr>
              <a:t>MachineLearning</a:t>
            </a:r>
            <a:endParaRPr lang="en-IN" sz="4000" b="0" strike="noStrike" spc="-1" dirty="0">
              <a:solidFill>
                <a:srgbClr val="000000"/>
              </a:solidFill>
            </a:endParaRPr>
          </a:p>
        </p:txBody>
      </p:sp>
      <p:grpSp>
        <p:nvGrpSpPr>
          <p:cNvPr id="3" name="Google Shape;48;p15">
            <a:extLst>
              <a:ext uri="{FF2B5EF4-FFF2-40B4-BE49-F238E27FC236}">
                <a16:creationId xmlns:a16="http://schemas.microsoft.com/office/drawing/2014/main" id="{10F83EBB-031E-7DE5-ADD1-9B7AB702B3B1}"/>
              </a:ext>
            </a:extLst>
          </p:cNvPr>
          <p:cNvGrpSpPr/>
          <p:nvPr/>
        </p:nvGrpSpPr>
        <p:grpSpPr>
          <a:xfrm>
            <a:off x="678656" y="1356053"/>
            <a:ext cx="3508891" cy="3787447"/>
            <a:chOff x="457200" y="411480"/>
            <a:chExt cx="4385160" cy="4733280"/>
          </a:xfrm>
        </p:grpSpPr>
        <p:sp>
          <p:nvSpPr>
            <p:cNvPr id="4" name="Google Shape;49;p15">
              <a:extLst>
                <a:ext uri="{FF2B5EF4-FFF2-40B4-BE49-F238E27FC236}">
                  <a16:creationId xmlns:a16="http://schemas.microsoft.com/office/drawing/2014/main" id="{F36C88D6-554D-DC7C-82C8-BBACFD8C6B1A}"/>
                </a:ext>
              </a:extLst>
            </p:cNvPr>
            <p:cNvSpPr/>
            <p:nvPr/>
          </p:nvSpPr>
          <p:spPr>
            <a:xfrm>
              <a:off x="489600" y="411480"/>
              <a:ext cx="4320360" cy="4320360"/>
            </a:xfrm>
            <a:prstGeom prst="ellipse">
              <a:avLst/>
            </a:prstGeom>
            <a:solidFill>
              <a:srgbClr val="2776EA">
                <a:alpha val="38000"/>
              </a:srgbClr>
            </a:solidFill>
            <a:ln w="0">
              <a:noFill/>
            </a:ln>
          </p:spPr>
          <p:style>
            <a:lnRef idx="0">
              <a:scrgbClr r="0" g="0" b="0"/>
            </a:lnRef>
            <a:fillRef idx="0">
              <a:scrgbClr r="0" g="0" b="0"/>
            </a:fillRef>
            <a:effectRef idx="0">
              <a:scrgbClr r="0" g="0" b="0"/>
            </a:effectRef>
            <a:fontRef idx="minor"/>
          </p:style>
        </p:sp>
        <p:grpSp>
          <p:nvGrpSpPr>
            <p:cNvPr id="5" name="Google Shape;50;p15">
              <a:extLst>
                <a:ext uri="{FF2B5EF4-FFF2-40B4-BE49-F238E27FC236}">
                  <a16:creationId xmlns:a16="http://schemas.microsoft.com/office/drawing/2014/main" id="{ACD1019F-D26B-F862-7DC3-475A34F424E0}"/>
                </a:ext>
              </a:extLst>
            </p:cNvPr>
            <p:cNvGrpSpPr/>
            <p:nvPr/>
          </p:nvGrpSpPr>
          <p:grpSpPr>
            <a:xfrm>
              <a:off x="457200" y="824760"/>
              <a:ext cx="4385160" cy="4320000"/>
              <a:chOff x="457200" y="824760"/>
              <a:chExt cx="4385160" cy="4320000"/>
            </a:xfrm>
          </p:grpSpPr>
          <p:sp>
            <p:nvSpPr>
              <p:cNvPr id="12" name="Google Shape;51;p15">
                <a:extLst>
                  <a:ext uri="{FF2B5EF4-FFF2-40B4-BE49-F238E27FC236}">
                    <a16:creationId xmlns:a16="http://schemas.microsoft.com/office/drawing/2014/main" id="{A845770B-64BB-4814-2836-7C561D53BC3C}"/>
                  </a:ext>
                </a:extLst>
              </p:cNvPr>
              <p:cNvSpPr/>
              <p:nvPr/>
            </p:nvSpPr>
            <p:spPr>
              <a:xfrm>
                <a:off x="3130200" y="1479600"/>
                <a:ext cx="1060200" cy="580320"/>
              </a:xfrm>
              <a:custGeom>
                <a:avLst/>
                <a:gdLst/>
                <a:ahLst/>
                <a:cxnLst/>
                <a:rect l="l" t="t" r="r" b="b"/>
                <a:pathLst>
                  <a:path w="51436" h="28156">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3000"/>
                </a:srgbClr>
              </a:solidFill>
              <a:ln w="0">
                <a:noFill/>
              </a:ln>
            </p:spPr>
            <p:style>
              <a:lnRef idx="0">
                <a:scrgbClr r="0" g="0" b="0"/>
              </a:lnRef>
              <a:fillRef idx="0">
                <a:scrgbClr r="0" g="0" b="0"/>
              </a:fillRef>
              <a:effectRef idx="0">
                <a:scrgbClr r="0" g="0" b="0"/>
              </a:effectRef>
              <a:fontRef idx="minor"/>
            </p:style>
          </p:sp>
          <p:sp>
            <p:nvSpPr>
              <p:cNvPr id="13" name="Google Shape;52;p15">
                <a:extLst>
                  <a:ext uri="{FF2B5EF4-FFF2-40B4-BE49-F238E27FC236}">
                    <a16:creationId xmlns:a16="http://schemas.microsoft.com/office/drawing/2014/main" id="{B796466D-990F-E295-CA6A-9D4692B5BA58}"/>
                  </a:ext>
                </a:extLst>
              </p:cNvPr>
              <p:cNvSpPr/>
              <p:nvPr/>
            </p:nvSpPr>
            <p:spPr>
              <a:xfrm>
                <a:off x="4063320" y="2645280"/>
                <a:ext cx="62280" cy="62640"/>
              </a:xfrm>
              <a:custGeom>
                <a:avLst/>
                <a:gdLst/>
                <a:ahLst/>
                <a:cxnLst/>
                <a:rect l="l" t="t" r="r" b="b"/>
                <a:pathLst>
                  <a:path w="3035" h="306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4" name="Google Shape;53;p15">
                <a:extLst>
                  <a:ext uri="{FF2B5EF4-FFF2-40B4-BE49-F238E27FC236}">
                    <a16:creationId xmlns:a16="http://schemas.microsoft.com/office/drawing/2014/main" id="{D8A491DC-6DC9-8CE2-1E0A-5F835EF1AA35}"/>
                  </a:ext>
                </a:extLst>
              </p:cNvPr>
              <p:cNvSpPr/>
              <p:nvPr/>
            </p:nvSpPr>
            <p:spPr>
              <a:xfrm>
                <a:off x="4094640" y="2431800"/>
                <a:ext cx="360" cy="213120"/>
              </a:xfrm>
              <a:custGeom>
                <a:avLst/>
                <a:gdLst/>
                <a:ahLst/>
                <a:cxnLst/>
                <a:rect l="l" t="t" r="r" b="b"/>
                <a:pathLst>
                  <a:path w="1" h="10348">
                    <a:moveTo>
                      <a:pt x="0" y="0"/>
                    </a:moveTo>
                    <a:lnTo>
                      <a:pt x="0" y="10347"/>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5" name="Google Shape;54;p15">
                <a:extLst>
                  <a:ext uri="{FF2B5EF4-FFF2-40B4-BE49-F238E27FC236}">
                    <a16:creationId xmlns:a16="http://schemas.microsoft.com/office/drawing/2014/main" id="{2054A1BD-CF18-EFB8-4758-8459E837DF81}"/>
                  </a:ext>
                </a:extLst>
              </p:cNvPr>
              <p:cNvSpPr/>
              <p:nvPr/>
            </p:nvSpPr>
            <p:spPr>
              <a:xfrm>
                <a:off x="3717720" y="1935000"/>
                <a:ext cx="126360" cy="405360"/>
              </a:xfrm>
              <a:custGeom>
                <a:avLst/>
                <a:gdLst/>
                <a:ahLst/>
                <a:cxnLst/>
                <a:rect l="l" t="t" r="r" b="b"/>
                <a:pathLst>
                  <a:path w="6144" h="19675">
                    <a:moveTo>
                      <a:pt x="0" y="1"/>
                    </a:moveTo>
                    <a:lnTo>
                      <a:pt x="0" y="8482"/>
                    </a:lnTo>
                    <a:lnTo>
                      <a:pt x="6144" y="11616"/>
                    </a:lnTo>
                    <a:lnTo>
                      <a:pt x="6144" y="19675"/>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6" name="Google Shape;55;p15">
                <a:extLst>
                  <a:ext uri="{FF2B5EF4-FFF2-40B4-BE49-F238E27FC236}">
                    <a16:creationId xmlns:a16="http://schemas.microsoft.com/office/drawing/2014/main" id="{6AC69024-E638-2F06-78E9-7967ED950A58}"/>
                  </a:ext>
                </a:extLst>
              </p:cNvPr>
              <p:cNvSpPr/>
              <p:nvPr/>
            </p:nvSpPr>
            <p:spPr>
              <a:xfrm>
                <a:off x="4151880" y="2391840"/>
                <a:ext cx="75960" cy="335160"/>
              </a:xfrm>
              <a:custGeom>
                <a:avLst/>
                <a:gdLst/>
                <a:ahLst/>
                <a:cxnLst/>
                <a:rect l="l" t="t" r="r" b="b"/>
                <a:pathLst>
                  <a:path w="3707" h="16267">
                    <a:moveTo>
                      <a:pt x="3707" y="16267"/>
                    </a:moveTo>
                    <a:lnTo>
                      <a:pt x="3632" y="11342"/>
                    </a:lnTo>
                    <a:lnTo>
                      <a:pt x="1" y="8059"/>
                    </a:lnTo>
                    <a:lnTo>
                      <a:pt x="1" y="0"/>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7" name="Google Shape;56;p15">
                <a:extLst>
                  <a:ext uri="{FF2B5EF4-FFF2-40B4-BE49-F238E27FC236}">
                    <a16:creationId xmlns:a16="http://schemas.microsoft.com/office/drawing/2014/main" id="{CE428B86-F8B1-4F47-E9A7-1C83061BC89C}"/>
                  </a:ext>
                </a:extLst>
              </p:cNvPr>
              <p:cNvSpPr/>
              <p:nvPr/>
            </p:nvSpPr>
            <p:spPr>
              <a:xfrm>
                <a:off x="3979800" y="2466360"/>
                <a:ext cx="45360" cy="387000"/>
              </a:xfrm>
              <a:custGeom>
                <a:avLst/>
                <a:gdLst/>
                <a:ahLst/>
                <a:cxnLst/>
                <a:rect l="l" t="t" r="r" b="b"/>
                <a:pathLst>
                  <a:path w="2215" h="18780">
                    <a:moveTo>
                      <a:pt x="1" y="18779"/>
                    </a:moveTo>
                    <a:lnTo>
                      <a:pt x="1" y="8930"/>
                    </a:lnTo>
                    <a:lnTo>
                      <a:pt x="2215" y="7487"/>
                    </a:lnTo>
                    <a:lnTo>
                      <a:pt x="2215" y="1"/>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8" name="Google Shape;57;p15">
                <a:extLst>
                  <a:ext uri="{FF2B5EF4-FFF2-40B4-BE49-F238E27FC236}">
                    <a16:creationId xmlns:a16="http://schemas.microsoft.com/office/drawing/2014/main" id="{65773E95-F619-367B-03A3-28CF8E1CFA5E}"/>
                  </a:ext>
                </a:extLst>
              </p:cNvPr>
              <p:cNvSpPr/>
              <p:nvPr/>
            </p:nvSpPr>
            <p:spPr>
              <a:xfrm>
                <a:off x="3844080" y="1935000"/>
                <a:ext cx="360" cy="52920"/>
              </a:xfrm>
              <a:custGeom>
                <a:avLst/>
                <a:gdLst/>
                <a:ahLst/>
                <a:cxnLst/>
                <a:rect l="l" t="t" r="r" b="b"/>
                <a:pathLst>
                  <a:path w="1" h="2588">
                    <a:moveTo>
                      <a:pt x="1" y="1"/>
                    </a:moveTo>
                    <a:lnTo>
                      <a:pt x="1" y="2587"/>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9" name="Google Shape;58;p15">
                <a:extLst>
                  <a:ext uri="{FF2B5EF4-FFF2-40B4-BE49-F238E27FC236}">
                    <a16:creationId xmlns:a16="http://schemas.microsoft.com/office/drawing/2014/main" id="{A4CB1BF0-E594-60C5-6CCE-27340CCE4574}"/>
                  </a:ext>
                </a:extLst>
              </p:cNvPr>
              <p:cNvSpPr/>
              <p:nvPr/>
            </p:nvSpPr>
            <p:spPr>
              <a:xfrm>
                <a:off x="3844080" y="2037960"/>
                <a:ext cx="360" cy="85680"/>
              </a:xfrm>
              <a:custGeom>
                <a:avLst/>
                <a:gdLst/>
                <a:ahLst/>
                <a:cxnLst/>
                <a:rect l="l" t="t" r="r" b="b"/>
                <a:pathLst>
                  <a:path w="1" h="4179">
                    <a:moveTo>
                      <a:pt x="1" y="0"/>
                    </a:moveTo>
                    <a:lnTo>
                      <a:pt x="1" y="4179"/>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20" name="Google Shape;59;p15">
                <a:extLst>
                  <a:ext uri="{FF2B5EF4-FFF2-40B4-BE49-F238E27FC236}">
                    <a16:creationId xmlns:a16="http://schemas.microsoft.com/office/drawing/2014/main" id="{114D2E0A-DCCC-8A9F-DA30-7F5801631A27}"/>
                  </a:ext>
                </a:extLst>
              </p:cNvPr>
              <p:cNvSpPr/>
              <p:nvPr/>
            </p:nvSpPr>
            <p:spPr>
              <a:xfrm>
                <a:off x="4094640" y="2767320"/>
                <a:ext cx="360" cy="132120"/>
              </a:xfrm>
              <a:custGeom>
                <a:avLst/>
                <a:gdLst/>
                <a:ahLst/>
                <a:cxnLst/>
                <a:rect l="l" t="t" r="r" b="b"/>
                <a:pathLst>
                  <a:path w="1" h="6418">
                    <a:moveTo>
                      <a:pt x="0" y="6418"/>
                    </a:moveTo>
                    <a:lnTo>
                      <a:pt x="0" y="1"/>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21" name="Google Shape;60;p15">
                <a:extLst>
                  <a:ext uri="{FF2B5EF4-FFF2-40B4-BE49-F238E27FC236}">
                    <a16:creationId xmlns:a16="http://schemas.microsoft.com/office/drawing/2014/main" id="{A72FDBE1-2C2C-51CF-BD3E-67EA724C1E63}"/>
                  </a:ext>
                </a:extLst>
              </p:cNvPr>
              <p:cNvSpPr/>
              <p:nvPr/>
            </p:nvSpPr>
            <p:spPr>
              <a:xfrm>
                <a:off x="1327320" y="2157840"/>
                <a:ext cx="360" cy="213120"/>
              </a:xfrm>
              <a:custGeom>
                <a:avLst/>
                <a:gdLst/>
                <a:ahLst/>
                <a:cxnLst/>
                <a:rect l="l" t="t" r="r" b="b"/>
                <a:pathLst>
                  <a:path w="1" h="10348">
                    <a:moveTo>
                      <a:pt x="0" y="10347"/>
                    </a:moveTo>
                    <a:lnTo>
                      <a:pt x="0" y="0"/>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22" name="Google Shape;61;p15">
                <a:extLst>
                  <a:ext uri="{FF2B5EF4-FFF2-40B4-BE49-F238E27FC236}">
                    <a16:creationId xmlns:a16="http://schemas.microsoft.com/office/drawing/2014/main" id="{2C5832E5-D7E6-EFE6-D3ED-E6B3496C4275}"/>
                  </a:ext>
                </a:extLst>
              </p:cNvPr>
              <p:cNvSpPr/>
              <p:nvPr/>
            </p:nvSpPr>
            <p:spPr>
              <a:xfrm>
                <a:off x="1396800" y="1910880"/>
                <a:ext cx="45360" cy="508320"/>
              </a:xfrm>
              <a:custGeom>
                <a:avLst/>
                <a:gdLst/>
                <a:ahLst/>
                <a:cxnLst/>
                <a:rect l="l" t="t" r="r" b="b"/>
                <a:pathLst>
                  <a:path w="2214" h="24675">
                    <a:moveTo>
                      <a:pt x="2214" y="1"/>
                    </a:moveTo>
                    <a:lnTo>
                      <a:pt x="2214" y="9875"/>
                    </a:lnTo>
                    <a:lnTo>
                      <a:pt x="0" y="11293"/>
                    </a:lnTo>
                    <a:lnTo>
                      <a:pt x="0" y="24674"/>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23" name="Google Shape;62;p15">
                <a:extLst>
                  <a:ext uri="{FF2B5EF4-FFF2-40B4-BE49-F238E27FC236}">
                    <a16:creationId xmlns:a16="http://schemas.microsoft.com/office/drawing/2014/main" id="{0484FD38-D4C5-8B73-AE12-74335868A2F3}"/>
                  </a:ext>
                </a:extLst>
              </p:cNvPr>
              <p:cNvSpPr/>
              <p:nvPr/>
            </p:nvSpPr>
            <p:spPr>
              <a:xfrm>
                <a:off x="2874960" y="1621080"/>
                <a:ext cx="197640" cy="191520"/>
              </a:xfrm>
              <a:custGeom>
                <a:avLst/>
                <a:gdLst/>
                <a:ahLst/>
                <a:cxnLst/>
                <a:rect l="l" t="t" r="r" b="b"/>
                <a:pathLst>
                  <a:path w="9602" h="9304">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24" name="Google Shape;63;p15">
                <a:extLst>
                  <a:ext uri="{FF2B5EF4-FFF2-40B4-BE49-F238E27FC236}">
                    <a16:creationId xmlns:a16="http://schemas.microsoft.com/office/drawing/2014/main" id="{43C590EF-C556-CFBC-BEA0-79A571B37856}"/>
                  </a:ext>
                </a:extLst>
              </p:cNvPr>
              <p:cNvSpPr/>
              <p:nvPr/>
            </p:nvSpPr>
            <p:spPr>
              <a:xfrm>
                <a:off x="2948760" y="1373400"/>
                <a:ext cx="196920" cy="222840"/>
              </a:xfrm>
              <a:custGeom>
                <a:avLst/>
                <a:gdLst/>
                <a:ahLst/>
                <a:cxnLst/>
                <a:rect l="l" t="t" r="r" b="b"/>
                <a:pathLst>
                  <a:path w="9577" h="1082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25" name="Google Shape;64;p15">
                <a:extLst>
                  <a:ext uri="{FF2B5EF4-FFF2-40B4-BE49-F238E27FC236}">
                    <a16:creationId xmlns:a16="http://schemas.microsoft.com/office/drawing/2014/main" id="{263ED007-3580-65A7-5A7B-DC88B865755F}"/>
                  </a:ext>
                </a:extLst>
              </p:cNvPr>
              <p:cNvSpPr/>
              <p:nvPr/>
            </p:nvSpPr>
            <p:spPr>
              <a:xfrm>
                <a:off x="2641320" y="1646280"/>
                <a:ext cx="251280" cy="231840"/>
              </a:xfrm>
              <a:custGeom>
                <a:avLst/>
                <a:gdLst/>
                <a:ahLst/>
                <a:cxnLst/>
                <a:rect l="l" t="t" r="r" b="b"/>
                <a:pathLst>
                  <a:path w="12213" h="11268">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26" name="Google Shape;65;p15">
                <a:extLst>
                  <a:ext uri="{FF2B5EF4-FFF2-40B4-BE49-F238E27FC236}">
                    <a16:creationId xmlns:a16="http://schemas.microsoft.com/office/drawing/2014/main" id="{B2BD3016-1151-36A6-F3AA-DF180FE5EB87}"/>
                  </a:ext>
                </a:extLst>
              </p:cNvPr>
              <p:cNvSpPr/>
              <p:nvPr/>
            </p:nvSpPr>
            <p:spPr>
              <a:xfrm>
                <a:off x="2948760" y="1107360"/>
                <a:ext cx="196920" cy="222840"/>
              </a:xfrm>
              <a:custGeom>
                <a:avLst/>
                <a:gdLst/>
                <a:ahLst/>
                <a:cxnLst/>
                <a:rect l="l" t="t" r="r" b="b"/>
                <a:pathLst>
                  <a:path w="9577" h="10821">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27" name="Google Shape;66;p15">
                <a:extLst>
                  <a:ext uri="{FF2B5EF4-FFF2-40B4-BE49-F238E27FC236}">
                    <a16:creationId xmlns:a16="http://schemas.microsoft.com/office/drawing/2014/main" id="{182C43F1-2A53-2BBE-EBE6-FECE5BDA4F6B}"/>
                  </a:ext>
                </a:extLst>
              </p:cNvPr>
              <p:cNvSpPr/>
              <p:nvPr/>
            </p:nvSpPr>
            <p:spPr>
              <a:xfrm>
                <a:off x="2641320" y="1373400"/>
                <a:ext cx="288360" cy="242640"/>
              </a:xfrm>
              <a:custGeom>
                <a:avLst/>
                <a:gdLst/>
                <a:ahLst/>
                <a:cxnLst/>
                <a:rect l="l" t="t" r="r" b="b"/>
                <a:pathLst>
                  <a:path w="14004" h="1179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28" name="Google Shape;67;p15">
                <a:extLst>
                  <a:ext uri="{FF2B5EF4-FFF2-40B4-BE49-F238E27FC236}">
                    <a16:creationId xmlns:a16="http://schemas.microsoft.com/office/drawing/2014/main" id="{6EFE9F6D-CC27-03A1-C986-598E115B3E91}"/>
                  </a:ext>
                </a:extLst>
              </p:cNvPr>
              <p:cNvSpPr/>
              <p:nvPr/>
            </p:nvSpPr>
            <p:spPr>
              <a:xfrm>
                <a:off x="2874960" y="890280"/>
                <a:ext cx="197640" cy="191880"/>
              </a:xfrm>
              <a:custGeom>
                <a:avLst/>
                <a:gdLst/>
                <a:ahLst/>
                <a:cxnLst/>
                <a:rect l="l" t="t" r="r" b="b"/>
                <a:pathLst>
                  <a:path w="9602" h="9328">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29" name="Google Shape;68;p15">
                <a:extLst>
                  <a:ext uri="{FF2B5EF4-FFF2-40B4-BE49-F238E27FC236}">
                    <a16:creationId xmlns:a16="http://schemas.microsoft.com/office/drawing/2014/main" id="{5A380ED5-29B0-05DB-6280-2B44A8DD2313}"/>
                  </a:ext>
                </a:extLst>
              </p:cNvPr>
              <p:cNvSpPr/>
              <p:nvPr/>
            </p:nvSpPr>
            <p:spPr>
              <a:xfrm>
                <a:off x="2641320" y="1086840"/>
                <a:ext cx="288360" cy="243360"/>
              </a:xfrm>
              <a:custGeom>
                <a:avLst/>
                <a:gdLst/>
                <a:ahLst/>
                <a:cxnLst/>
                <a:rect l="l" t="t" r="r" b="b"/>
                <a:pathLst>
                  <a:path w="14004" h="11816">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30" name="Google Shape;69;p15">
                <a:extLst>
                  <a:ext uri="{FF2B5EF4-FFF2-40B4-BE49-F238E27FC236}">
                    <a16:creationId xmlns:a16="http://schemas.microsoft.com/office/drawing/2014/main" id="{6C5936DC-070E-8DCB-F77E-35A9034EC934}"/>
                  </a:ext>
                </a:extLst>
              </p:cNvPr>
              <p:cNvSpPr/>
              <p:nvPr/>
            </p:nvSpPr>
            <p:spPr>
              <a:xfrm>
                <a:off x="2641320" y="824760"/>
                <a:ext cx="251280" cy="232560"/>
              </a:xfrm>
              <a:custGeom>
                <a:avLst/>
                <a:gdLst/>
                <a:ahLst/>
                <a:cxnLst/>
                <a:rect l="l" t="t" r="r" b="b"/>
                <a:pathLst>
                  <a:path w="12213" h="11293">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31" name="Google Shape;70;p15">
                <a:extLst>
                  <a:ext uri="{FF2B5EF4-FFF2-40B4-BE49-F238E27FC236}">
                    <a16:creationId xmlns:a16="http://schemas.microsoft.com/office/drawing/2014/main" id="{8CBD0D76-A6A0-D3BD-232F-E0158855C54C}"/>
                  </a:ext>
                </a:extLst>
              </p:cNvPr>
              <p:cNvSpPr/>
              <p:nvPr/>
            </p:nvSpPr>
            <p:spPr>
              <a:xfrm>
                <a:off x="2309040" y="1086840"/>
                <a:ext cx="288720" cy="243360"/>
              </a:xfrm>
              <a:custGeom>
                <a:avLst/>
                <a:gdLst/>
                <a:ahLst/>
                <a:cxnLst/>
                <a:rect l="l" t="t" r="r" b="b"/>
                <a:pathLst>
                  <a:path w="14029" h="11816">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32" name="Google Shape;71;p15">
                <a:extLst>
                  <a:ext uri="{FF2B5EF4-FFF2-40B4-BE49-F238E27FC236}">
                    <a16:creationId xmlns:a16="http://schemas.microsoft.com/office/drawing/2014/main" id="{5D37B7E8-731E-4FBC-95DA-E0A37EAAB296}"/>
                  </a:ext>
                </a:extLst>
              </p:cNvPr>
              <p:cNvSpPr/>
              <p:nvPr/>
            </p:nvSpPr>
            <p:spPr>
              <a:xfrm>
                <a:off x="2092680" y="1107360"/>
                <a:ext cx="196920" cy="222840"/>
              </a:xfrm>
              <a:custGeom>
                <a:avLst/>
                <a:gdLst/>
                <a:ahLst/>
                <a:cxnLst/>
                <a:rect l="l" t="t" r="r" b="b"/>
                <a:pathLst>
                  <a:path w="9577" h="10821">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33" name="Google Shape;72;p15">
                <a:extLst>
                  <a:ext uri="{FF2B5EF4-FFF2-40B4-BE49-F238E27FC236}">
                    <a16:creationId xmlns:a16="http://schemas.microsoft.com/office/drawing/2014/main" id="{21904327-8FA8-8407-DC73-4185BB022A2D}"/>
                  </a:ext>
                </a:extLst>
              </p:cNvPr>
              <p:cNvSpPr/>
              <p:nvPr/>
            </p:nvSpPr>
            <p:spPr>
              <a:xfrm>
                <a:off x="2346480" y="1646280"/>
                <a:ext cx="251280" cy="231840"/>
              </a:xfrm>
              <a:custGeom>
                <a:avLst/>
                <a:gdLst/>
                <a:ahLst/>
                <a:cxnLst/>
                <a:rect l="l" t="t" r="r" b="b"/>
                <a:pathLst>
                  <a:path w="12213" h="11268">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4" name="Google Shape;73;p15">
                <a:extLst>
                  <a:ext uri="{FF2B5EF4-FFF2-40B4-BE49-F238E27FC236}">
                    <a16:creationId xmlns:a16="http://schemas.microsoft.com/office/drawing/2014/main" id="{7568A268-5D06-8D41-CCEB-83609B93E15F}"/>
                  </a:ext>
                </a:extLst>
              </p:cNvPr>
              <p:cNvSpPr/>
              <p:nvPr/>
            </p:nvSpPr>
            <p:spPr>
              <a:xfrm>
                <a:off x="2346480" y="824760"/>
                <a:ext cx="251280" cy="232560"/>
              </a:xfrm>
              <a:custGeom>
                <a:avLst/>
                <a:gdLst/>
                <a:ahLst/>
                <a:cxnLst/>
                <a:rect l="l" t="t" r="r" b="b"/>
                <a:pathLst>
                  <a:path w="12213" h="11293">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35" name="Google Shape;74;p15">
                <a:extLst>
                  <a:ext uri="{FF2B5EF4-FFF2-40B4-BE49-F238E27FC236}">
                    <a16:creationId xmlns:a16="http://schemas.microsoft.com/office/drawing/2014/main" id="{C5CC87C7-E0CD-FF31-6921-A5D3B9DA2C50}"/>
                  </a:ext>
                </a:extLst>
              </p:cNvPr>
              <p:cNvSpPr/>
              <p:nvPr/>
            </p:nvSpPr>
            <p:spPr>
              <a:xfrm>
                <a:off x="2309040" y="1373400"/>
                <a:ext cx="288720" cy="242640"/>
              </a:xfrm>
              <a:custGeom>
                <a:avLst/>
                <a:gdLst/>
                <a:ahLst/>
                <a:cxnLst/>
                <a:rect l="l" t="t" r="r" b="b"/>
                <a:pathLst>
                  <a:path w="14029" h="1179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36" name="Google Shape;75;p15">
                <a:extLst>
                  <a:ext uri="{FF2B5EF4-FFF2-40B4-BE49-F238E27FC236}">
                    <a16:creationId xmlns:a16="http://schemas.microsoft.com/office/drawing/2014/main" id="{0C823E13-8AEB-845F-36F2-B96E56F0A397}"/>
                  </a:ext>
                </a:extLst>
              </p:cNvPr>
              <p:cNvSpPr/>
              <p:nvPr/>
            </p:nvSpPr>
            <p:spPr>
              <a:xfrm>
                <a:off x="2166480" y="1621080"/>
                <a:ext cx="196920" cy="191520"/>
              </a:xfrm>
              <a:custGeom>
                <a:avLst/>
                <a:gdLst/>
                <a:ahLst/>
                <a:cxnLst/>
                <a:rect l="l" t="t" r="r" b="b"/>
                <a:pathLst>
                  <a:path w="9577" h="9304">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37" name="Google Shape;76;p15">
                <a:extLst>
                  <a:ext uri="{FF2B5EF4-FFF2-40B4-BE49-F238E27FC236}">
                    <a16:creationId xmlns:a16="http://schemas.microsoft.com/office/drawing/2014/main" id="{34F846A0-7008-58B8-01FC-06B2489D466A}"/>
                  </a:ext>
                </a:extLst>
              </p:cNvPr>
              <p:cNvSpPr/>
              <p:nvPr/>
            </p:nvSpPr>
            <p:spPr>
              <a:xfrm>
                <a:off x="2166480" y="890280"/>
                <a:ext cx="196920" cy="191880"/>
              </a:xfrm>
              <a:custGeom>
                <a:avLst/>
                <a:gdLst/>
                <a:ahLst/>
                <a:cxnLst/>
                <a:rect l="l" t="t" r="r" b="b"/>
                <a:pathLst>
                  <a:path w="9577" h="9328">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38" name="Google Shape;77;p15">
                <a:extLst>
                  <a:ext uri="{FF2B5EF4-FFF2-40B4-BE49-F238E27FC236}">
                    <a16:creationId xmlns:a16="http://schemas.microsoft.com/office/drawing/2014/main" id="{71151C1B-75D1-77D5-883C-608B242A84C5}"/>
                  </a:ext>
                </a:extLst>
              </p:cNvPr>
              <p:cNvSpPr/>
              <p:nvPr/>
            </p:nvSpPr>
            <p:spPr>
              <a:xfrm>
                <a:off x="2092680" y="1373400"/>
                <a:ext cx="196920" cy="222840"/>
              </a:xfrm>
              <a:custGeom>
                <a:avLst/>
                <a:gdLst/>
                <a:ahLst/>
                <a:cxnLst/>
                <a:rect l="l" t="t" r="r" b="b"/>
                <a:pathLst>
                  <a:path w="9577" h="1082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8000"/>
                </a:srgbClr>
              </a:solidFill>
              <a:ln w="0">
                <a:noFill/>
              </a:ln>
            </p:spPr>
            <p:style>
              <a:lnRef idx="0">
                <a:scrgbClr r="0" g="0" b="0"/>
              </a:lnRef>
              <a:fillRef idx="0">
                <a:scrgbClr r="0" g="0" b="0"/>
              </a:fillRef>
              <a:effectRef idx="0">
                <a:scrgbClr r="0" g="0" b="0"/>
              </a:effectRef>
              <a:fontRef idx="minor"/>
            </p:style>
          </p:sp>
          <p:sp>
            <p:nvSpPr>
              <p:cNvPr id="39" name="Google Shape;78;p15">
                <a:extLst>
                  <a:ext uri="{FF2B5EF4-FFF2-40B4-BE49-F238E27FC236}">
                    <a16:creationId xmlns:a16="http://schemas.microsoft.com/office/drawing/2014/main" id="{D9736C71-9B9F-AFA1-0E8E-0FCFFED6D77F}"/>
                  </a:ext>
                </a:extLst>
              </p:cNvPr>
              <p:cNvSpPr/>
              <p:nvPr/>
            </p:nvSpPr>
            <p:spPr>
              <a:xfrm>
                <a:off x="954720" y="1305720"/>
                <a:ext cx="1060200" cy="580320"/>
              </a:xfrm>
              <a:custGeom>
                <a:avLst/>
                <a:gdLst/>
                <a:ahLst/>
                <a:cxnLst/>
                <a:rect l="l" t="t" r="r" b="b"/>
                <a:pathLst>
                  <a:path w="51437" h="28156">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3000"/>
                </a:srgbClr>
              </a:solidFill>
              <a:ln w="0">
                <a:noFill/>
              </a:ln>
            </p:spPr>
            <p:style>
              <a:lnRef idx="0">
                <a:scrgbClr r="0" g="0" b="0"/>
              </a:lnRef>
              <a:fillRef idx="0">
                <a:scrgbClr r="0" g="0" b="0"/>
              </a:fillRef>
              <a:effectRef idx="0">
                <a:scrgbClr r="0" g="0" b="0"/>
              </a:effectRef>
              <a:fontRef idx="minor"/>
            </p:style>
          </p:sp>
          <p:sp>
            <p:nvSpPr>
              <p:cNvPr id="40" name="Google Shape;79;p15">
                <a:extLst>
                  <a:ext uri="{FF2B5EF4-FFF2-40B4-BE49-F238E27FC236}">
                    <a16:creationId xmlns:a16="http://schemas.microsoft.com/office/drawing/2014/main" id="{2C668D07-E2A8-9534-E80D-D1459AD084F2}"/>
                  </a:ext>
                </a:extLst>
              </p:cNvPr>
              <p:cNvSpPr/>
              <p:nvPr/>
            </p:nvSpPr>
            <p:spPr>
              <a:xfrm>
                <a:off x="929880" y="3755880"/>
                <a:ext cx="3396960" cy="1388880"/>
              </a:xfrm>
              <a:custGeom>
                <a:avLst/>
                <a:gdLst/>
                <a:ahLst/>
                <a:cxnLst/>
                <a:rect l="l" t="t" r="r" b="b"/>
                <a:pathLst>
                  <a:path w="164780" h="6738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w="0">
                <a:noFill/>
              </a:ln>
            </p:spPr>
            <p:style>
              <a:lnRef idx="0">
                <a:scrgbClr r="0" g="0" b="0"/>
              </a:lnRef>
              <a:fillRef idx="0">
                <a:scrgbClr r="0" g="0" b="0"/>
              </a:fillRef>
              <a:effectRef idx="0">
                <a:scrgbClr r="0" g="0" b="0"/>
              </a:effectRef>
              <a:fontRef idx="minor"/>
            </p:style>
          </p:sp>
          <p:sp>
            <p:nvSpPr>
              <p:cNvPr id="41" name="Google Shape;80;p15">
                <a:extLst>
                  <a:ext uri="{FF2B5EF4-FFF2-40B4-BE49-F238E27FC236}">
                    <a16:creationId xmlns:a16="http://schemas.microsoft.com/office/drawing/2014/main" id="{1591BA03-0C49-892D-9219-603E5FF935F9}"/>
                  </a:ext>
                </a:extLst>
              </p:cNvPr>
              <p:cNvSpPr/>
              <p:nvPr/>
            </p:nvSpPr>
            <p:spPr>
              <a:xfrm>
                <a:off x="1933920" y="2448360"/>
                <a:ext cx="1388880" cy="1967400"/>
              </a:xfrm>
              <a:custGeom>
                <a:avLst/>
                <a:gdLst/>
                <a:ahLst/>
                <a:cxnLst/>
                <a:rect l="l" t="t" r="r" b="b"/>
                <a:pathLst>
                  <a:path w="67380" h="95436">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w="0">
                <a:noFill/>
              </a:ln>
            </p:spPr>
            <p:style>
              <a:lnRef idx="0">
                <a:scrgbClr r="0" g="0" b="0"/>
              </a:lnRef>
              <a:fillRef idx="0">
                <a:scrgbClr r="0" g="0" b="0"/>
              </a:fillRef>
              <a:effectRef idx="0">
                <a:scrgbClr r="0" g="0" b="0"/>
              </a:effectRef>
              <a:fontRef idx="minor"/>
            </p:style>
          </p:sp>
          <p:sp>
            <p:nvSpPr>
              <p:cNvPr id="42" name="Google Shape;81;p15">
                <a:extLst>
                  <a:ext uri="{FF2B5EF4-FFF2-40B4-BE49-F238E27FC236}">
                    <a16:creationId xmlns:a16="http://schemas.microsoft.com/office/drawing/2014/main" id="{C17473C1-F429-28F7-CE73-674F7CBFBCF1}"/>
                  </a:ext>
                </a:extLst>
              </p:cNvPr>
              <p:cNvSpPr/>
              <p:nvPr/>
            </p:nvSpPr>
            <p:spPr>
              <a:xfrm>
                <a:off x="3280320" y="3228120"/>
                <a:ext cx="130320" cy="428760"/>
              </a:xfrm>
              <a:custGeom>
                <a:avLst/>
                <a:gdLst/>
                <a:ahLst/>
                <a:cxnLst/>
                <a:rect l="l" t="t" r="r" b="b"/>
                <a:pathLst>
                  <a:path w="6343" h="2082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w="0">
                <a:noFill/>
              </a:ln>
            </p:spPr>
            <p:style>
              <a:lnRef idx="0">
                <a:scrgbClr r="0" g="0" b="0"/>
              </a:lnRef>
              <a:fillRef idx="0">
                <a:scrgbClr r="0" g="0" b="0"/>
              </a:fillRef>
              <a:effectRef idx="0">
                <a:scrgbClr r="0" g="0" b="0"/>
              </a:effectRef>
              <a:fontRef idx="minor"/>
            </p:style>
          </p:sp>
          <p:sp>
            <p:nvSpPr>
              <p:cNvPr id="43" name="Google Shape;82;p15">
                <a:extLst>
                  <a:ext uri="{FF2B5EF4-FFF2-40B4-BE49-F238E27FC236}">
                    <a16:creationId xmlns:a16="http://schemas.microsoft.com/office/drawing/2014/main" id="{9FF160F6-5A64-E736-EB94-8C4D9E8E7AE7}"/>
                  </a:ext>
                </a:extLst>
              </p:cNvPr>
              <p:cNvSpPr/>
              <p:nvPr/>
            </p:nvSpPr>
            <p:spPr>
              <a:xfrm>
                <a:off x="1846440" y="3228120"/>
                <a:ext cx="131040" cy="428760"/>
              </a:xfrm>
              <a:custGeom>
                <a:avLst/>
                <a:gdLst/>
                <a:ahLst/>
                <a:cxnLst/>
                <a:rect l="l" t="t" r="r" b="b"/>
                <a:pathLst>
                  <a:path w="6368" h="2082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w="0">
                <a:noFill/>
              </a:ln>
            </p:spPr>
            <p:style>
              <a:lnRef idx="0">
                <a:scrgbClr r="0" g="0" b="0"/>
              </a:lnRef>
              <a:fillRef idx="0">
                <a:scrgbClr r="0" g="0" b="0"/>
              </a:fillRef>
              <a:effectRef idx="0">
                <a:scrgbClr r="0" g="0" b="0"/>
              </a:effectRef>
              <a:fontRef idx="minor"/>
            </p:style>
          </p:sp>
          <p:sp>
            <p:nvSpPr>
              <p:cNvPr id="44" name="Google Shape;83;p15">
                <a:extLst>
                  <a:ext uri="{FF2B5EF4-FFF2-40B4-BE49-F238E27FC236}">
                    <a16:creationId xmlns:a16="http://schemas.microsoft.com/office/drawing/2014/main" id="{A20B1002-BDEA-D45E-51E2-5170DC33D034}"/>
                  </a:ext>
                </a:extLst>
              </p:cNvPr>
              <p:cNvSpPr/>
              <p:nvPr/>
            </p:nvSpPr>
            <p:spPr>
              <a:xfrm>
                <a:off x="2154960" y="4142160"/>
                <a:ext cx="947160" cy="463680"/>
              </a:xfrm>
              <a:custGeom>
                <a:avLst/>
                <a:gdLst/>
                <a:ahLst/>
                <a:cxnLst/>
                <a:rect l="l" t="t" r="r" b="b"/>
                <a:pathLst>
                  <a:path w="45965" h="22511">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45" name="Google Shape;84;p15">
                <a:extLst>
                  <a:ext uri="{FF2B5EF4-FFF2-40B4-BE49-F238E27FC236}">
                    <a16:creationId xmlns:a16="http://schemas.microsoft.com/office/drawing/2014/main" id="{403068EC-DD09-2937-C13A-C8B17DB227FA}"/>
                  </a:ext>
                </a:extLst>
              </p:cNvPr>
              <p:cNvSpPr/>
              <p:nvPr/>
            </p:nvSpPr>
            <p:spPr>
              <a:xfrm>
                <a:off x="2097720" y="2549160"/>
                <a:ext cx="1061640" cy="738720"/>
              </a:xfrm>
              <a:custGeom>
                <a:avLst/>
                <a:gdLst/>
                <a:ahLst/>
                <a:cxnLst/>
                <a:rect l="l" t="t" r="r" b="b"/>
                <a:pathLst>
                  <a:path w="51512" h="35843">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46" name="Google Shape;85;p15">
                <a:extLst>
                  <a:ext uri="{FF2B5EF4-FFF2-40B4-BE49-F238E27FC236}">
                    <a16:creationId xmlns:a16="http://schemas.microsoft.com/office/drawing/2014/main" id="{6659B205-FB66-0E4C-CA49-E43B8B8449E0}"/>
                  </a:ext>
                </a:extLst>
              </p:cNvPr>
              <p:cNvSpPr/>
              <p:nvPr/>
            </p:nvSpPr>
            <p:spPr>
              <a:xfrm>
                <a:off x="2635920" y="2721240"/>
                <a:ext cx="420840" cy="460800"/>
              </a:xfrm>
              <a:custGeom>
                <a:avLst/>
                <a:gdLst/>
                <a:ahLst/>
                <a:cxnLst/>
                <a:rect l="l" t="t" r="r" b="b"/>
                <a:pathLst>
                  <a:path w="20421" h="22361">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47" name="Google Shape;86;p15">
                <a:extLst>
                  <a:ext uri="{FF2B5EF4-FFF2-40B4-BE49-F238E27FC236}">
                    <a16:creationId xmlns:a16="http://schemas.microsoft.com/office/drawing/2014/main" id="{2AFDAF55-7872-45C6-D4E5-E133DC1E0224}"/>
                  </a:ext>
                </a:extLst>
              </p:cNvPr>
              <p:cNvSpPr/>
              <p:nvPr/>
            </p:nvSpPr>
            <p:spPr>
              <a:xfrm>
                <a:off x="2635920" y="2625840"/>
                <a:ext cx="292320" cy="384120"/>
              </a:xfrm>
              <a:custGeom>
                <a:avLst/>
                <a:gdLst/>
                <a:ahLst/>
                <a:cxnLst/>
                <a:rect l="l" t="t" r="r" b="b"/>
                <a:pathLst>
                  <a:path w="14203" h="18656">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48" name="Google Shape;87;p15">
                <a:extLst>
                  <a:ext uri="{FF2B5EF4-FFF2-40B4-BE49-F238E27FC236}">
                    <a16:creationId xmlns:a16="http://schemas.microsoft.com/office/drawing/2014/main" id="{5A15DF82-FE27-7115-3FCB-AED3C3358EEF}"/>
                  </a:ext>
                </a:extLst>
              </p:cNvPr>
              <p:cNvSpPr/>
              <p:nvPr/>
            </p:nvSpPr>
            <p:spPr>
              <a:xfrm>
                <a:off x="2328840" y="2625840"/>
                <a:ext cx="291960" cy="384120"/>
              </a:xfrm>
              <a:custGeom>
                <a:avLst/>
                <a:gdLst/>
                <a:ahLst/>
                <a:cxnLst/>
                <a:rect l="l" t="t" r="r" b="b"/>
                <a:pathLst>
                  <a:path w="14179" h="18656">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49" name="Google Shape;88;p15">
                <a:extLst>
                  <a:ext uri="{FF2B5EF4-FFF2-40B4-BE49-F238E27FC236}">
                    <a16:creationId xmlns:a16="http://schemas.microsoft.com/office/drawing/2014/main" id="{6F3A5612-CBD5-759D-D208-B12F9C5D3650}"/>
                  </a:ext>
                </a:extLst>
              </p:cNvPr>
              <p:cNvSpPr/>
              <p:nvPr/>
            </p:nvSpPr>
            <p:spPr>
              <a:xfrm>
                <a:off x="2200320" y="2721240"/>
                <a:ext cx="420840" cy="460800"/>
              </a:xfrm>
              <a:custGeom>
                <a:avLst/>
                <a:gdLst/>
                <a:ahLst/>
                <a:cxnLst/>
                <a:rect l="l" t="t" r="r" b="b"/>
                <a:pathLst>
                  <a:path w="20422" h="22361">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0" name="Google Shape;89;p15">
                <a:extLst>
                  <a:ext uri="{FF2B5EF4-FFF2-40B4-BE49-F238E27FC236}">
                    <a16:creationId xmlns:a16="http://schemas.microsoft.com/office/drawing/2014/main" id="{13B6454B-B135-75D5-B6EB-4E3EE93EE0AD}"/>
                  </a:ext>
                </a:extLst>
              </p:cNvPr>
              <p:cNvSpPr/>
              <p:nvPr/>
            </p:nvSpPr>
            <p:spPr>
              <a:xfrm>
                <a:off x="2256480" y="1966680"/>
                <a:ext cx="114480" cy="309240"/>
              </a:xfrm>
              <a:custGeom>
                <a:avLst/>
                <a:gdLst/>
                <a:ahLst/>
                <a:cxnLst/>
                <a:rect l="l" t="t" r="r" b="b"/>
                <a:pathLst>
                  <a:path w="5573" h="15024">
                    <a:moveTo>
                      <a:pt x="5572" y="1"/>
                    </a:moveTo>
                    <a:lnTo>
                      <a:pt x="5572" y="6891"/>
                    </a:lnTo>
                    <a:lnTo>
                      <a:pt x="1" y="10074"/>
                    </a:lnTo>
                    <a:lnTo>
                      <a:pt x="1" y="15024"/>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51" name="Google Shape;90;p15">
                <a:extLst>
                  <a:ext uri="{FF2B5EF4-FFF2-40B4-BE49-F238E27FC236}">
                    <a16:creationId xmlns:a16="http://schemas.microsoft.com/office/drawing/2014/main" id="{EFBF49E4-66D1-0FE3-3F60-B216F4793FE5}"/>
                  </a:ext>
                </a:extLst>
              </p:cNvPr>
              <p:cNvSpPr/>
              <p:nvPr/>
            </p:nvSpPr>
            <p:spPr>
              <a:xfrm>
                <a:off x="2224800" y="2276280"/>
                <a:ext cx="62640" cy="62640"/>
              </a:xfrm>
              <a:custGeom>
                <a:avLst/>
                <a:gdLst/>
                <a:ahLst/>
                <a:cxnLst/>
                <a:rect l="l" t="t" r="r" b="b"/>
                <a:pathLst>
                  <a:path w="3061" h="3061">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52" name="Google Shape;91;p15">
                <a:extLst>
                  <a:ext uri="{FF2B5EF4-FFF2-40B4-BE49-F238E27FC236}">
                    <a16:creationId xmlns:a16="http://schemas.microsoft.com/office/drawing/2014/main" id="{3E640ECA-94DF-863A-BB82-07D50DD7DC1A}"/>
                  </a:ext>
                </a:extLst>
              </p:cNvPr>
              <p:cNvSpPr/>
              <p:nvPr/>
            </p:nvSpPr>
            <p:spPr>
              <a:xfrm>
                <a:off x="2443320" y="1883160"/>
                <a:ext cx="360" cy="132480"/>
              </a:xfrm>
              <a:custGeom>
                <a:avLst/>
                <a:gdLst/>
                <a:ahLst/>
                <a:cxnLst/>
                <a:rect l="l" t="t" r="r" b="b"/>
                <a:pathLst>
                  <a:path w="1" h="6443">
                    <a:moveTo>
                      <a:pt x="0" y="1"/>
                    </a:moveTo>
                    <a:lnTo>
                      <a:pt x="0" y="6443"/>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53" name="Google Shape;92;p15">
                <a:extLst>
                  <a:ext uri="{FF2B5EF4-FFF2-40B4-BE49-F238E27FC236}">
                    <a16:creationId xmlns:a16="http://schemas.microsoft.com/office/drawing/2014/main" id="{D13164CD-C04F-82DA-B8F6-150149EEE519}"/>
                  </a:ext>
                </a:extLst>
              </p:cNvPr>
              <p:cNvSpPr/>
              <p:nvPr/>
            </p:nvSpPr>
            <p:spPr>
              <a:xfrm>
                <a:off x="2503440" y="1883160"/>
                <a:ext cx="20160" cy="320040"/>
              </a:xfrm>
              <a:custGeom>
                <a:avLst/>
                <a:gdLst/>
                <a:ahLst/>
                <a:cxnLst/>
                <a:rect l="l" t="t" r="r" b="b"/>
                <a:pathLst>
                  <a:path w="996" h="15546">
                    <a:moveTo>
                      <a:pt x="1" y="1"/>
                    </a:moveTo>
                    <a:lnTo>
                      <a:pt x="1" y="6443"/>
                    </a:lnTo>
                    <a:lnTo>
                      <a:pt x="995" y="7189"/>
                    </a:lnTo>
                    <a:lnTo>
                      <a:pt x="995" y="15546"/>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54" name="Google Shape;93;p15">
                <a:extLst>
                  <a:ext uri="{FF2B5EF4-FFF2-40B4-BE49-F238E27FC236}">
                    <a16:creationId xmlns:a16="http://schemas.microsoft.com/office/drawing/2014/main" id="{BD8050E1-803A-E114-8036-BD515F38F3EE}"/>
                  </a:ext>
                </a:extLst>
              </p:cNvPr>
              <p:cNvSpPr/>
              <p:nvPr/>
            </p:nvSpPr>
            <p:spPr>
              <a:xfrm>
                <a:off x="2325240" y="2134800"/>
                <a:ext cx="360" cy="93960"/>
              </a:xfrm>
              <a:custGeom>
                <a:avLst/>
                <a:gdLst/>
                <a:ahLst/>
                <a:cxnLst/>
                <a:rect l="l" t="t" r="r" b="b"/>
                <a:pathLst>
                  <a:path w="1" h="4578">
                    <a:moveTo>
                      <a:pt x="1" y="1"/>
                    </a:moveTo>
                    <a:lnTo>
                      <a:pt x="1" y="4578"/>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55" name="Google Shape;94;p15">
                <a:extLst>
                  <a:ext uri="{FF2B5EF4-FFF2-40B4-BE49-F238E27FC236}">
                    <a16:creationId xmlns:a16="http://schemas.microsoft.com/office/drawing/2014/main" id="{B55E6F89-A8DF-6EB0-B827-EE3EBA1B5A5E}"/>
                  </a:ext>
                </a:extLst>
              </p:cNvPr>
              <p:cNvSpPr/>
              <p:nvPr/>
            </p:nvSpPr>
            <p:spPr>
              <a:xfrm>
                <a:off x="2371320" y="1871280"/>
                <a:ext cx="10440" cy="92880"/>
              </a:xfrm>
              <a:custGeom>
                <a:avLst/>
                <a:gdLst/>
                <a:ahLst/>
                <a:cxnLst/>
                <a:rect l="l" t="t" r="r" b="b"/>
                <a:pathLst>
                  <a:path w="523" h="4528">
                    <a:moveTo>
                      <a:pt x="0" y="4527"/>
                    </a:moveTo>
                    <a:lnTo>
                      <a:pt x="523" y="4179"/>
                    </a:lnTo>
                    <a:lnTo>
                      <a:pt x="523" y="1"/>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56" name="Google Shape;95;p15">
                <a:extLst>
                  <a:ext uri="{FF2B5EF4-FFF2-40B4-BE49-F238E27FC236}">
                    <a16:creationId xmlns:a16="http://schemas.microsoft.com/office/drawing/2014/main" id="{5494FB1F-4F35-AF78-F382-31F56AA8BA06}"/>
                  </a:ext>
                </a:extLst>
              </p:cNvPr>
              <p:cNvSpPr/>
              <p:nvPr/>
            </p:nvSpPr>
            <p:spPr>
              <a:xfrm>
                <a:off x="2412000" y="2071800"/>
                <a:ext cx="62640" cy="62640"/>
              </a:xfrm>
              <a:custGeom>
                <a:avLst/>
                <a:gdLst/>
                <a:ahLst/>
                <a:cxnLst/>
                <a:rect l="l" t="t" r="r" b="b"/>
                <a:pathLst>
                  <a:path w="3060" h="306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57" name="Google Shape;96;p15">
                <a:extLst>
                  <a:ext uri="{FF2B5EF4-FFF2-40B4-BE49-F238E27FC236}">
                    <a16:creationId xmlns:a16="http://schemas.microsoft.com/office/drawing/2014/main" id="{A9A4F848-FDCB-6151-D5D0-F76E0F655199}"/>
                  </a:ext>
                </a:extLst>
              </p:cNvPr>
              <p:cNvSpPr/>
              <p:nvPr/>
            </p:nvSpPr>
            <p:spPr>
              <a:xfrm>
                <a:off x="2256480" y="2406240"/>
                <a:ext cx="360" cy="213120"/>
              </a:xfrm>
              <a:custGeom>
                <a:avLst/>
                <a:gdLst/>
                <a:ahLst/>
                <a:cxnLst/>
                <a:rect l="l" t="t" r="r" b="b"/>
                <a:pathLst>
                  <a:path w="1" h="10348">
                    <a:moveTo>
                      <a:pt x="1" y="10347"/>
                    </a:moveTo>
                    <a:lnTo>
                      <a:pt x="1" y="0"/>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58" name="Google Shape;97;p15">
                <a:extLst>
                  <a:ext uri="{FF2B5EF4-FFF2-40B4-BE49-F238E27FC236}">
                    <a16:creationId xmlns:a16="http://schemas.microsoft.com/office/drawing/2014/main" id="{161EA7FF-79AA-5B17-3267-FC852191024B}"/>
                  </a:ext>
                </a:extLst>
              </p:cNvPr>
              <p:cNvSpPr/>
              <p:nvPr/>
            </p:nvSpPr>
            <p:spPr>
              <a:xfrm>
                <a:off x="2443320" y="2134800"/>
                <a:ext cx="126360" cy="405360"/>
              </a:xfrm>
              <a:custGeom>
                <a:avLst/>
                <a:gdLst/>
                <a:ahLst/>
                <a:cxnLst/>
                <a:rect l="l" t="t" r="r" b="b"/>
                <a:pathLst>
                  <a:path w="6144" h="19676">
                    <a:moveTo>
                      <a:pt x="6144" y="19675"/>
                    </a:moveTo>
                    <a:lnTo>
                      <a:pt x="6144" y="11194"/>
                    </a:lnTo>
                    <a:lnTo>
                      <a:pt x="0" y="8060"/>
                    </a:lnTo>
                    <a:lnTo>
                      <a:pt x="0" y="1"/>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59" name="Google Shape;98;p15">
                <a:extLst>
                  <a:ext uri="{FF2B5EF4-FFF2-40B4-BE49-F238E27FC236}">
                    <a16:creationId xmlns:a16="http://schemas.microsoft.com/office/drawing/2014/main" id="{AA2FC641-18E7-3ACC-029B-B1E0FC49E242}"/>
                  </a:ext>
                </a:extLst>
              </p:cNvPr>
              <p:cNvSpPr/>
              <p:nvPr/>
            </p:nvSpPr>
            <p:spPr>
              <a:xfrm>
                <a:off x="2325240" y="2198160"/>
                <a:ext cx="45720" cy="387360"/>
              </a:xfrm>
              <a:custGeom>
                <a:avLst/>
                <a:gdLst/>
                <a:ahLst/>
                <a:cxnLst/>
                <a:rect l="l" t="t" r="r" b="b"/>
                <a:pathLst>
                  <a:path w="2240" h="18804">
                    <a:moveTo>
                      <a:pt x="2239" y="0"/>
                    </a:moveTo>
                    <a:lnTo>
                      <a:pt x="2239" y="9850"/>
                    </a:lnTo>
                    <a:lnTo>
                      <a:pt x="1" y="11292"/>
                    </a:lnTo>
                    <a:lnTo>
                      <a:pt x="1" y="18804"/>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60" name="Google Shape;99;p15">
                <a:extLst>
                  <a:ext uri="{FF2B5EF4-FFF2-40B4-BE49-F238E27FC236}">
                    <a16:creationId xmlns:a16="http://schemas.microsoft.com/office/drawing/2014/main" id="{F1AA593E-8800-46DF-48A6-526A8C234093}"/>
                  </a:ext>
                </a:extLst>
              </p:cNvPr>
              <p:cNvSpPr/>
              <p:nvPr/>
            </p:nvSpPr>
            <p:spPr>
              <a:xfrm>
                <a:off x="2443320" y="2487600"/>
                <a:ext cx="360" cy="52560"/>
              </a:xfrm>
              <a:custGeom>
                <a:avLst/>
                <a:gdLst/>
                <a:ahLst/>
                <a:cxnLst/>
                <a:rect l="l" t="t" r="r" b="b"/>
                <a:pathLst>
                  <a:path w="1" h="2563">
                    <a:moveTo>
                      <a:pt x="0" y="2562"/>
                    </a:moveTo>
                    <a:lnTo>
                      <a:pt x="0" y="0"/>
                    </a:lnTo>
                  </a:path>
                </a:pathLst>
              </a:custGeom>
              <a:solidFill>
                <a:schemeClr val="accent3"/>
              </a:solidFill>
              <a:ln w="23625" cap="rnd">
                <a:solidFill>
                  <a:srgbClr val="2776EA"/>
                </a:solidFill>
                <a:round/>
              </a:ln>
            </p:spPr>
            <p:style>
              <a:lnRef idx="0">
                <a:scrgbClr r="0" g="0" b="0"/>
              </a:lnRef>
              <a:fillRef idx="0">
                <a:scrgbClr r="0" g="0" b="0"/>
              </a:fillRef>
              <a:effectRef idx="0">
                <a:scrgbClr r="0" g="0" b="0"/>
              </a:effectRef>
              <a:fontRef idx="minor"/>
            </p:style>
          </p:sp>
          <p:sp>
            <p:nvSpPr>
              <p:cNvPr id="61" name="Google Shape;100;p15">
                <a:extLst>
                  <a:ext uri="{FF2B5EF4-FFF2-40B4-BE49-F238E27FC236}">
                    <a16:creationId xmlns:a16="http://schemas.microsoft.com/office/drawing/2014/main" id="{90BB7347-4652-4432-3897-558417D1F8EB}"/>
                  </a:ext>
                </a:extLst>
              </p:cNvPr>
              <p:cNvSpPr/>
              <p:nvPr/>
            </p:nvSpPr>
            <p:spPr>
              <a:xfrm>
                <a:off x="2443320" y="2351160"/>
                <a:ext cx="360" cy="85680"/>
              </a:xfrm>
              <a:custGeom>
                <a:avLst/>
                <a:gdLst/>
                <a:ahLst/>
                <a:cxnLst/>
                <a:rect l="l" t="t" r="r" b="b"/>
                <a:pathLst>
                  <a:path w="1" h="4179">
                    <a:moveTo>
                      <a:pt x="0" y="4179"/>
                    </a:moveTo>
                    <a:lnTo>
                      <a:pt x="0" y="0"/>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62" name="Google Shape;101;p15">
                <a:extLst>
                  <a:ext uri="{FF2B5EF4-FFF2-40B4-BE49-F238E27FC236}">
                    <a16:creationId xmlns:a16="http://schemas.microsoft.com/office/drawing/2014/main" id="{6EDF84CD-1CED-99C1-4F6D-671B76F5FED0}"/>
                  </a:ext>
                </a:extLst>
              </p:cNvPr>
              <p:cNvSpPr/>
              <p:nvPr/>
            </p:nvSpPr>
            <p:spPr>
              <a:xfrm>
                <a:off x="2523960" y="2259360"/>
                <a:ext cx="360" cy="30960"/>
              </a:xfrm>
              <a:custGeom>
                <a:avLst/>
                <a:gdLst/>
                <a:ahLst/>
                <a:cxnLst/>
                <a:rect l="l" t="t" r="r" b="b"/>
                <a:pathLst>
                  <a:path w="1" h="1519">
                    <a:moveTo>
                      <a:pt x="0" y="1"/>
                    </a:moveTo>
                    <a:lnTo>
                      <a:pt x="0" y="1518"/>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63" name="Google Shape;102;p15">
                <a:extLst>
                  <a:ext uri="{FF2B5EF4-FFF2-40B4-BE49-F238E27FC236}">
                    <a16:creationId xmlns:a16="http://schemas.microsoft.com/office/drawing/2014/main" id="{ADBF7DB0-6728-5494-238B-114C62D0B503}"/>
                  </a:ext>
                </a:extLst>
              </p:cNvPr>
              <p:cNvSpPr/>
              <p:nvPr/>
            </p:nvSpPr>
            <p:spPr>
              <a:xfrm>
                <a:off x="2890080" y="2259360"/>
                <a:ext cx="62640" cy="62280"/>
              </a:xfrm>
              <a:custGeom>
                <a:avLst/>
                <a:gdLst/>
                <a:ahLst/>
                <a:cxnLst/>
                <a:rect l="l" t="t" r="r" b="b"/>
                <a:pathLst>
                  <a:path w="3060" h="3036">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64" name="Google Shape;103;p15">
                <a:extLst>
                  <a:ext uri="{FF2B5EF4-FFF2-40B4-BE49-F238E27FC236}">
                    <a16:creationId xmlns:a16="http://schemas.microsoft.com/office/drawing/2014/main" id="{BE31A7F0-54F4-1F83-4F1B-984365EBA6BB}"/>
                  </a:ext>
                </a:extLst>
              </p:cNvPr>
              <p:cNvSpPr/>
              <p:nvPr/>
            </p:nvSpPr>
            <p:spPr>
              <a:xfrm>
                <a:off x="2714040" y="2071800"/>
                <a:ext cx="62280" cy="62640"/>
              </a:xfrm>
              <a:custGeom>
                <a:avLst/>
                <a:gdLst/>
                <a:ahLst/>
                <a:cxnLst/>
                <a:rect l="l" t="t" r="r" b="b"/>
                <a:pathLst>
                  <a:path w="3035" h="306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65" name="Google Shape;104;p15">
                <a:extLst>
                  <a:ext uri="{FF2B5EF4-FFF2-40B4-BE49-F238E27FC236}">
                    <a16:creationId xmlns:a16="http://schemas.microsoft.com/office/drawing/2014/main" id="{A1896A50-C73D-FE74-1FC1-952D6852AE93}"/>
                  </a:ext>
                </a:extLst>
              </p:cNvPr>
              <p:cNvSpPr/>
              <p:nvPr/>
            </p:nvSpPr>
            <p:spPr>
              <a:xfrm>
                <a:off x="2745360" y="1883160"/>
                <a:ext cx="360" cy="132480"/>
              </a:xfrm>
              <a:custGeom>
                <a:avLst/>
                <a:gdLst/>
                <a:ahLst/>
                <a:cxnLst/>
                <a:rect l="l" t="t" r="r" b="b"/>
                <a:pathLst>
                  <a:path w="1" h="6443">
                    <a:moveTo>
                      <a:pt x="0" y="1"/>
                    </a:moveTo>
                    <a:lnTo>
                      <a:pt x="0" y="6443"/>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66" name="Google Shape;105;p15">
                <a:extLst>
                  <a:ext uri="{FF2B5EF4-FFF2-40B4-BE49-F238E27FC236}">
                    <a16:creationId xmlns:a16="http://schemas.microsoft.com/office/drawing/2014/main" id="{B660CD9B-DFFC-0EC5-C517-02C9769794C3}"/>
                  </a:ext>
                </a:extLst>
              </p:cNvPr>
              <p:cNvSpPr/>
              <p:nvPr/>
            </p:nvSpPr>
            <p:spPr>
              <a:xfrm>
                <a:off x="2804760" y="1883160"/>
                <a:ext cx="20160" cy="320040"/>
              </a:xfrm>
              <a:custGeom>
                <a:avLst/>
                <a:gdLst/>
                <a:ahLst/>
                <a:cxnLst/>
                <a:rect l="l" t="t" r="r" b="b"/>
                <a:pathLst>
                  <a:path w="996" h="15546">
                    <a:moveTo>
                      <a:pt x="0" y="1"/>
                    </a:moveTo>
                    <a:lnTo>
                      <a:pt x="0" y="6443"/>
                    </a:lnTo>
                    <a:lnTo>
                      <a:pt x="995" y="7189"/>
                    </a:lnTo>
                    <a:lnTo>
                      <a:pt x="995" y="15546"/>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67" name="Google Shape;106;p15">
                <a:extLst>
                  <a:ext uri="{FF2B5EF4-FFF2-40B4-BE49-F238E27FC236}">
                    <a16:creationId xmlns:a16="http://schemas.microsoft.com/office/drawing/2014/main" id="{DE2C073D-3A42-5E88-8C03-83780776E36A}"/>
                  </a:ext>
                </a:extLst>
              </p:cNvPr>
              <p:cNvSpPr/>
              <p:nvPr/>
            </p:nvSpPr>
            <p:spPr>
              <a:xfrm>
                <a:off x="2745360" y="2134800"/>
                <a:ext cx="126360" cy="434160"/>
              </a:xfrm>
              <a:custGeom>
                <a:avLst/>
                <a:gdLst/>
                <a:ahLst/>
                <a:cxnLst/>
                <a:rect l="l" t="t" r="r" b="b"/>
                <a:pathLst>
                  <a:path w="6144" h="21068">
                    <a:moveTo>
                      <a:pt x="6144" y="21068"/>
                    </a:moveTo>
                    <a:lnTo>
                      <a:pt x="6144" y="11194"/>
                    </a:lnTo>
                    <a:lnTo>
                      <a:pt x="0" y="8060"/>
                    </a:lnTo>
                    <a:lnTo>
                      <a:pt x="0" y="1"/>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68" name="Google Shape;107;p15">
                <a:extLst>
                  <a:ext uri="{FF2B5EF4-FFF2-40B4-BE49-F238E27FC236}">
                    <a16:creationId xmlns:a16="http://schemas.microsoft.com/office/drawing/2014/main" id="{6D6818A0-9DC0-AC46-C868-13B4156F3721}"/>
                  </a:ext>
                </a:extLst>
              </p:cNvPr>
              <p:cNvSpPr/>
              <p:nvPr/>
            </p:nvSpPr>
            <p:spPr>
              <a:xfrm>
                <a:off x="2623680" y="2142000"/>
                <a:ext cx="360" cy="93960"/>
              </a:xfrm>
              <a:custGeom>
                <a:avLst/>
                <a:gdLst/>
                <a:ahLst/>
                <a:cxnLst/>
                <a:rect l="l" t="t" r="r" b="b"/>
                <a:pathLst>
                  <a:path w="1" h="4577">
                    <a:moveTo>
                      <a:pt x="0" y="0"/>
                    </a:moveTo>
                    <a:lnTo>
                      <a:pt x="0" y="4577"/>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69" name="Google Shape;108;p15">
                <a:extLst>
                  <a:ext uri="{FF2B5EF4-FFF2-40B4-BE49-F238E27FC236}">
                    <a16:creationId xmlns:a16="http://schemas.microsoft.com/office/drawing/2014/main" id="{C31D6515-F957-0A93-0DF4-0547320D6D5D}"/>
                  </a:ext>
                </a:extLst>
              </p:cNvPr>
              <p:cNvSpPr/>
              <p:nvPr/>
            </p:nvSpPr>
            <p:spPr>
              <a:xfrm>
                <a:off x="2627280" y="2198160"/>
                <a:ext cx="45720" cy="335160"/>
              </a:xfrm>
              <a:custGeom>
                <a:avLst/>
                <a:gdLst/>
                <a:ahLst/>
                <a:cxnLst/>
                <a:rect l="l" t="t" r="r" b="b"/>
                <a:pathLst>
                  <a:path w="2240" h="16267">
                    <a:moveTo>
                      <a:pt x="2239" y="0"/>
                    </a:moveTo>
                    <a:lnTo>
                      <a:pt x="2239" y="9850"/>
                    </a:lnTo>
                    <a:lnTo>
                      <a:pt x="1" y="11292"/>
                    </a:lnTo>
                    <a:lnTo>
                      <a:pt x="1" y="16267"/>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70" name="Google Shape;109;p15">
                <a:extLst>
                  <a:ext uri="{FF2B5EF4-FFF2-40B4-BE49-F238E27FC236}">
                    <a16:creationId xmlns:a16="http://schemas.microsoft.com/office/drawing/2014/main" id="{B6DF51C7-4D82-BA96-C718-5A54629B4B39}"/>
                  </a:ext>
                </a:extLst>
              </p:cNvPr>
              <p:cNvSpPr/>
              <p:nvPr/>
            </p:nvSpPr>
            <p:spPr>
              <a:xfrm>
                <a:off x="2745360" y="2487600"/>
                <a:ext cx="360" cy="52560"/>
              </a:xfrm>
              <a:custGeom>
                <a:avLst/>
                <a:gdLst/>
                <a:ahLst/>
                <a:cxnLst/>
                <a:rect l="l" t="t" r="r" b="b"/>
                <a:pathLst>
                  <a:path w="1" h="2563">
                    <a:moveTo>
                      <a:pt x="0" y="2562"/>
                    </a:moveTo>
                    <a:lnTo>
                      <a:pt x="0" y="0"/>
                    </a:lnTo>
                  </a:path>
                </a:pathLst>
              </a:custGeom>
              <a:solidFill>
                <a:schemeClr val="accent3"/>
              </a:solidFill>
              <a:ln w="23625" cap="rnd">
                <a:solidFill>
                  <a:srgbClr val="2776EA"/>
                </a:solidFill>
                <a:round/>
              </a:ln>
            </p:spPr>
            <p:style>
              <a:lnRef idx="0">
                <a:scrgbClr r="0" g="0" b="0"/>
              </a:lnRef>
              <a:fillRef idx="0">
                <a:scrgbClr r="0" g="0" b="0"/>
              </a:fillRef>
              <a:effectRef idx="0">
                <a:scrgbClr r="0" g="0" b="0"/>
              </a:effectRef>
              <a:fontRef idx="minor"/>
            </p:style>
          </p:sp>
          <p:sp>
            <p:nvSpPr>
              <p:cNvPr id="71" name="Google Shape;110;p15">
                <a:extLst>
                  <a:ext uri="{FF2B5EF4-FFF2-40B4-BE49-F238E27FC236}">
                    <a16:creationId xmlns:a16="http://schemas.microsoft.com/office/drawing/2014/main" id="{F82EA26C-4440-42DF-3721-52CDBAAADC02}"/>
                  </a:ext>
                </a:extLst>
              </p:cNvPr>
              <p:cNvSpPr/>
              <p:nvPr/>
            </p:nvSpPr>
            <p:spPr>
              <a:xfrm>
                <a:off x="2745360" y="2351160"/>
                <a:ext cx="360" cy="85680"/>
              </a:xfrm>
              <a:custGeom>
                <a:avLst/>
                <a:gdLst/>
                <a:ahLst/>
                <a:cxnLst/>
                <a:rect l="l" t="t" r="r" b="b"/>
                <a:pathLst>
                  <a:path w="1" h="4179">
                    <a:moveTo>
                      <a:pt x="0" y="4179"/>
                    </a:moveTo>
                    <a:lnTo>
                      <a:pt x="0" y="0"/>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72" name="Google Shape;111;p15">
                <a:extLst>
                  <a:ext uri="{FF2B5EF4-FFF2-40B4-BE49-F238E27FC236}">
                    <a16:creationId xmlns:a16="http://schemas.microsoft.com/office/drawing/2014/main" id="{0AAE405C-C87B-9D5A-6E92-C753810C4585}"/>
                  </a:ext>
                </a:extLst>
              </p:cNvPr>
              <p:cNvSpPr/>
              <p:nvPr/>
            </p:nvSpPr>
            <p:spPr>
              <a:xfrm>
                <a:off x="2673360" y="1871280"/>
                <a:ext cx="10080" cy="92880"/>
              </a:xfrm>
              <a:custGeom>
                <a:avLst/>
                <a:gdLst/>
                <a:ahLst/>
                <a:cxnLst/>
                <a:rect l="l" t="t" r="r" b="b"/>
                <a:pathLst>
                  <a:path w="498" h="4528">
                    <a:moveTo>
                      <a:pt x="0" y="4527"/>
                    </a:moveTo>
                    <a:lnTo>
                      <a:pt x="498" y="4179"/>
                    </a:lnTo>
                    <a:lnTo>
                      <a:pt x="498" y="1"/>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73" name="Google Shape;112;p15">
                <a:extLst>
                  <a:ext uri="{FF2B5EF4-FFF2-40B4-BE49-F238E27FC236}">
                    <a16:creationId xmlns:a16="http://schemas.microsoft.com/office/drawing/2014/main" id="{8BEFBA6D-85C8-A714-AA90-8174542B7378}"/>
                  </a:ext>
                </a:extLst>
              </p:cNvPr>
              <p:cNvSpPr/>
              <p:nvPr/>
            </p:nvSpPr>
            <p:spPr>
              <a:xfrm>
                <a:off x="2825280" y="2259360"/>
                <a:ext cx="360" cy="30960"/>
              </a:xfrm>
              <a:custGeom>
                <a:avLst/>
                <a:gdLst/>
                <a:ahLst/>
                <a:cxnLst/>
                <a:rect l="l" t="t" r="r" b="b"/>
                <a:pathLst>
                  <a:path w="1" h="1519">
                    <a:moveTo>
                      <a:pt x="0" y="1"/>
                    </a:moveTo>
                    <a:lnTo>
                      <a:pt x="0" y="1518"/>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74" name="Google Shape;113;p15">
                <a:extLst>
                  <a:ext uri="{FF2B5EF4-FFF2-40B4-BE49-F238E27FC236}">
                    <a16:creationId xmlns:a16="http://schemas.microsoft.com/office/drawing/2014/main" id="{16DEF2DF-6BED-7D27-C18B-F7F815DDA6F9}"/>
                  </a:ext>
                </a:extLst>
              </p:cNvPr>
              <p:cNvSpPr/>
              <p:nvPr/>
            </p:nvSpPr>
            <p:spPr>
              <a:xfrm>
                <a:off x="2563200" y="1883160"/>
                <a:ext cx="360" cy="52560"/>
              </a:xfrm>
              <a:custGeom>
                <a:avLst/>
                <a:gdLst/>
                <a:ahLst/>
                <a:cxnLst/>
                <a:rect l="l" t="t" r="r" b="b"/>
                <a:pathLst>
                  <a:path w="1" h="2563">
                    <a:moveTo>
                      <a:pt x="1" y="1"/>
                    </a:moveTo>
                    <a:lnTo>
                      <a:pt x="1" y="2563"/>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75" name="Google Shape;114;p15">
                <a:extLst>
                  <a:ext uri="{FF2B5EF4-FFF2-40B4-BE49-F238E27FC236}">
                    <a16:creationId xmlns:a16="http://schemas.microsoft.com/office/drawing/2014/main" id="{339CD66D-2FA6-A632-0BE6-6DDAAE41C6BD}"/>
                  </a:ext>
                </a:extLst>
              </p:cNvPr>
              <p:cNvSpPr/>
              <p:nvPr/>
            </p:nvSpPr>
            <p:spPr>
              <a:xfrm>
                <a:off x="2563200" y="1978920"/>
                <a:ext cx="57600" cy="91440"/>
              </a:xfrm>
              <a:custGeom>
                <a:avLst/>
                <a:gdLst/>
                <a:ahLst/>
                <a:cxnLst/>
                <a:rect l="l" t="t" r="r" b="b"/>
                <a:pathLst>
                  <a:path w="2812" h="4453">
                    <a:moveTo>
                      <a:pt x="1" y="1"/>
                    </a:moveTo>
                    <a:lnTo>
                      <a:pt x="2811" y="971"/>
                    </a:lnTo>
                    <a:lnTo>
                      <a:pt x="2811" y="4453"/>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76" name="Google Shape;115;p15">
                <a:extLst>
                  <a:ext uri="{FF2B5EF4-FFF2-40B4-BE49-F238E27FC236}">
                    <a16:creationId xmlns:a16="http://schemas.microsoft.com/office/drawing/2014/main" id="{6A3FA148-182C-0FC1-96CB-242777A41D96}"/>
                  </a:ext>
                </a:extLst>
              </p:cNvPr>
              <p:cNvSpPr/>
              <p:nvPr/>
            </p:nvSpPr>
            <p:spPr>
              <a:xfrm>
                <a:off x="2570040" y="1966680"/>
                <a:ext cx="103320" cy="352440"/>
              </a:xfrm>
              <a:custGeom>
                <a:avLst/>
                <a:gdLst/>
                <a:ahLst/>
                <a:cxnLst/>
                <a:rect l="l" t="t" r="r" b="b"/>
                <a:pathLst>
                  <a:path w="5026" h="17114">
                    <a:moveTo>
                      <a:pt x="1" y="17113"/>
                    </a:moveTo>
                    <a:lnTo>
                      <a:pt x="1" y="10074"/>
                    </a:lnTo>
                    <a:lnTo>
                      <a:pt x="5025" y="6891"/>
                    </a:lnTo>
                    <a:lnTo>
                      <a:pt x="5025" y="1"/>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77" name="Google Shape;116;p15">
                <a:extLst>
                  <a:ext uri="{FF2B5EF4-FFF2-40B4-BE49-F238E27FC236}">
                    <a16:creationId xmlns:a16="http://schemas.microsoft.com/office/drawing/2014/main" id="{7E7FADA8-3211-038E-89AC-C6A0BE9FB8E8}"/>
                  </a:ext>
                </a:extLst>
              </p:cNvPr>
              <p:cNvSpPr/>
              <p:nvPr/>
            </p:nvSpPr>
            <p:spPr>
              <a:xfrm>
                <a:off x="2367360" y="1294920"/>
                <a:ext cx="29520" cy="51840"/>
              </a:xfrm>
              <a:custGeom>
                <a:avLst/>
                <a:gdLst/>
                <a:ahLst/>
                <a:cxnLst/>
                <a:rect l="l" t="t" r="r" b="b"/>
                <a:pathLst>
                  <a:path w="1443" h="2538">
                    <a:moveTo>
                      <a:pt x="0" y="1"/>
                    </a:moveTo>
                    <a:lnTo>
                      <a:pt x="0" y="2538"/>
                    </a:lnTo>
                    <a:lnTo>
                      <a:pt x="1443" y="2538"/>
                    </a:lnTo>
                    <a:lnTo>
                      <a:pt x="1443"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78" name="Google Shape;117;p15">
                <a:extLst>
                  <a:ext uri="{FF2B5EF4-FFF2-40B4-BE49-F238E27FC236}">
                    <a16:creationId xmlns:a16="http://schemas.microsoft.com/office/drawing/2014/main" id="{C18B5470-22F1-FA35-1F2E-578988B1F156}"/>
                  </a:ext>
                </a:extLst>
              </p:cNvPr>
              <p:cNvSpPr/>
              <p:nvPr/>
            </p:nvSpPr>
            <p:spPr>
              <a:xfrm>
                <a:off x="2427840" y="1294920"/>
                <a:ext cx="29520" cy="51840"/>
              </a:xfrm>
              <a:custGeom>
                <a:avLst/>
                <a:gdLst/>
                <a:ahLst/>
                <a:cxnLst/>
                <a:rect l="l" t="t" r="r" b="b"/>
                <a:pathLst>
                  <a:path w="1443" h="2538">
                    <a:moveTo>
                      <a:pt x="0" y="1"/>
                    </a:moveTo>
                    <a:lnTo>
                      <a:pt x="0" y="2538"/>
                    </a:lnTo>
                    <a:lnTo>
                      <a:pt x="1443" y="2538"/>
                    </a:lnTo>
                    <a:lnTo>
                      <a:pt x="1443"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79" name="Google Shape;118;p15">
                <a:extLst>
                  <a:ext uri="{FF2B5EF4-FFF2-40B4-BE49-F238E27FC236}">
                    <a16:creationId xmlns:a16="http://schemas.microsoft.com/office/drawing/2014/main" id="{1697032D-056E-9C19-434F-A14544439EA6}"/>
                  </a:ext>
                </a:extLst>
              </p:cNvPr>
              <p:cNvSpPr/>
              <p:nvPr/>
            </p:nvSpPr>
            <p:spPr>
              <a:xfrm>
                <a:off x="2488320" y="1294920"/>
                <a:ext cx="28800" cy="51840"/>
              </a:xfrm>
              <a:custGeom>
                <a:avLst/>
                <a:gdLst/>
                <a:ahLst/>
                <a:cxnLst/>
                <a:rect l="l" t="t" r="r" b="b"/>
                <a:pathLst>
                  <a:path w="1418" h="2538">
                    <a:moveTo>
                      <a:pt x="0" y="1"/>
                    </a:moveTo>
                    <a:lnTo>
                      <a:pt x="0" y="2538"/>
                    </a:lnTo>
                    <a:lnTo>
                      <a:pt x="1418" y="2538"/>
                    </a:lnTo>
                    <a:lnTo>
                      <a:pt x="1418"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80" name="Google Shape;119;p15">
                <a:extLst>
                  <a:ext uri="{FF2B5EF4-FFF2-40B4-BE49-F238E27FC236}">
                    <a16:creationId xmlns:a16="http://schemas.microsoft.com/office/drawing/2014/main" id="{BF60C049-99D8-7B05-712E-96BBB006DFED}"/>
                  </a:ext>
                </a:extLst>
              </p:cNvPr>
              <p:cNvSpPr/>
              <p:nvPr/>
            </p:nvSpPr>
            <p:spPr>
              <a:xfrm>
                <a:off x="2548800" y="1294920"/>
                <a:ext cx="28800" cy="51840"/>
              </a:xfrm>
              <a:custGeom>
                <a:avLst/>
                <a:gdLst/>
                <a:ahLst/>
                <a:cxnLst/>
                <a:rect l="l" t="t" r="r" b="b"/>
                <a:pathLst>
                  <a:path w="1418" h="2538">
                    <a:moveTo>
                      <a:pt x="0" y="1"/>
                    </a:moveTo>
                    <a:lnTo>
                      <a:pt x="0" y="2538"/>
                    </a:lnTo>
                    <a:lnTo>
                      <a:pt x="1418" y="2538"/>
                    </a:lnTo>
                    <a:lnTo>
                      <a:pt x="1418"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81" name="Google Shape;120;p15">
                <a:extLst>
                  <a:ext uri="{FF2B5EF4-FFF2-40B4-BE49-F238E27FC236}">
                    <a16:creationId xmlns:a16="http://schemas.microsoft.com/office/drawing/2014/main" id="{4AB2534B-104E-FF91-0385-95C35B52199A}"/>
                  </a:ext>
                </a:extLst>
              </p:cNvPr>
              <p:cNvSpPr/>
              <p:nvPr/>
            </p:nvSpPr>
            <p:spPr>
              <a:xfrm>
                <a:off x="2608920" y="1294920"/>
                <a:ext cx="29520" cy="51840"/>
              </a:xfrm>
              <a:custGeom>
                <a:avLst/>
                <a:gdLst/>
                <a:ahLst/>
                <a:cxnLst/>
                <a:rect l="l" t="t" r="r" b="b"/>
                <a:pathLst>
                  <a:path w="1443" h="2538">
                    <a:moveTo>
                      <a:pt x="0" y="1"/>
                    </a:moveTo>
                    <a:lnTo>
                      <a:pt x="0" y="2538"/>
                    </a:lnTo>
                    <a:lnTo>
                      <a:pt x="1443" y="2538"/>
                    </a:lnTo>
                    <a:lnTo>
                      <a:pt x="1443"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82" name="Google Shape;121;p15">
                <a:extLst>
                  <a:ext uri="{FF2B5EF4-FFF2-40B4-BE49-F238E27FC236}">
                    <a16:creationId xmlns:a16="http://schemas.microsoft.com/office/drawing/2014/main" id="{99E49067-2300-A4C3-EE78-8469C26DD6EC}"/>
                  </a:ext>
                </a:extLst>
              </p:cNvPr>
              <p:cNvSpPr/>
              <p:nvPr/>
            </p:nvSpPr>
            <p:spPr>
              <a:xfrm>
                <a:off x="2669400" y="1294920"/>
                <a:ext cx="29520" cy="51840"/>
              </a:xfrm>
              <a:custGeom>
                <a:avLst/>
                <a:gdLst/>
                <a:ahLst/>
                <a:cxnLst/>
                <a:rect l="l" t="t" r="r" b="b"/>
                <a:pathLst>
                  <a:path w="1443" h="2538">
                    <a:moveTo>
                      <a:pt x="0" y="1"/>
                    </a:moveTo>
                    <a:lnTo>
                      <a:pt x="0" y="2538"/>
                    </a:lnTo>
                    <a:lnTo>
                      <a:pt x="1443" y="2538"/>
                    </a:lnTo>
                    <a:lnTo>
                      <a:pt x="1443"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83" name="Google Shape;122;p15">
                <a:extLst>
                  <a:ext uri="{FF2B5EF4-FFF2-40B4-BE49-F238E27FC236}">
                    <a16:creationId xmlns:a16="http://schemas.microsoft.com/office/drawing/2014/main" id="{601533EC-89EC-2487-CE3F-6788C1FEBCF9}"/>
                  </a:ext>
                </a:extLst>
              </p:cNvPr>
              <p:cNvSpPr/>
              <p:nvPr/>
            </p:nvSpPr>
            <p:spPr>
              <a:xfrm>
                <a:off x="2729880" y="1294920"/>
                <a:ext cx="29520" cy="51840"/>
              </a:xfrm>
              <a:custGeom>
                <a:avLst/>
                <a:gdLst/>
                <a:ahLst/>
                <a:cxnLst/>
                <a:rect l="l" t="t" r="r" b="b"/>
                <a:pathLst>
                  <a:path w="1443" h="2538">
                    <a:moveTo>
                      <a:pt x="0" y="1"/>
                    </a:moveTo>
                    <a:lnTo>
                      <a:pt x="0" y="2538"/>
                    </a:lnTo>
                    <a:lnTo>
                      <a:pt x="1443" y="2538"/>
                    </a:lnTo>
                    <a:lnTo>
                      <a:pt x="1443"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84" name="Google Shape;123;p15">
                <a:extLst>
                  <a:ext uri="{FF2B5EF4-FFF2-40B4-BE49-F238E27FC236}">
                    <a16:creationId xmlns:a16="http://schemas.microsoft.com/office/drawing/2014/main" id="{B1C5EDC7-3344-CBAB-DE21-6D0A00337A37}"/>
                  </a:ext>
                </a:extLst>
              </p:cNvPr>
              <p:cNvSpPr/>
              <p:nvPr/>
            </p:nvSpPr>
            <p:spPr>
              <a:xfrm>
                <a:off x="2790360" y="1294920"/>
                <a:ext cx="29520" cy="51840"/>
              </a:xfrm>
              <a:custGeom>
                <a:avLst/>
                <a:gdLst/>
                <a:ahLst/>
                <a:cxnLst/>
                <a:rect l="l" t="t" r="r" b="b"/>
                <a:pathLst>
                  <a:path w="1444" h="2538">
                    <a:moveTo>
                      <a:pt x="1" y="1"/>
                    </a:moveTo>
                    <a:lnTo>
                      <a:pt x="1" y="2538"/>
                    </a:lnTo>
                    <a:lnTo>
                      <a:pt x="1444" y="2538"/>
                    </a:lnTo>
                    <a:lnTo>
                      <a:pt x="1444"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85" name="Google Shape;124;p15">
                <a:extLst>
                  <a:ext uri="{FF2B5EF4-FFF2-40B4-BE49-F238E27FC236}">
                    <a16:creationId xmlns:a16="http://schemas.microsoft.com/office/drawing/2014/main" id="{1ABBA108-BDCD-2989-E05D-46E96C2B21D9}"/>
                  </a:ext>
                </a:extLst>
              </p:cNvPr>
              <p:cNvSpPr/>
              <p:nvPr/>
            </p:nvSpPr>
            <p:spPr>
              <a:xfrm>
                <a:off x="2367360" y="1836000"/>
                <a:ext cx="29520" cy="51840"/>
              </a:xfrm>
              <a:custGeom>
                <a:avLst/>
                <a:gdLst/>
                <a:ahLst/>
                <a:cxnLst/>
                <a:rect l="l" t="t" r="r" b="b"/>
                <a:pathLst>
                  <a:path w="1443" h="2538">
                    <a:moveTo>
                      <a:pt x="0" y="0"/>
                    </a:moveTo>
                    <a:lnTo>
                      <a:pt x="0" y="2537"/>
                    </a:lnTo>
                    <a:lnTo>
                      <a:pt x="1443" y="2537"/>
                    </a:lnTo>
                    <a:lnTo>
                      <a:pt x="1443"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86" name="Google Shape;125;p15">
                <a:extLst>
                  <a:ext uri="{FF2B5EF4-FFF2-40B4-BE49-F238E27FC236}">
                    <a16:creationId xmlns:a16="http://schemas.microsoft.com/office/drawing/2014/main" id="{90B235EF-2227-1BDE-26A1-E870DC1C758D}"/>
                  </a:ext>
                </a:extLst>
              </p:cNvPr>
              <p:cNvSpPr/>
              <p:nvPr/>
            </p:nvSpPr>
            <p:spPr>
              <a:xfrm>
                <a:off x="2427840" y="1836000"/>
                <a:ext cx="29520" cy="51840"/>
              </a:xfrm>
              <a:custGeom>
                <a:avLst/>
                <a:gdLst/>
                <a:ahLst/>
                <a:cxnLst/>
                <a:rect l="l" t="t" r="r" b="b"/>
                <a:pathLst>
                  <a:path w="1443" h="2538">
                    <a:moveTo>
                      <a:pt x="0" y="0"/>
                    </a:moveTo>
                    <a:lnTo>
                      <a:pt x="0" y="2537"/>
                    </a:lnTo>
                    <a:lnTo>
                      <a:pt x="1443" y="2537"/>
                    </a:lnTo>
                    <a:lnTo>
                      <a:pt x="1443"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87" name="Google Shape;126;p15">
                <a:extLst>
                  <a:ext uri="{FF2B5EF4-FFF2-40B4-BE49-F238E27FC236}">
                    <a16:creationId xmlns:a16="http://schemas.microsoft.com/office/drawing/2014/main" id="{60D11C76-25A0-1996-3AC9-1DFB30CF6C0F}"/>
                  </a:ext>
                </a:extLst>
              </p:cNvPr>
              <p:cNvSpPr/>
              <p:nvPr/>
            </p:nvSpPr>
            <p:spPr>
              <a:xfrm>
                <a:off x="2488320" y="1836000"/>
                <a:ext cx="28800" cy="51840"/>
              </a:xfrm>
              <a:custGeom>
                <a:avLst/>
                <a:gdLst/>
                <a:ahLst/>
                <a:cxnLst/>
                <a:rect l="l" t="t" r="r" b="b"/>
                <a:pathLst>
                  <a:path w="1418" h="2538">
                    <a:moveTo>
                      <a:pt x="0" y="0"/>
                    </a:moveTo>
                    <a:lnTo>
                      <a:pt x="0" y="2537"/>
                    </a:lnTo>
                    <a:lnTo>
                      <a:pt x="1418" y="2537"/>
                    </a:lnTo>
                    <a:lnTo>
                      <a:pt x="1418"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88" name="Google Shape;127;p15">
                <a:extLst>
                  <a:ext uri="{FF2B5EF4-FFF2-40B4-BE49-F238E27FC236}">
                    <a16:creationId xmlns:a16="http://schemas.microsoft.com/office/drawing/2014/main" id="{38EEF037-39B8-307D-00E4-903567B03ADE}"/>
                  </a:ext>
                </a:extLst>
              </p:cNvPr>
              <p:cNvSpPr/>
              <p:nvPr/>
            </p:nvSpPr>
            <p:spPr>
              <a:xfrm>
                <a:off x="2548800" y="1836000"/>
                <a:ext cx="28800" cy="51840"/>
              </a:xfrm>
              <a:custGeom>
                <a:avLst/>
                <a:gdLst/>
                <a:ahLst/>
                <a:cxnLst/>
                <a:rect l="l" t="t" r="r" b="b"/>
                <a:pathLst>
                  <a:path w="1418" h="2538">
                    <a:moveTo>
                      <a:pt x="0" y="0"/>
                    </a:moveTo>
                    <a:lnTo>
                      <a:pt x="0" y="2537"/>
                    </a:lnTo>
                    <a:lnTo>
                      <a:pt x="1418" y="2537"/>
                    </a:lnTo>
                    <a:lnTo>
                      <a:pt x="1418"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89" name="Google Shape;128;p15">
                <a:extLst>
                  <a:ext uri="{FF2B5EF4-FFF2-40B4-BE49-F238E27FC236}">
                    <a16:creationId xmlns:a16="http://schemas.microsoft.com/office/drawing/2014/main" id="{84E63504-BE0C-BC6E-216C-EA651EA9F40B}"/>
                  </a:ext>
                </a:extLst>
              </p:cNvPr>
              <p:cNvSpPr/>
              <p:nvPr/>
            </p:nvSpPr>
            <p:spPr>
              <a:xfrm>
                <a:off x="2608920" y="1836000"/>
                <a:ext cx="29520" cy="51840"/>
              </a:xfrm>
              <a:custGeom>
                <a:avLst/>
                <a:gdLst/>
                <a:ahLst/>
                <a:cxnLst/>
                <a:rect l="l" t="t" r="r" b="b"/>
                <a:pathLst>
                  <a:path w="1443" h="2538">
                    <a:moveTo>
                      <a:pt x="0" y="0"/>
                    </a:moveTo>
                    <a:lnTo>
                      <a:pt x="0" y="2537"/>
                    </a:lnTo>
                    <a:lnTo>
                      <a:pt x="1443" y="2537"/>
                    </a:lnTo>
                    <a:lnTo>
                      <a:pt x="1443"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90" name="Google Shape;129;p15">
                <a:extLst>
                  <a:ext uri="{FF2B5EF4-FFF2-40B4-BE49-F238E27FC236}">
                    <a16:creationId xmlns:a16="http://schemas.microsoft.com/office/drawing/2014/main" id="{7B2EA0E3-0080-0404-6CE6-03B8B7741E24}"/>
                  </a:ext>
                </a:extLst>
              </p:cNvPr>
              <p:cNvSpPr/>
              <p:nvPr/>
            </p:nvSpPr>
            <p:spPr>
              <a:xfrm>
                <a:off x="2669400" y="1836000"/>
                <a:ext cx="29520" cy="51840"/>
              </a:xfrm>
              <a:custGeom>
                <a:avLst/>
                <a:gdLst/>
                <a:ahLst/>
                <a:cxnLst/>
                <a:rect l="l" t="t" r="r" b="b"/>
                <a:pathLst>
                  <a:path w="1443" h="2538">
                    <a:moveTo>
                      <a:pt x="0" y="0"/>
                    </a:moveTo>
                    <a:lnTo>
                      <a:pt x="0" y="2537"/>
                    </a:lnTo>
                    <a:lnTo>
                      <a:pt x="1443" y="2537"/>
                    </a:lnTo>
                    <a:lnTo>
                      <a:pt x="1443"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91" name="Google Shape;130;p15">
                <a:extLst>
                  <a:ext uri="{FF2B5EF4-FFF2-40B4-BE49-F238E27FC236}">
                    <a16:creationId xmlns:a16="http://schemas.microsoft.com/office/drawing/2014/main" id="{34F3D1D0-66AA-0F3D-B776-341D81716504}"/>
                  </a:ext>
                </a:extLst>
              </p:cNvPr>
              <p:cNvSpPr/>
              <p:nvPr/>
            </p:nvSpPr>
            <p:spPr>
              <a:xfrm>
                <a:off x="2729880" y="1836000"/>
                <a:ext cx="29520" cy="51840"/>
              </a:xfrm>
              <a:custGeom>
                <a:avLst/>
                <a:gdLst/>
                <a:ahLst/>
                <a:cxnLst/>
                <a:rect l="l" t="t" r="r" b="b"/>
                <a:pathLst>
                  <a:path w="1443" h="2538">
                    <a:moveTo>
                      <a:pt x="0" y="0"/>
                    </a:moveTo>
                    <a:lnTo>
                      <a:pt x="0" y="2537"/>
                    </a:lnTo>
                    <a:lnTo>
                      <a:pt x="1443" y="2537"/>
                    </a:lnTo>
                    <a:lnTo>
                      <a:pt x="1443"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92" name="Google Shape;131;p15">
                <a:extLst>
                  <a:ext uri="{FF2B5EF4-FFF2-40B4-BE49-F238E27FC236}">
                    <a16:creationId xmlns:a16="http://schemas.microsoft.com/office/drawing/2014/main" id="{26FD4151-DB73-86DC-1540-C6AC62DCFA2A}"/>
                  </a:ext>
                </a:extLst>
              </p:cNvPr>
              <p:cNvSpPr/>
              <p:nvPr/>
            </p:nvSpPr>
            <p:spPr>
              <a:xfrm>
                <a:off x="2790360" y="1836000"/>
                <a:ext cx="29520" cy="51840"/>
              </a:xfrm>
              <a:custGeom>
                <a:avLst/>
                <a:gdLst/>
                <a:ahLst/>
                <a:cxnLst/>
                <a:rect l="l" t="t" r="r" b="b"/>
                <a:pathLst>
                  <a:path w="1444" h="2538">
                    <a:moveTo>
                      <a:pt x="1" y="0"/>
                    </a:moveTo>
                    <a:lnTo>
                      <a:pt x="1" y="2537"/>
                    </a:lnTo>
                    <a:lnTo>
                      <a:pt x="1444" y="2537"/>
                    </a:lnTo>
                    <a:lnTo>
                      <a:pt x="1444"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93" name="Google Shape;132;p15">
                <a:extLst>
                  <a:ext uri="{FF2B5EF4-FFF2-40B4-BE49-F238E27FC236}">
                    <a16:creationId xmlns:a16="http://schemas.microsoft.com/office/drawing/2014/main" id="{88DA2F4B-7DAF-F306-8838-E6C2F6C127D8}"/>
                  </a:ext>
                </a:extLst>
              </p:cNvPr>
              <p:cNvSpPr/>
              <p:nvPr/>
            </p:nvSpPr>
            <p:spPr>
              <a:xfrm>
                <a:off x="2841840" y="1365120"/>
                <a:ext cx="51480" cy="28800"/>
              </a:xfrm>
              <a:custGeom>
                <a:avLst/>
                <a:gdLst/>
                <a:ahLst/>
                <a:cxnLst/>
                <a:rect l="l" t="t" r="r" b="b"/>
                <a:pathLst>
                  <a:path w="2513" h="1419">
                    <a:moveTo>
                      <a:pt x="0" y="1"/>
                    </a:moveTo>
                    <a:lnTo>
                      <a:pt x="0" y="1418"/>
                    </a:lnTo>
                    <a:lnTo>
                      <a:pt x="2512" y="1418"/>
                    </a:lnTo>
                    <a:lnTo>
                      <a:pt x="2512"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94" name="Google Shape;133;p15">
                <a:extLst>
                  <a:ext uri="{FF2B5EF4-FFF2-40B4-BE49-F238E27FC236}">
                    <a16:creationId xmlns:a16="http://schemas.microsoft.com/office/drawing/2014/main" id="{EE70919D-809E-40A1-71E8-C5F4F9E9DA2C}"/>
                  </a:ext>
                </a:extLst>
              </p:cNvPr>
              <p:cNvSpPr/>
              <p:nvPr/>
            </p:nvSpPr>
            <p:spPr>
              <a:xfrm>
                <a:off x="2841840" y="1425240"/>
                <a:ext cx="51480" cy="29520"/>
              </a:xfrm>
              <a:custGeom>
                <a:avLst/>
                <a:gdLst/>
                <a:ahLst/>
                <a:cxnLst/>
                <a:rect l="l" t="t" r="r" b="b"/>
                <a:pathLst>
                  <a:path w="2513" h="1444">
                    <a:moveTo>
                      <a:pt x="0" y="1"/>
                    </a:moveTo>
                    <a:lnTo>
                      <a:pt x="0" y="1443"/>
                    </a:lnTo>
                    <a:lnTo>
                      <a:pt x="2512" y="1443"/>
                    </a:lnTo>
                    <a:lnTo>
                      <a:pt x="2512"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95" name="Google Shape;134;p15">
                <a:extLst>
                  <a:ext uri="{FF2B5EF4-FFF2-40B4-BE49-F238E27FC236}">
                    <a16:creationId xmlns:a16="http://schemas.microsoft.com/office/drawing/2014/main" id="{EDC5B430-27E8-8D9D-FD6A-0EF5AB9E7280}"/>
                  </a:ext>
                </a:extLst>
              </p:cNvPr>
              <p:cNvSpPr/>
              <p:nvPr/>
            </p:nvSpPr>
            <p:spPr>
              <a:xfrm>
                <a:off x="2841840" y="1485720"/>
                <a:ext cx="51480" cy="29520"/>
              </a:xfrm>
              <a:custGeom>
                <a:avLst/>
                <a:gdLst/>
                <a:ahLst/>
                <a:cxnLst/>
                <a:rect l="l" t="t" r="r" b="b"/>
                <a:pathLst>
                  <a:path w="2513" h="1444">
                    <a:moveTo>
                      <a:pt x="0" y="1"/>
                    </a:moveTo>
                    <a:lnTo>
                      <a:pt x="0" y="1443"/>
                    </a:lnTo>
                    <a:lnTo>
                      <a:pt x="2512" y="1443"/>
                    </a:lnTo>
                    <a:lnTo>
                      <a:pt x="2512"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96" name="Google Shape;135;p15">
                <a:extLst>
                  <a:ext uri="{FF2B5EF4-FFF2-40B4-BE49-F238E27FC236}">
                    <a16:creationId xmlns:a16="http://schemas.microsoft.com/office/drawing/2014/main" id="{5A2A1C58-E7AE-5F21-36AE-8A5EDECC48FB}"/>
                  </a:ext>
                </a:extLst>
              </p:cNvPr>
              <p:cNvSpPr/>
              <p:nvPr/>
            </p:nvSpPr>
            <p:spPr>
              <a:xfrm>
                <a:off x="2841840" y="1546200"/>
                <a:ext cx="51480" cy="29520"/>
              </a:xfrm>
              <a:custGeom>
                <a:avLst/>
                <a:gdLst/>
                <a:ahLst/>
                <a:cxnLst/>
                <a:rect l="l" t="t" r="r" b="b"/>
                <a:pathLst>
                  <a:path w="2513" h="1444">
                    <a:moveTo>
                      <a:pt x="0" y="0"/>
                    </a:moveTo>
                    <a:lnTo>
                      <a:pt x="0" y="1443"/>
                    </a:lnTo>
                    <a:lnTo>
                      <a:pt x="2512" y="1443"/>
                    </a:lnTo>
                    <a:lnTo>
                      <a:pt x="2512"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97" name="Google Shape;136;p15">
                <a:extLst>
                  <a:ext uri="{FF2B5EF4-FFF2-40B4-BE49-F238E27FC236}">
                    <a16:creationId xmlns:a16="http://schemas.microsoft.com/office/drawing/2014/main" id="{2E3075B8-C2E1-238B-3197-A57D78337351}"/>
                  </a:ext>
                </a:extLst>
              </p:cNvPr>
              <p:cNvSpPr/>
              <p:nvPr/>
            </p:nvSpPr>
            <p:spPr>
              <a:xfrm>
                <a:off x="2841840" y="1606680"/>
                <a:ext cx="51480" cy="29520"/>
              </a:xfrm>
              <a:custGeom>
                <a:avLst/>
                <a:gdLst/>
                <a:ahLst/>
                <a:cxnLst/>
                <a:rect l="l" t="t" r="r" b="b"/>
                <a:pathLst>
                  <a:path w="2513" h="1444">
                    <a:moveTo>
                      <a:pt x="0" y="0"/>
                    </a:moveTo>
                    <a:lnTo>
                      <a:pt x="0" y="1443"/>
                    </a:lnTo>
                    <a:lnTo>
                      <a:pt x="2512" y="1443"/>
                    </a:lnTo>
                    <a:lnTo>
                      <a:pt x="2512"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98" name="Google Shape;137;p15">
                <a:extLst>
                  <a:ext uri="{FF2B5EF4-FFF2-40B4-BE49-F238E27FC236}">
                    <a16:creationId xmlns:a16="http://schemas.microsoft.com/office/drawing/2014/main" id="{610EEEEA-483C-06A6-E4D1-74F30215A993}"/>
                  </a:ext>
                </a:extLst>
              </p:cNvPr>
              <p:cNvSpPr/>
              <p:nvPr/>
            </p:nvSpPr>
            <p:spPr>
              <a:xfrm>
                <a:off x="2841840" y="1667160"/>
                <a:ext cx="51480" cy="29520"/>
              </a:xfrm>
              <a:custGeom>
                <a:avLst/>
                <a:gdLst/>
                <a:ahLst/>
                <a:cxnLst/>
                <a:rect l="l" t="t" r="r" b="b"/>
                <a:pathLst>
                  <a:path w="2513" h="1443">
                    <a:moveTo>
                      <a:pt x="0" y="0"/>
                    </a:moveTo>
                    <a:lnTo>
                      <a:pt x="0" y="1443"/>
                    </a:lnTo>
                    <a:lnTo>
                      <a:pt x="2512" y="1443"/>
                    </a:lnTo>
                    <a:lnTo>
                      <a:pt x="2512"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99" name="Google Shape;138;p15">
                <a:extLst>
                  <a:ext uri="{FF2B5EF4-FFF2-40B4-BE49-F238E27FC236}">
                    <a16:creationId xmlns:a16="http://schemas.microsoft.com/office/drawing/2014/main" id="{CF8B7994-84E0-C704-BAF8-C29A96EAA971}"/>
                  </a:ext>
                </a:extLst>
              </p:cNvPr>
              <p:cNvSpPr/>
              <p:nvPr/>
            </p:nvSpPr>
            <p:spPr>
              <a:xfrm>
                <a:off x="2841840" y="1727640"/>
                <a:ext cx="51480" cy="29520"/>
              </a:xfrm>
              <a:custGeom>
                <a:avLst/>
                <a:gdLst/>
                <a:ahLst/>
                <a:cxnLst/>
                <a:rect l="l" t="t" r="r" b="b"/>
                <a:pathLst>
                  <a:path w="2513" h="1443">
                    <a:moveTo>
                      <a:pt x="0" y="0"/>
                    </a:moveTo>
                    <a:lnTo>
                      <a:pt x="0" y="1443"/>
                    </a:lnTo>
                    <a:lnTo>
                      <a:pt x="2512" y="1443"/>
                    </a:lnTo>
                    <a:lnTo>
                      <a:pt x="2512"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100" name="Google Shape;139;p15">
                <a:extLst>
                  <a:ext uri="{FF2B5EF4-FFF2-40B4-BE49-F238E27FC236}">
                    <a16:creationId xmlns:a16="http://schemas.microsoft.com/office/drawing/2014/main" id="{0D9755A6-0CCA-5C27-452D-19F3120A23EA}"/>
                  </a:ext>
                </a:extLst>
              </p:cNvPr>
              <p:cNvSpPr/>
              <p:nvPr/>
            </p:nvSpPr>
            <p:spPr>
              <a:xfrm>
                <a:off x="2841840" y="1788120"/>
                <a:ext cx="51480" cy="29520"/>
              </a:xfrm>
              <a:custGeom>
                <a:avLst/>
                <a:gdLst/>
                <a:ahLst/>
                <a:cxnLst/>
                <a:rect l="l" t="t" r="r" b="b"/>
                <a:pathLst>
                  <a:path w="2513" h="1443">
                    <a:moveTo>
                      <a:pt x="0" y="0"/>
                    </a:moveTo>
                    <a:lnTo>
                      <a:pt x="0" y="1443"/>
                    </a:lnTo>
                    <a:lnTo>
                      <a:pt x="2512" y="1443"/>
                    </a:lnTo>
                    <a:lnTo>
                      <a:pt x="2512"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101" name="Google Shape;140;p15">
                <a:extLst>
                  <a:ext uri="{FF2B5EF4-FFF2-40B4-BE49-F238E27FC236}">
                    <a16:creationId xmlns:a16="http://schemas.microsoft.com/office/drawing/2014/main" id="{88E9A115-2741-3A4B-A24D-D499832E9ACE}"/>
                  </a:ext>
                </a:extLst>
              </p:cNvPr>
              <p:cNvSpPr/>
              <p:nvPr/>
            </p:nvSpPr>
            <p:spPr>
              <a:xfrm>
                <a:off x="2293920" y="1365120"/>
                <a:ext cx="51480" cy="28800"/>
              </a:xfrm>
              <a:custGeom>
                <a:avLst/>
                <a:gdLst/>
                <a:ahLst/>
                <a:cxnLst/>
                <a:rect l="l" t="t" r="r" b="b"/>
                <a:pathLst>
                  <a:path w="2513" h="1419">
                    <a:moveTo>
                      <a:pt x="1" y="1"/>
                    </a:moveTo>
                    <a:lnTo>
                      <a:pt x="1" y="1418"/>
                    </a:lnTo>
                    <a:lnTo>
                      <a:pt x="2513" y="1418"/>
                    </a:lnTo>
                    <a:lnTo>
                      <a:pt x="2513"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102" name="Google Shape;141;p15">
                <a:extLst>
                  <a:ext uri="{FF2B5EF4-FFF2-40B4-BE49-F238E27FC236}">
                    <a16:creationId xmlns:a16="http://schemas.microsoft.com/office/drawing/2014/main" id="{C10FD5FB-2143-5433-29DD-7EC925DBFC15}"/>
                  </a:ext>
                </a:extLst>
              </p:cNvPr>
              <p:cNvSpPr/>
              <p:nvPr/>
            </p:nvSpPr>
            <p:spPr>
              <a:xfrm>
                <a:off x="2293920" y="1425240"/>
                <a:ext cx="51480" cy="29520"/>
              </a:xfrm>
              <a:custGeom>
                <a:avLst/>
                <a:gdLst/>
                <a:ahLst/>
                <a:cxnLst/>
                <a:rect l="l" t="t" r="r" b="b"/>
                <a:pathLst>
                  <a:path w="2513" h="1444">
                    <a:moveTo>
                      <a:pt x="1" y="1"/>
                    </a:moveTo>
                    <a:lnTo>
                      <a:pt x="1" y="1443"/>
                    </a:lnTo>
                    <a:lnTo>
                      <a:pt x="2513" y="1443"/>
                    </a:lnTo>
                    <a:lnTo>
                      <a:pt x="2513"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103" name="Google Shape;142;p15">
                <a:extLst>
                  <a:ext uri="{FF2B5EF4-FFF2-40B4-BE49-F238E27FC236}">
                    <a16:creationId xmlns:a16="http://schemas.microsoft.com/office/drawing/2014/main" id="{43E27711-1C1C-4169-577A-EAA5FFB2F833}"/>
                  </a:ext>
                </a:extLst>
              </p:cNvPr>
              <p:cNvSpPr/>
              <p:nvPr/>
            </p:nvSpPr>
            <p:spPr>
              <a:xfrm>
                <a:off x="2293920" y="1485720"/>
                <a:ext cx="51480" cy="29520"/>
              </a:xfrm>
              <a:custGeom>
                <a:avLst/>
                <a:gdLst/>
                <a:ahLst/>
                <a:cxnLst/>
                <a:rect l="l" t="t" r="r" b="b"/>
                <a:pathLst>
                  <a:path w="2513" h="1444">
                    <a:moveTo>
                      <a:pt x="1" y="1"/>
                    </a:moveTo>
                    <a:lnTo>
                      <a:pt x="1" y="1443"/>
                    </a:lnTo>
                    <a:lnTo>
                      <a:pt x="2513" y="1443"/>
                    </a:lnTo>
                    <a:lnTo>
                      <a:pt x="2513" y="1"/>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104" name="Google Shape;143;p15">
                <a:extLst>
                  <a:ext uri="{FF2B5EF4-FFF2-40B4-BE49-F238E27FC236}">
                    <a16:creationId xmlns:a16="http://schemas.microsoft.com/office/drawing/2014/main" id="{018AB3CF-B635-295B-C006-562D5984BE76}"/>
                  </a:ext>
                </a:extLst>
              </p:cNvPr>
              <p:cNvSpPr/>
              <p:nvPr/>
            </p:nvSpPr>
            <p:spPr>
              <a:xfrm>
                <a:off x="2293920" y="1546200"/>
                <a:ext cx="51480" cy="29520"/>
              </a:xfrm>
              <a:custGeom>
                <a:avLst/>
                <a:gdLst/>
                <a:ahLst/>
                <a:cxnLst/>
                <a:rect l="l" t="t" r="r" b="b"/>
                <a:pathLst>
                  <a:path w="2513" h="1444">
                    <a:moveTo>
                      <a:pt x="1" y="0"/>
                    </a:moveTo>
                    <a:lnTo>
                      <a:pt x="1" y="1443"/>
                    </a:lnTo>
                    <a:lnTo>
                      <a:pt x="2513" y="1443"/>
                    </a:lnTo>
                    <a:lnTo>
                      <a:pt x="2513"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105" name="Google Shape;144;p15">
                <a:extLst>
                  <a:ext uri="{FF2B5EF4-FFF2-40B4-BE49-F238E27FC236}">
                    <a16:creationId xmlns:a16="http://schemas.microsoft.com/office/drawing/2014/main" id="{A2767907-EA16-9AD5-7379-1B2006ED3EE7}"/>
                  </a:ext>
                </a:extLst>
              </p:cNvPr>
              <p:cNvSpPr/>
              <p:nvPr/>
            </p:nvSpPr>
            <p:spPr>
              <a:xfrm>
                <a:off x="2293920" y="1606680"/>
                <a:ext cx="51480" cy="29520"/>
              </a:xfrm>
              <a:custGeom>
                <a:avLst/>
                <a:gdLst/>
                <a:ahLst/>
                <a:cxnLst/>
                <a:rect l="l" t="t" r="r" b="b"/>
                <a:pathLst>
                  <a:path w="2513" h="1444">
                    <a:moveTo>
                      <a:pt x="1" y="0"/>
                    </a:moveTo>
                    <a:lnTo>
                      <a:pt x="1" y="1443"/>
                    </a:lnTo>
                    <a:lnTo>
                      <a:pt x="2513" y="1443"/>
                    </a:lnTo>
                    <a:lnTo>
                      <a:pt x="2513"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106" name="Google Shape;145;p15">
                <a:extLst>
                  <a:ext uri="{FF2B5EF4-FFF2-40B4-BE49-F238E27FC236}">
                    <a16:creationId xmlns:a16="http://schemas.microsoft.com/office/drawing/2014/main" id="{70B10D86-FDF5-96B7-7A2E-2D37503BE823}"/>
                  </a:ext>
                </a:extLst>
              </p:cNvPr>
              <p:cNvSpPr/>
              <p:nvPr/>
            </p:nvSpPr>
            <p:spPr>
              <a:xfrm>
                <a:off x="2293920" y="1667160"/>
                <a:ext cx="51480" cy="29520"/>
              </a:xfrm>
              <a:custGeom>
                <a:avLst/>
                <a:gdLst/>
                <a:ahLst/>
                <a:cxnLst/>
                <a:rect l="l" t="t" r="r" b="b"/>
                <a:pathLst>
                  <a:path w="2513" h="1443">
                    <a:moveTo>
                      <a:pt x="1" y="0"/>
                    </a:moveTo>
                    <a:lnTo>
                      <a:pt x="1" y="1443"/>
                    </a:lnTo>
                    <a:lnTo>
                      <a:pt x="2513" y="1443"/>
                    </a:lnTo>
                    <a:lnTo>
                      <a:pt x="2513"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107" name="Google Shape;146;p15">
                <a:extLst>
                  <a:ext uri="{FF2B5EF4-FFF2-40B4-BE49-F238E27FC236}">
                    <a16:creationId xmlns:a16="http://schemas.microsoft.com/office/drawing/2014/main" id="{F9E1E1FC-D918-9448-8C30-0ED3E2B5E706}"/>
                  </a:ext>
                </a:extLst>
              </p:cNvPr>
              <p:cNvSpPr/>
              <p:nvPr/>
            </p:nvSpPr>
            <p:spPr>
              <a:xfrm>
                <a:off x="2293920" y="1727640"/>
                <a:ext cx="51480" cy="29520"/>
              </a:xfrm>
              <a:custGeom>
                <a:avLst/>
                <a:gdLst/>
                <a:ahLst/>
                <a:cxnLst/>
                <a:rect l="l" t="t" r="r" b="b"/>
                <a:pathLst>
                  <a:path w="2513" h="1443">
                    <a:moveTo>
                      <a:pt x="1" y="0"/>
                    </a:moveTo>
                    <a:lnTo>
                      <a:pt x="1" y="1443"/>
                    </a:lnTo>
                    <a:lnTo>
                      <a:pt x="2513" y="1443"/>
                    </a:lnTo>
                    <a:lnTo>
                      <a:pt x="2513"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108" name="Google Shape;147;p15">
                <a:extLst>
                  <a:ext uri="{FF2B5EF4-FFF2-40B4-BE49-F238E27FC236}">
                    <a16:creationId xmlns:a16="http://schemas.microsoft.com/office/drawing/2014/main" id="{4E566DF2-4987-7F00-84EA-4A1DD14F7798}"/>
                  </a:ext>
                </a:extLst>
              </p:cNvPr>
              <p:cNvSpPr/>
              <p:nvPr/>
            </p:nvSpPr>
            <p:spPr>
              <a:xfrm>
                <a:off x="2293920" y="1788120"/>
                <a:ext cx="51480" cy="29520"/>
              </a:xfrm>
              <a:custGeom>
                <a:avLst/>
                <a:gdLst/>
                <a:ahLst/>
                <a:cxnLst/>
                <a:rect l="l" t="t" r="r" b="b"/>
                <a:pathLst>
                  <a:path w="2513" h="1443">
                    <a:moveTo>
                      <a:pt x="1" y="0"/>
                    </a:moveTo>
                    <a:lnTo>
                      <a:pt x="1" y="1443"/>
                    </a:lnTo>
                    <a:lnTo>
                      <a:pt x="2513" y="1443"/>
                    </a:lnTo>
                    <a:lnTo>
                      <a:pt x="2513"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109" name="Google Shape;148;p15">
                <a:extLst>
                  <a:ext uri="{FF2B5EF4-FFF2-40B4-BE49-F238E27FC236}">
                    <a16:creationId xmlns:a16="http://schemas.microsoft.com/office/drawing/2014/main" id="{8CB71EB2-A830-A862-8F25-6B72CA23295E}"/>
                  </a:ext>
                </a:extLst>
              </p:cNvPr>
              <p:cNvSpPr/>
              <p:nvPr/>
            </p:nvSpPr>
            <p:spPr>
              <a:xfrm>
                <a:off x="2341800" y="1339200"/>
                <a:ext cx="503640" cy="504360"/>
              </a:xfrm>
              <a:custGeom>
                <a:avLst/>
                <a:gdLst/>
                <a:ahLst/>
                <a:cxnLst/>
                <a:rect l="l" t="t" r="r" b="b"/>
                <a:pathLst>
                  <a:path w="24451" h="24475">
                    <a:moveTo>
                      <a:pt x="1" y="0"/>
                    </a:moveTo>
                    <a:lnTo>
                      <a:pt x="1" y="24474"/>
                    </a:lnTo>
                    <a:lnTo>
                      <a:pt x="24450" y="24474"/>
                    </a:lnTo>
                    <a:lnTo>
                      <a:pt x="24450" y="0"/>
                    </a:lnTo>
                    <a:close/>
                  </a:path>
                </a:pathLst>
              </a:custGeom>
              <a:solidFill>
                <a:srgbClr val="8F8F8F"/>
              </a:solidFill>
              <a:ln w="0">
                <a:noFill/>
              </a:ln>
            </p:spPr>
            <p:style>
              <a:lnRef idx="0">
                <a:scrgbClr r="0" g="0" b="0"/>
              </a:lnRef>
              <a:fillRef idx="0">
                <a:scrgbClr r="0" g="0" b="0"/>
              </a:fillRef>
              <a:effectRef idx="0">
                <a:scrgbClr r="0" g="0" b="0"/>
              </a:effectRef>
              <a:fontRef idx="minor"/>
            </p:style>
          </p:sp>
          <p:sp>
            <p:nvSpPr>
              <p:cNvPr id="110" name="Google Shape;149;p15">
                <a:extLst>
                  <a:ext uri="{FF2B5EF4-FFF2-40B4-BE49-F238E27FC236}">
                    <a16:creationId xmlns:a16="http://schemas.microsoft.com/office/drawing/2014/main" id="{2C32C7F4-F5AA-8ABC-76B4-89FB1C9F9EC7}"/>
                  </a:ext>
                </a:extLst>
              </p:cNvPr>
              <p:cNvSpPr/>
              <p:nvPr/>
            </p:nvSpPr>
            <p:spPr>
              <a:xfrm>
                <a:off x="2376720" y="1374480"/>
                <a:ext cx="434160" cy="433440"/>
              </a:xfrm>
              <a:custGeom>
                <a:avLst/>
                <a:gdLst/>
                <a:ahLst/>
                <a:cxnLst/>
                <a:rect l="l" t="t" r="r" b="b"/>
                <a:pathLst>
                  <a:path w="21067" h="21043">
                    <a:moveTo>
                      <a:pt x="3084" y="0"/>
                    </a:moveTo>
                    <a:lnTo>
                      <a:pt x="0" y="3234"/>
                    </a:lnTo>
                    <a:lnTo>
                      <a:pt x="0" y="21042"/>
                    </a:lnTo>
                    <a:lnTo>
                      <a:pt x="21067" y="21042"/>
                    </a:lnTo>
                    <a:lnTo>
                      <a:pt x="21067"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111" name="Google Shape;150;p15">
                <a:extLst>
                  <a:ext uri="{FF2B5EF4-FFF2-40B4-BE49-F238E27FC236}">
                    <a16:creationId xmlns:a16="http://schemas.microsoft.com/office/drawing/2014/main" id="{D8521BDA-CDBE-C17E-EAE1-F629DBE83E8C}"/>
                  </a:ext>
                </a:extLst>
              </p:cNvPr>
              <p:cNvSpPr/>
              <p:nvPr/>
            </p:nvSpPr>
            <p:spPr>
              <a:xfrm>
                <a:off x="2341800" y="1808280"/>
                <a:ext cx="503640" cy="34920"/>
              </a:xfrm>
              <a:custGeom>
                <a:avLst/>
                <a:gdLst/>
                <a:ahLst/>
                <a:cxnLst/>
                <a:rect l="l" t="t" r="r" b="b"/>
                <a:pathLst>
                  <a:path w="24451" h="1717">
                    <a:moveTo>
                      <a:pt x="1692" y="0"/>
                    </a:moveTo>
                    <a:lnTo>
                      <a:pt x="1" y="1716"/>
                    </a:lnTo>
                    <a:lnTo>
                      <a:pt x="24450" y="1716"/>
                    </a:lnTo>
                    <a:lnTo>
                      <a:pt x="22759" y="0"/>
                    </a:lnTo>
                    <a:close/>
                  </a:path>
                </a:pathLst>
              </a:custGeom>
              <a:solidFill>
                <a:srgbClr val="A6A6A7"/>
              </a:solidFill>
              <a:ln w="0">
                <a:noFill/>
              </a:ln>
            </p:spPr>
            <p:style>
              <a:lnRef idx="0">
                <a:scrgbClr r="0" g="0" b="0"/>
              </a:lnRef>
              <a:fillRef idx="0">
                <a:scrgbClr r="0" g="0" b="0"/>
              </a:fillRef>
              <a:effectRef idx="0">
                <a:scrgbClr r="0" g="0" b="0"/>
              </a:effectRef>
              <a:fontRef idx="minor"/>
            </p:style>
          </p:sp>
          <p:sp>
            <p:nvSpPr>
              <p:cNvPr id="112" name="Google Shape;151;p15">
                <a:extLst>
                  <a:ext uri="{FF2B5EF4-FFF2-40B4-BE49-F238E27FC236}">
                    <a16:creationId xmlns:a16="http://schemas.microsoft.com/office/drawing/2014/main" id="{8892929F-264D-6686-A6D8-1BA156718F66}"/>
                  </a:ext>
                </a:extLst>
              </p:cNvPr>
              <p:cNvSpPr/>
              <p:nvPr/>
            </p:nvSpPr>
            <p:spPr>
              <a:xfrm>
                <a:off x="2341800" y="1339200"/>
                <a:ext cx="503640" cy="34920"/>
              </a:xfrm>
              <a:custGeom>
                <a:avLst/>
                <a:gdLst/>
                <a:ahLst/>
                <a:cxnLst/>
                <a:rect l="l" t="t" r="r" b="b"/>
                <a:pathLst>
                  <a:path w="24451" h="1717">
                    <a:moveTo>
                      <a:pt x="1" y="0"/>
                    </a:moveTo>
                    <a:lnTo>
                      <a:pt x="1692" y="1716"/>
                    </a:lnTo>
                    <a:lnTo>
                      <a:pt x="22759" y="1716"/>
                    </a:lnTo>
                    <a:lnTo>
                      <a:pt x="24450" y="0"/>
                    </a:lnTo>
                    <a:close/>
                  </a:path>
                </a:pathLst>
              </a:custGeom>
              <a:solidFill>
                <a:srgbClr val="A6A6A7"/>
              </a:solidFill>
              <a:ln w="0">
                <a:noFill/>
              </a:ln>
            </p:spPr>
            <p:style>
              <a:lnRef idx="0">
                <a:scrgbClr r="0" g="0" b="0"/>
              </a:lnRef>
              <a:fillRef idx="0">
                <a:scrgbClr r="0" g="0" b="0"/>
              </a:fillRef>
              <a:effectRef idx="0">
                <a:scrgbClr r="0" g="0" b="0"/>
              </a:effectRef>
              <a:fontRef idx="minor"/>
            </p:style>
          </p:sp>
          <p:sp>
            <p:nvSpPr>
              <p:cNvPr id="113" name="Google Shape;152;p15">
                <a:extLst>
                  <a:ext uri="{FF2B5EF4-FFF2-40B4-BE49-F238E27FC236}">
                    <a16:creationId xmlns:a16="http://schemas.microsoft.com/office/drawing/2014/main" id="{3F5A81FB-CE36-866F-AC46-CAADA1C4FAE6}"/>
                  </a:ext>
                </a:extLst>
              </p:cNvPr>
              <p:cNvSpPr/>
              <p:nvPr/>
            </p:nvSpPr>
            <p:spPr>
              <a:xfrm>
                <a:off x="2341800" y="1339200"/>
                <a:ext cx="34560" cy="504360"/>
              </a:xfrm>
              <a:custGeom>
                <a:avLst/>
                <a:gdLst/>
                <a:ahLst/>
                <a:cxnLst/>
                <a:rect l="l" t="t" r="r" b="b"/>
                <a:pathLst>
                  <a:path w="1693" h="24475">
                    <a:moveTo>
                      <a:pt x="1" y="0"/>
                    </a:moveTo>
                    <a:lnTo>
                      <a:pt x="1" y="24474"/>
                    </a:lnTo>
                    <a:lnTo>
                      <a:pt x="1692" y="22758"/>
                    </a:lnTo>
                    <a:lnTo>
                      <a:pt x="1692" y="1716"/>
                    </a:lnTo>
                    <a:lnTo>
                      <a:pt x="1" y="0"/>
                    </a:lnTo>
                    <a:close/>
                  </a:path>
                </a:pathLst>
              </a:custGeom>
              <a:solidFill>
                <a:srgbClr val="979797"/>
              </a:solidFill>
              <a:ln w="0">
                <a:noFill/>
              </a:ln>
            </p:spPr>
            <p:style>
              <a:lnRef idx="0">
                <a:scrgbClr r="0" g="0" b="0"/>
              </a:lnRef>
              <a:fillRef idx="0">
                <a:scrgbClr r="0" g="0" b="0"/>
              </a:fillRef>
              <a:effectRef idx="0">
                <a:scrgbClr r="0" g="0" b="0"/>
              </a:effectRef>
              <a:fontRef idx="minor"/>
            </p:style>
          </p:sp>
          <p:sp>
            <p:nvSpPr>
              <p:cNvPr id="114" name="Google Shape;153;p15">
                <a:extLst>
                  <a:ext uri="{FF2B5EF4-FFF2-40B4-BE49-F238E27FC236}">
                    <a16:creationId xmlns:a16="http://schemas.microsoft.com/office/drawing/2014/main" id="{761D786B-3C24-350B-0862-FDD68385D7FA}"/>
                  </a:ext>
                </a:extLst>
              </p:cNvPr>
              <p:cNvSpPr/>
              <p:nvPr/>
            </p:nvSpPr>
            <p:spPr>
              <a:xfrm>
                <a:off x="2427840" y="1541520"/>
                <a:ext cx="97560" cy="114120"/>
              </a:xfrm>
              <a:custGeom>
                <a:avLst/>
                <a:gdLst/>
                <a:ahLst/>
                <a:cxnLst/>
                <a:rect l="l" t="t" r="r" b="b"/>
                <a:pathLst>
                  <a:path w="4751" h="5548">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15" name="Google Shape;154;p15">
                <a:extLst>
                  <a:ext uri="{FF2B5EF4-FFF2-40B4-BE49-F238E27FC236}">
                    <a16:creationId xmlns:a16="http://schemas.microsoft.com/office/drawing/2014/main" id="{37FF3D2A-D02F-30BD-1049-C9E36265E17C}"/>
                  </a:ext>
                </a:extLst>
              </p:cNvPr>
              <p:cNvSpPr/>
              <p:nvPr/>
            </p:nvSpPr>
            <p:spPr>
              <a:xfrm>
                <a:off x="2543400" y="1544040"/>
                <a:ext cx="81360" cy="108720"/>
              </a:xfrm>
              <a:custGeom>
                <a:avLst/>
                <a:gdLst/>
                <a:ahLst/>
                <a:cxnLst/>
                <a:rect l="l" t="t" r="r" b="b"/>
                <a:pathLst>
                  <a:path w="3956" h="5299">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16" name="Google Shape;155;p15">
                <a:extLst>
                  <a:ext uri="{FF2B5EF4-FFF2-40B4-BE49-F238E27FC236}">
                    <a16:creationId xmlns:a16="http://schemas.microsoft.com/office/drawing/2014/main" id="{2EE18522-6218-47A2-BAB8-057A14D1739A}"/>
                  </a:ext>
                </a:extLst>
              </p:cNvPr>
              <p:cNvSpPr/>
              <p:nvPr/>
            </p:nvSpPr>
            <p:spPr>
              <a:xfrm>
                <a:off x="2643840" y="1544040"/>
                <a:ext cx="91800" cy="111600"/>
              </a:xfrm>
              <a:custGeom>
                <a:avLst/>
                <a:gdLst/>
                <a:ahLst/>
                <a:cxnLst/>
                <a:rect l="l" t="t" r="r" b="b"/>
                <a:pathLst>
                  <a:path w="4478" h="5424">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17" name="Google Shape;156;p15">
                <a:extLst>
                  <a:ext uri="{FF2B5EF4-FFF2-40B4-BE49-F238E27FC236}">
                    <a16:creationId xmlns:a16="http://schemas.microsoft.com/office/drawing/2014/main" id="{A9BC6037-EFD8-F26B-FA97-ED4B47243E27}"/>
                  </a:ext>
                </a:extLst>
              </p:cNvPr>
              <p:cNvSpPr/>
              <p:nvPr/>
            </p:nvSpPr>
            <p:spPr>
              <a:xfrm>
                <a:off x="2825280" y="2143800"/>
                <a:ext cx="96120" cy="115560"/>
              </a:xfrm>
              <a:custGeom>
                <a:avLst/>
                <a:gdLst/>
                <a:ahLst/>
                <a:cxnLst/>
                <a:rect l="l" t="t" r="r" b="b"/>
                <a:pathLst>
                  <a:path w="4677" h="5622">
                    <a:moveTo>
                      <a:pt x="0" y="1"/>
                    </a:moveTo>
                    <a:lnTo>
                      <a:pt x="4676" y="1866"/>
                    </a:lnTo>
                    <a:lnTo>
                      <a:pt x="4676" y="5622"/>
                    </a:lnTo>
                  </a:path>
                </a:pathLst>
              </a:custGeom>
              <a:solidFill>
                <a:schemeClr val="lt2"/>
              </a:solidFill>
              <a:ln w="23625" cap="rnd">
                <a:solidFill>
                  <a:srgbClr val="2776EA"/>
                </a:solidFill>
                <a:round/>
              </a:ln>
            </p:spPr>
            <p:style>
              <a:lnRef idx="0">
                <a:scrgbClr r="0" g="0" b="0"/>
              </a:lnRef>
              <a:fillRef idx="0">
                <a:scrgbClr r="0" g="0" b="0"/>
              </a:fillRef>
              <a:effectRef idx="0">
                <a:scrgbClr r="0" g="0" b="0"/>
              </a:effectRef>
              <a:fontRef idx="minor"/>
            </p:style>
          </p:sp>
          <p:sp>
            <p:nvSpPr>
              <p:cNvPr id="118" name="Google Shape;157;p15">
                <a:extLst>
                  <a:ext uri="{FF2B5EF4-FFF2-40B4-BE49-F238E27FC236}">
                    <a16:creationId xmlns:a16="http://schemas.microsoft.com/office/drawing/2014/main" id="{343A72DD-5C3D-7C14-9B21-7225DAC93D27}"/>
                  </a:ext>
                </a:extLst>
              </p:cNvPr>
              <p:cNvSpPr/>
              <p:nvPr/>
            </p:nvSpPr>
            <p:spPr>
              <a:xfrm>
                <a:off x="3675600" y="4177440"/>
                <a:ext cx="505800" cy="494640"/>
              </a:xfrm>
              <a:custGeom>
                <a:avLst/>
                <a:gdLst/>
                <a:ahLst/>
                <a:cxnLst/>
                <a:rect l="l" t="t" r="r" b="b"/>
                <a:pathLst>
                  <a:path w="24550" h="24003">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119" name="Google Shape;158;p15">
                <a:extLst>
                  <a:ext uri="{FF2B5EF4-FFF2-40B4-BE49-F238E27FC236}">
                    <a16:creationId xmlns:a16="http://schemas.microsoft.com/office/drawing/2014/main" id="{7B6A307A-09C8-FB85-757D-306AB753C162}"/>
                  </a:ext>
                </a:extLst>
              </p:cNvPr>
              <p:cNvSpPr/>
              <p:nvPr/>
            </p:nvSpPr>
            <p:spPr>
              <a:xfrm>
                <a:off x="2947320" y="1824120"/>
                <a:ext cx="392400" cy="383760"/>
              </a:xfrm>
              <a:custGeom>
                <a:avLst/>
                <a:gdLst/>
                <a:ahLst/>
                <a:cxnLst/>
                <a:rect l="l" t="t" r="r" b="b"/>
                <a:pathLst>
                  <a:path w="19054" h="1863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20" name="Google Shape;159;p15">
                <a:extLst>
                  <a:ext uri="{FF2B5EF4-FFF2-40B4-BE49-F238E27FC236}">
                    <a16:creationId xmlns:a16="http://schemas.microsoft.com/office/drawing/2014/main" id="{72091C7C-DD02-9C9B-CA0D-44D8E817E336}"/>
                  </a:ext>
                </a:extLst>
              </p:cNvPr>
              <p:cNvSpPr/>
              <p:nvPr/>
            </p:nvSpPr>
            <p:spPr>
              <a:xfrm>
                <a:off x="828360" y="4060440"/>
                <a:ext cx="694080" cy="693360"/>
              </a:xfrm>
              <a:custGeom>
                <a:avLst/>
                <a:gdLst/>
                <a:ahLst/>
                <a:cxnLst/>
                <a:rect l="l" t="t" r="r" b="b"/>
                <a:pathLst>
                  <a:path w="33678" h="33654">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8000"/>
                </a:srgbClr>
              </a:solidFill>
              <a:ln w="0">
                <a:noFill/>
              </a:ln>
            </p:spPr>
            <p:style>
              <a:lnRef idx="0">
                <a:scrgbClr r="0" g="0" b="0"/>
              </a:lnRef>
              <a:fillRef idx="0">
                <a:scrgbClr r="0" g="0" b="0"/>
              </a:fillRef>
              <a:effectRef idx="0">
                <a:scrgbClr r="0" g="0" b="0"/>
              </a:effectRef>
              <a:fontRef idx="minor"/>
            </p:style>
          </p:sp>
          <p:sp>
            <p:nvSpPr>
              <p:cNvPr id="121" name="Google Shape;160;p15">
                <a:extLst>
                  <a:ext uri="{FF2B5EF4-FFF2-40B4-BE49-F238E27FC236}">
                    <a16:creationId xmlns:a16="http://schemas.microsoft.com/office/drawing/2014/main" id="{BB546B0C-EF74-0EB9-4C71-385CA37A941C}"/>
                  </a:ext>
                </a:extLst>
              </p:cNvPr>
              <p:cNvSpPr/>
              <p:nvPr/>
            </p:nvSpPr>
            <p:spPr>
              <a:xfrm>
                <a:off x="1779120" y="1740240"/>
                <a:ext cx="469800" cy="470520"/>
              </a:xfrm>
              <a:custGeom>
                <a:avLst/>
                <a:gdLst/>
                <a:ahLst/>
                <a:cxnLst/>
                <a:rect l="l" t="t" r="r" b="b"/>
                <a:pathLst>
                  <a:path w="22809" h="22834">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8000"/>
                </a:srgbClr>
              </a:solidFill>
              <a:ln w="0">
                <a:noFill/>
              </a:ln>
            </p:spPr>
            <p:style>
              <a:lnRef idx="0">
                <a:scrgbClr r="0" g="0" b="0"/>
              </a:lnRef>
              <a:fillRef idx="0">
                <a:scrgbClr r="0" g="0" b="0"/>
              </a:fillRef>
              <a:effectRef idx="0">
                <a:scrgbClr r="0" g="0" b="0"/>
              </a:effectRef>
              <a:fontRef idx="minor"/>
            </p:style>
          </p:sp>
          <p:sp>
            <p:nvSpPr>
              <p:cNvPr id="122" name="Google Shape;161;p15">
                <a:extLst>
                  <a:ext uri="{FF2B5EF4-FFF2-40B4-BE49-F238E27FC236}">
                    <a16:creationId xmlns:a16="http://schemas.microsoft.com/office/drawing/2014/main" id="{D26272AE-27E5-5DF4-2642-2637BF08FECE}"/>
                  </a:ext>
                </a:extLst>
              </p:cNvPr>
              <p:cNvSpPr/>
              <p:nvPr/>
            </p:nvSpPr>
            <p:spPr>
              <a:xfrm>
                <a:off x="1069920" y="3566520"/>
                <a:ext cx="62280" cy="62640"/>
              </a:xfrm>
              <a:custGeom>
                <a:avLst/>
                <a:gdLst/>
                <a:ahLst/>
                <a:cxnLst/>
                <a:rect l="l" t="t" r="r" b="b"/>
                <a:pathLst>
                  <a:path w="3035" h="3061">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23" name="Google Shape;162;p15">
                <a:extLst>
                  <a:ext uri="{FF2B5EF4-FFF2-40B4-BE49-F238E27FC236}">
                    <a16:creationId xmlns:a16="http://schemas.microsoft.com/office/drawing/2014/main" id="{E4A99E18-265E-ED7A-3049-288363AEBF64}"/>
                  </a:ext>
                </a:extLst>
              </p:cNvPr>
              <p:cNvSpPr/>
              <p:nvPr/>
            </p:nvSpPr>
            <p:spPr>
              <a:xfrm>
                <a:off x="914040" y="3900960"/>
                <a:ext cx="360" cy="213120"/>
              </a:xfrm>
              <a:custGeom>
                <a:avLst/>
                <a:gdLst/>
                <a:ahLst/>
                <a:cxnLst/>
                <a:rect l="l" t="t" r="r" b="b"/>
                <a:pathLst>
                  <a:path w="1" h="10348">
                    <a:moveTo>
                      <a:pt x="0" y="10347"/>
                    </a:moveTo>
                    <a:lnTo>
                      <a:pt x="0" y="1"/>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24" name="Google Shape;163;p15">
                <a:extLst>
                  <a:ext uri="{FF2B5EF4-FFF2-40B4-BE49-F238E27FC236}">
                    <a16:creationId xmlns:a16="http://schemas.microsoft.com/office/drawing/2014/main" id="{9AB83B5A-B2E9-31C8-8D5B-D8AAD0B41B8E}"/>
                  </a:ext>
                </a:extLst>
              </p:cNvPr>
              <p:cNvSpPr/>
              <p:nvPr/>
            </p:nvSpPr>
            <p:spPr>
              <a:xfrm>
                <a:off x="1088280" y="3629880"/>
                <a:ext cx="126360" cy="484200"/>
              </a:xfrm>
              <a:custGeom>
                <a:avLst/>
                <a:gdLst/>
                <a:ahLst/>
                <a:cxnLst/>
                <a:rect l="l" t="t" r="r" b="b"/>
                <a:pathLst>
                  <a:path w="6145" h="23505">
                    <a:moveTo>
                      <a:pt x="6144" y="23504"/>
                    </a:moveTo>
                    <a:lnTo>
                      <a:pt x="6144" y="11193"/>
                    </a:lnTo>
                    <a:lnTo>
                      <a:pt x="1" y="8059"/>
                    </a:lnTo>
                    <a:lnTo>
                      <a:pt x="1" y="0"/>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25" name="Google Shape;164;p15">
                <a:extLst>
                  <a:ext uri="{FF2B5EF4-FFF2-40B4-BE49-F238E27FC236}">
                    <a16:creationId xmlns:a16="http://schemas.microsoft.com/office/drawing/2014/main" id="{6F056B35-A280-B8D7-D656-B416539A3BDA}"/>
                  </a:ext>
                </a:extLst>
              </p:cNvPr>
              <p:cNvSpPr/>
              <p:nvPr/>
            </p:nvSpPr>
            <p:spPr>
              <a:xfrm>
                <a:off x="983160" y="3692880"/>
                <a:ext cx="45360" cy="327240"/>
              </a:xfrm>
              <a:custGeom>
                <a:avLst/>
                <a:gdLst/>
                <a:ahLst/>
                <a:cxnLst/>
                <a:rect l="l" t="t" r="r" b="b"/>
                <a:pathLst>
                  <a:path w="2215" h="15894">
                    <a:moveTo>
                      <a:pt x="2215" y="0"/>
                    </a:moveTo>
                    <a:lnTo>
                      <a:pt x="2215" y="9850"/>
                    </a:lnTo>
                    <a:lnTo>
                      <a:pt x="1" y="11292"/>
                    </a:lnTo>
                    <a:lnTo>
                      <a:pt x="1" y="15894"/>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26" name="Google Shape;165;p15">
                <a:extLst>
                  <a:ext uri="{FF2B5EF4-FFF2-40B4-BE49-F238E27FC236}">
                    <a16:creationId xmlns:a16="http://schemas.microsoft.com/office/drawing/2014/main" id="{392B9DEA-8F00-5D0F-EE8B-2A8CD55F9327}"/>
                  </a:ext>
                </a:extLst>
              </p:cNvPr>
              <p:cNvSpPr/>
              <p:nvPr/>
            </p:nvSpPr>
            <p:spPr>
              <a:xfrm>
                <a:off x="1088280" y="3846240"/>
                <a:ext cx="360" cy="85680"/>
              </a:xfrm>
              <a:custGeom>
                <a:avLst/>
                <a:gdLst/>
                <a:ahLst/>
                <a:cxnLst/>
                <a:rect l="l" t="t" r="r" b="b"/>
                <a:pathLst>
                  <a:path w="1" h="4179">
                    <a:moveTo>
                      <a:pt x="1" y="4179"/>
                    </a:moveTo>
                    <a:lnTo>
                      <a:pt x="1" y="0"/>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27" name="Google Shape;166;p15">
                <a:extLst>
                  <a:ext uri="{FF2B5EF4-FFF2-40B4-BE49-F238E27FC236}">
                    <a16:creationId xmlns:a16="http://schemas.microsoft.com/office/drawing/2014/main" id="{7A0F797B-5A31-41DA-2616-1076D15094AC}"/>
                  </a:ext>
                </a:extLst>
              </p:cNvPr>
              <p:cNvSpPr/>
              <p:nvPr/>
            </p:nvSpPr>
            <p:spPr>
              <a:xfrm>
                <a:off x="1181160" y="3754440"/>
                <a:ext cx="360" cy="30960"/>
              </a:xfrm>
              <a:custGeom>
                <a:avLst/>
                <a:gdLst/>
                <a:ahLst/>
                <a:cxnLst/>
                <a:rect l="l" t="t" r="r" b="b"/>
                <a:pathLst>
                  <a:path w="1" h="1518">
                    <a:moveTo>
                      <a:pt x="1" y="0"/>
                    </a:moveTo>
                    <a:lnTo>
                      <a:pt x="1" y="1517"/>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28" name="Google Shape;167;p15">
                <a:extLst>
                  <a:ext uri="{FF2B5EF4-FFF2-40B4-BE49-F238E27FC236}">
                    <a16:creationId xmlns:a16="http://schemas.microsoft.com/office/drawing/2014/main" id="{6F400DA2-55F5-711C-DBEF-5A4105D52AC2}"/>
                  </a:ext>
                </a:extLst>
              </p:cNvPr>
              <p:cNvSpPr/>
              <p:nvPr/>
            </p:nvSpPr>
            <p:spPr>
              <a:xfrm>
                <a:off x="3852720" y="3731400"/>
                <a:ext cx="114480" cy="309240"/>
              </a:xfrm>
              <a:custGeom>
                <a:avLst/>
                <a:gdLst/>
                <a:ahLst/>
                <a:cxnLst/>
                <a:rect l="l" t="t" r="r" b="b"/>
                <a:pathLst>
                  <a:path w="5572" h="15024">
                    <a:moveTo>
                      <a:pt x="1" y="15024"/>
                    </a:moveTo>
                    <a:lnTo>
                      <a:pt x="1" y="8134"/>
                    </a:lnTo>
                    <a:lnTo>
                      <a:pt x="5572" y="4975"/>
                    </a:lnTo>
                    <a:lnTo>
                      <a:pt x="5572" y="1"/>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29" name="Google Shape;168;p15">
                <a:extLst>
                  <a:ext uri="{FF2B5EF4-FFF2-40B4-BE49-F238E27FC236}">
                    <a16:creationId xmlns:a16="http://schemas.microsoft.com/office/drawing/2014/main" id="{20727241-3715-40A1-33A8-F7BC46805CD9}"/>
                  </a:ext>
                </a:extLst>
              </p:cNvPr>
              <p:cNvSpPr/>
              <p:nvPr/>
            </p:nvSpPr>
            <p:spPr>
              <a:xfrm>
                <a:off x="3936240" y="3668760"/>
                <a:ext cx="62640" cy="62280"/>
              </a:xfrm>
              <a:custGeom>
                <a:avLst/>
                <a:gdLst/>
                <a:ahLst/>
                <a:cxnLst/>
                <a:rect l="l" t="t" r="r" b="b"/>
                <a:pathLst>
                  <a:path w="3061" h="3035">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a:solidFill>
                  <a:srgbClr val="B1B2B4"/>
                </a:solidFill>
                <a:round/>
              </a:ln>
            </p:spPr>
            <p:style>
              <a:lnRef idx="0">
                <a:scrgbClr r="0" g="0" b="0"/>
              </a:lnRef>
              <a:fillRef idx="0">
                <a:scrgbClr r="0" g="0" b="0"/>
              </a:fillRef>
              <a:effectRef idx="0">
                <a:scrgbClr r="0" g="0" b="0"/>
              </a:effectRef>
              <a:fontRef idx="minor"/>
            </p:style>
          </p:sp>
          <p:sp>
            <p:nvSpPr>
              <p:cNvPr id="130" name="Google Shape;169;p15">
                <a:extLst>
                  <a:ext uri="{FF2B5EF4-FFF2-40B4-BE49-F238E27FC236}">
                    <a16:creationId xmlns:a16="http://schemas.microsoft.com/office/drawing/2014/main" id="{463307FF-231F-5760-93CB-B351BCD53D23}"/>
                  </a:ext>
                </a:extLst>
              </p:cNvPr>
              <p:cNvSpPr/>
              <p:nvPr/>
            </p:nvSpPr>
            <p:spPr>
              <a:xfrm>
                <a:off x="3780360" y="3991680"/>
                <a:ext cx="360" cy="132480"/>
              </a:xfrm>
              <a:custGeom>
                <a:avLst/>
                <a:gdLst/>
                <a:ahLst/>
                <a:cxnLst/>
                <a:rect l="l" t="t" r="r" b="b"/>
                <a:pathLst>
                  <a:path w="1" h="6443">
                    <a:moveTo>
                      <a:pt x="1" y="6443"/>
                    </a:moveTo>
                    <a:lnTo>
                      <a:pt x="1" y="1"/>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31" name="Google Shape;170;p15">
                <a:extLst>
                  <a:ext uri="{FF2B5EF4-FFF2-40B4-BE49-F238E27FC236}">
                    <a16:creationId xmlns:a16="http://schemas.microsoft.com/office/drawing/2014/main" id="{C0D1B72A-A01D-547D-9426-D57708357731}"/>
                  </a:ext>
                </a:extLst>
              </p:cNvPr>
              <p:cNvSpPr/>
              <p:nvPr/>
            </p:nvSpPr>
            <p:spPr>
              <a:xfrm>
                <a:off x="3700440" y="3804480"/>
                <a:ext cx="20160" cy="561600"/>
              </a:xfrm>
              <a:custGeom>
                <a:avLst/>
                <a:gdLst/>
                <a:ahLst/>
                <a:cxnLst/>
                <a:rect l="l" t="t" r="r" b="b"/>
                <a:pathLst>
                  <a:path w="996" h="27261">
                    <a:moveTo>
                      <a:pt x="995" y="27261"/>
                    </a:moveTo>
                    <a:lnTo>
                      <a:pt x="995" y="9079"/>
                    </a:lnTo>
                    <a:lnTo>
                      <a:pt x="1" y="8333"/>
                    </a:lnTo>
                    <a:lnTo>
                      <a:pt x="1" y="1"/>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32" name="Google Shape;171;p15">
                <a:extLst>
                  <a:ext uri="{FF2B5EF4-FFF2-40B4-BE49-F238E27FC236}">
                    <a16:creationId xmlns:a16="http://schemas.microsoft.com/office/drawing/2014/main" id="{F88F0DE3-CF01-32A9-577E-3D3DBC1F5813}"/>
                  </a:ext>
                </a:extLst>
              </p:cNvPr>
              <p:cNvSpPr/>
              <p:nvPr/>
            </p:nvSpPr>
            <p:spPr>
              <a:xfrm>
                <a:off x="3898800" y="3778560"/>
                <a:ext cx="360" cy="93960"/>
              </a:xfrm>
              <a:custGeom>
                <a:avLst/>
                <a:gdLst/>
                <a:ahLst/>
                <a:cxnLst/>
                <a:rect l="l" t="t" r="r" b="b"/>
                <a:pathLst>
                  <a:path w="1" h="4577">
                    <a:moveTo>
                      <a:pt x="0" y="4577"/>
                    </a:moveTo>
                    <a:lnTo>
                      <a:pt x="0" y="0"/>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33" name="Google Shape;172;p15">
                <a:extLst>
                  <a:ext uri="{FF2B5EF4-FFF2-40B4-BE49-F238E27FC236}">
                    <a16:creationId xmlns:a16="http://schemas.microsoft.com/office/drawing/2014/main" id="{7C2B7F50-0E31-EB28-EBB2-7E997F8606F6}"/>
                  </a:ext>
                </a:extLst>
              </p:cNvPr>
              <p:cNvSpPr/>
              <p:nvPr/>
            </p:nvSpPr>
            <p:spPr>
              <a:xfrm>
                <a:off x="3841920" y="4043160"/>
                <a:ext cx="10440" cy="189720"/>
              </a:xfrm>
              <a:custGeom>
                <a:avLst/>
                <a:gdLst/>
                <a:ahLst/>
                <a:cxnLst/>
                <a:rect l="l" t="t" r="r" b="b"/>
                <a:pathLst>
                  <a:path w="523" h="9228">
                    <a:moveTo>
                      <a:pt x="523" y="0"/>
                    </a:moveTo>
                    <a:lnTo>
                      <a:pt x="0" y="373"/>
                    </a:lnTo>
                    <a:lnTo>
                      <a:pt x="0" y="9228"/>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34" name="Google Shape;173;p15">
                <a:extLst>
                  <a:ext uri="{FF2B5EF4-FFF2-40B4-BE49-F238E27FC236}">
                    <a16:creationId xmlns:a16="http://schemas.microsoft.com/office/drawing/2014/main" id="{9EE19952-C45C-9D19-EA53-BCDEF79B06E7}"/>
                  </a:ext>
                </a:extLst>
              </p:cNvPr>
              <p:cNvSpPr/>
              <p:nvPr/>
            </p:nvSpPr>
            <p:spPr>
              <a:xfrm>
                <a:off x="3749040" y="3872880"/>
                <a:ext cx="62640" cy="62640"/>
              </a:xfrm>
              <a:custGeom>
                <a:avLst/>
                <a:gdLst/>
                <a:ahLst/>
                <a:cxnLst/>
                <a:rect l="l" t="t" r="r" b="b"/>
                <a:pathLst>
                  <a:path w="3060" h="306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35" name="Google Shape;174;p15">
                <a:extLst>
                  <a:ext uri="{FF2B5EF4-FFF2-40B4-BE49-F238E27FC236}">
                    <a16:creationId xmlns:a16="http://schemas.microsoft.com/office/drawing/2014/main" id="{55C40260-FF13-F1AE-0122-DE6E7EBB24DE}"/>
                  </a:ext>
                </a:extLst>
              </p:cNvPr>
              <p:cNvSpPr/>
              <p:nvPr/>
            </p:nvSpPr>
            <p:spPr>
              <a:xfrm>
                <a:off x="3599640" y="3771720"/>
                <a:ext cx="360" cy="93960"/>
              </a:xfrm>
              <a:custGeom>
                <a:avLst/>
                <a:gdLst/>
                <a:ahLst/>
                <a:cxnLst/>
                <a:rect l="l" t="t" r="r" b="b"/>
                <a:pathLst>
                  <a:path w="1" h="4578">
                    <a:moveTo>
                      <a:pt x="1" y="4577"/>
                    </a:moveTo>
                    <a:lnTo>
                      <a:pt x="1" y="1"/>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36" name="Google Shape;175;p15">
                <a:extLst>
                  <a:ext uri="{FF2B5EF4-FFF2-40B4-BE49-F238E27FC236}">
                    <a16:creationId xmlns:a16="http://schemas.microsoft.com/office/drawing/2014/main" id="{87BD5EDE-4545-C064-F706-649CE2A0EEA9}"/>
                  </a:ext>
                </a:extLst>
              </p:cNvPr>
              <p:cNvSpPr/>
              <p:nvPr/>
            </p:nvSpPr>
            <p:spPr>
              <a:xfrm>
                <a:off x="3660120" y="4072320"/>
                <a:ext cx="360" cy="51840"/>
              </a:xfrm>
              <a:custGeom>
                <a:avLst/>
                <a:gdLst/>
                <a:ahLst/>
                <a:cxnLst/>
                <a:rect l="l" t="t" r="r" b="b"/>
                <a:pathLst>
                  <a:path w="1" h="2538">
                    <a:moveTo>
                      <a:pt x="0" y="2538"/>
                    </a:moveTo>
                    <a:lnTo>
                      <a:pt x="0" y="1"/>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37" name="Google Shape;176;p15">
                <a:extLst>
                  <a:ext uri="{FF2B5EF4-FFF2-40B4-BE49-F238E27FC236}">
                    <a16:creationId xmlns:a16="http://schemas.microsoft.com/office/drawing/2014/main" id="{170D57EC-7845-28A9-34E1-7B358F0E778C}"/>
                  </a:ext>
                </a:extLst>
              </p:cNvPr>
              <p:cNvSpPr/>
              <p:nvPr/>
            </p:nvSpPr>
            <p:spPr>
              <a:xfrm>
                <a:off x="3602160" y="3937320"/>
                <a:ext cx="57600" cy="91440"/>
              </a:xfrm>
              <a:custGeom>
                <a:avLst/>
                <a:gdLst/>
                <a:ahLst/>
                <a:cxnLst/>
                <a:rect l="l" t="t" r="r" b="b"/>
                <a:pathLst>
                  <a:path w="2812" h="4453">
                    <a:moveTo>
                      <a:pt x="2811" y="4453"/>
                    </a:moveTo>
                    <a:lnTo>
                      <a:pt x="1" y="3458"/>
                    </a:lnTo>
                    <a:lnTo>
                      <a:pt x="1" y="0"/>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38" name="Google Shape;177;p15">
                <a:extLst>
                  <a:ext uri="{FF2B5EF4-FFF2-40B4-BE49-F238E27FC236}">
                    <a16:creationId xmlns:a16="http://schemas.microsoft.com/office/drawing/2014/main" id="{18AA64F2-B6C7-93EC-5065-7753A70CD24A}"/>
                  </a:ext>
                </a:extLst>
              </p:cNvPr>
              <p:cNvSpPr/>
              <p:nvPr/>
            </p:nvSpPr>
            <p:spPr>
              <a:xfrm>
                <a:off x="457200" y="3048120"/>
                <a:ext cx="509040" cy="862200"/>
              </a:xfrm>
              <a:custGeom>
                <a:avLst/>
                <a:gdLst/>
                <a:ahLst/>
                <a:cxnLst/>
                <a:rect l="l" t="t" r="r" b="b"/>
                <a:pathLst>
                  <a:path w="24699" h="41837">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139" name="Google Shape;178;p15">
                <a:extLst>
                  <a:ext uri="{FF2B5EF4-FFF2-40B4-BE49-F238E27FC236}">
                    <a16:creationId xmlns:a16="http://schemas.microsoft.com/office/drawing/2014/main" id="{B569AC5D-D1D9-9E62-3EAC-34835C5DBED9}"/>
                  </a:ext>
                </a:extLst>
              </p:cNvPr>
              <p:cNvSpPr/>
              <p:nvPr/>
            </p:nvSpPr>
            <p:spPr>
              <a:xfrm>
                <a:off x="480960" y="3111840"/>
                <a:ext cx="461520" cy="688320"/>
              </a:xfrm>
              <a:custGeom>
                <a:avLst/>
                <a:gdLst/>
                <a:ahLst/>
                <a:cxnLst/>
                <a:rect l="l" t="t" r="r" b="b"/>
                <a:pathLst>
                  <a:path w="22411" h="33405">
                    <a:moveTo>
                      <a:pt x="0" y="1"/>
                    </a:moveTo>
                    <a:lnTo>
                      <a:pt x="0" y="33405"/>
                    </a:lnTo>
                    <a:lnTo>
                      <a:pt x="22410" y="33405"/>
                    </a:lnTo>
                    <a:lnTo>
                      <a:pt x="2241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40" name="Google Shape;179;p15">
                <a:extLst>
                  <a:ext uri="{FF2B5EF4-FFF2-40B4-BE49-F238E27FC236}">
                    <a16:creationId xmlns:a16="http://schemas.microsoft.com/office/drawing/2014/main" id="{30749198-7AA8-7E66-935B-503BF870B5E7}"/>
                  </a:ext>
                </a:extLst>
              </p:cNvPr>
              <p:cNvSpPr/>
              <p:nvPr/>
            </p:nvSpPr>
            <p:spPr>
              <a:xfrm>
                <a:off x="480960" y="3111840"/>
                <a:ext cx="12600" cy="688320"/>
              </a:xfrm>
              <a:custGeom>
                <a:avLst/>
                <a:gdLst/>
                <a:ahLst/>
                <a:cxnLst/>
                <a:rect l="l" t="t" r="r" b="b"/>
                <a:pathLst>
                  <a:path w="622" h="33405">
                    <a:moveTo>
                      <a:pt x="0" y="1"/>
                    </a:moveTo>
                    <a:lnTo>
                      <a:pt x="0" y="33405"/>
                    </a:lnTo>
                    <a:lnTo>
                      <a:pt x="622" y="33405"/>
                    </a:lnTo>
                    <a:lnTo>
                      <a:pt x="622" y="1"/>
                    </a:lnTo>
                    <a:close/>
                  </a:path>
                </a:pathLst>
              </a:custGeom>
              <a:solidFill>
                <a:srgbClr val="EDEDED"/>
              </a:solidFill>
              <a:ln w="0">
                <a:noFill/>
              </a:ln>
            </p:spPr>
            <p:style>
              <a:lnRef idx="0">
                <a:scrgbClr r="0" g="0" b="0"/>
              </a:lnRef>
              <a:fillRef idx="0">
                <a:scrgbClr r="0" g="0" b="0"/>
              </a:fillRef>
              <a:effectRef idx="0">
                <a:scrgbClr r="0" g="0" b="0"/>
              </a:effectRef>
              <a:fontRef idx="minor"/>
            </p:style>
          </p:sp>
          <p:sp>
            <p:nvSpPr>
              <p:cNvPr id="141" name="Google Shape;180;p15">
                <a:extLst>
                  <a:ext uri="{FF2B5EF4-FFF2-40B4-BE49-F238E27FC236}">
                    <a16:creationId xmlns:a16="http://schemas.microsoft.com/office/drawing/2014/main" id="{3AF28CDA-D913-D3B9-155E-C845A0F612C0}"/>
                  </a:ext>
                </a:extLst>
              </p:cNvPr>
              <p:cNvSpPr/>
              <p:nvPr/>
            </p:nvSpPr>
            <p:spPr>
              <a:xfrm>
                <a:off x="480960" y="3111840"/>
                <a:ext cx="461520" cy="688320"/>
              </a:xfrm>
              <a:custGeom>
                <a:avLst/>
                <a:gdLst/>
                <a:ahLst/>
                <a:cxnLst/>
                <a:rect l="l" t="t" r="r" b="b"/>
                <a:pathLst>
                  <a:path w="22411" h="33405">
                    <a:moveTo>
                      <a:pt x="0" y="1"/>
                    </a:moveTo>
                    <a:lnTo>
                      <a:pt x="0" y="33405"/>
                    </a:lnTo>
                    <a:lnTo>
                      <a:pt x="22410" y="33405"/>
                    </a:lnTo>
                    <a:lnTo>
                      <a:pt x="2241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42" name="Google Shape;181;p15">
                <a:extLst>
                  <a:ext uri="{FF2B5EF4-FFF2-40B4-BE49-F238E27FC236}">
                    <a16:creationId xmlns:a16="http://schemas.microsoft.com/office/drawing/2014/main" id="{2712221F-A8A5-3A63-CA8B-76126DBC8496}"/>
                  </a:ext>
                </a:extLst>
              </p:cNvPr>
              <p:cNvSpPr/>
              <p:nvPr/>
            </p:nvSpPr>
            <p:spPr>
              <a:xfrm>
                <a:off x="663840" y="3080520"/>
                <a:ext cx="95400" cy="9360"/>
              </a:xfrm>
              <a:custGeom>
                <a:avLst/>
                <a:gdLst/>
                <a:ahLst/>
                <a:cxnLst/>
                <a:rect l="l" t="t" r="r" b="b"/>
                <a:pathLst>
                  <a:path w="4652" h="474">
                    <a:moveTo>
                      <a:pt x="1" y="1"/>
                    </a:moveTo>
                    <a:lnTo>
                      <a:pt x="1" y="473"/>
                    </a:lnTo>
                    <a:lnTo>
                      <a:pt x="4652" y="473"/>
                    </a:lnTo>
                    <a:lnTo>
                      <a:pt x="4652"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43" name="Google Shape;182;p15">
                <a:extLst>
                  <a:ext uri="{FF2B5EF4-FFF2-40B4-BE49-F238E27FC236}">
                    <a16:creationId xmlns:a16="http://schemas.microsoft.com/office/drawing/2014/main" id="{B66AA3EB-ED49-BAE9-0DDE-67ABD05D135F}"/>
                  </a:ext>
                </a:extLst>
              </p:cNvPr>
              <p:cNvSpPr/>
              <p:nvPr/>
            </p:nvSpPr>
            <p:spPr>
              <a:xfrm>
                <a:off x="710640" y="3427560"/>
                <a:ext cx="360" cy="360"/>
              </a:xfrm>
              <a:custGeom>
                <a:avLst/>
                <a:gdLst/>
                <a:ahLst/>
                <a:cxnLst/>
                <a:rect l="l" t="t" r="r" b="b"/>
                <a:pathLst>
                  <a:path w="1" h="1">
                    <a:moveTo>
                      <a:pt x="1" y="0"/>
                    </a:moveTo>
                    <a:lnTo>
                      <a:pt x="1" y="0"/>
                    </a:lnTo>
                    <a:close/>
                  </a:path>
                </a:pathLst>
              </a:custGeom>
              <a:solidFill>
                <a:srgbClr val="DBF1F8"/>
              </a:solidFill>
              <a:ln w="0">
                <a:noFill/>
              </a:ln>
            </p:spPr>
            <p:style>
              <a:lnRef idx="0">
                <a:scrgbClr r="0" g="0" b="0"/>
              </a:lnRef>
              <a:fillRef idx="0">
                <a:scrgbClr r="0" g="0" b="0"/>
              </a:fillRef>
              <a:effectRef idx="0">
                <a:scrgbClr r="0" g="0" b="0"/>
              </a:effectRef>
              <a:fontRef idx="minor"/>
            </p:style>
          </p:sp>
          <p:sp>
            <p:nvSpPr>
              <p:cNvPr id="144" name="Google Shape;183;p15">
                <a:extLst>
                  <a:ext uri="{FF2B5EF4-FFF2-40B4-BE49-F238E27FC236}">
                    <a16:creationId xmlns:a16="http://schemas.microsoft.com/office/drawing/2014/main" id="{3D7E7017-3985-39FD-9F82-E4FB5D704E93}"/>
                  </a:ext>
                </a:extLst>
              </p:cNvPr>
              <p:cNvSpPr/>
              <p:nvPr/>
            </p:nvSpPr>
            <p:spPr>
              <a:xfrm>
                <a:off x="710640" y="3427560"/>
                <a:ext cx="360" cy="360"/>
              </a:xfrm>
              <a:custGeom>
                <a:avLst/>
                <a:gdLst/>
                <a:ahLst/>
                <a:cxnLst/>
                <a:rect l="l" t="t" r="r" b="b"/>
                <a:pathLst>
                  <a:path w="1" h="1">
                    <a:moveTo>
                      <a:pt x="1" y="0"/>
                    </a:moveTo>
                    <a:lnTo>
                      <a:pt x="1" y="0"/>
                    </a:lnTo>
                  </a:path>
                </a:pathLst>
              </a:custGeom>
              <a:noFill/>
              <a:ln w="0">
                <a:noFill/>
              </a:ln>
            </p:spPr>
            <p:style>
              <a:lnRef idx="0">
                <a:scrgbClr r="0" g="0" b="0"/>
              </a:lnRef>
              <a:fillRef idx="0">
                <a:scrgbClr r="0" g="0" b="0"/>
              </a:fillRef>
              <a:effectRef idx="0">
                <a:scrgbClr r="0" g="0" b="0"/>
              </a:effectRef>
              <a:fontRef idx="minor"/>
            </p:style>
          </p:sp>
          <p:sp>
            <p:nvSpPr>
              <p:cNvPr id="145" name="Google Shape;184;p15">
                <a:extLst>
                  <a:ext uri="{FF2B5EF4-FFF2-40B4-BE49-F238E27FC236}">
                    <a16:creationId xmlns:a16="http://schemas.microsoft.com/office/drawing/2014/main" id="{319AA02A-041F-051E-E257-69A219A3F493}"/>
                  </a:ext>
                </a:extLst>
              </p:cNvPr>
              <p:cNvSpPr/>
              <p:nvPr/>
            </p:nvSpPr>
            <p:spPr>
              <a:xfrm>
                <a:off x="664920" y="3535920"/>
                <a:ext cx="93600" cy="138600"/>
              </a:xfrm>
              <a:custGeom>
                <a:avLst/>
                <a:gdLst/>
                <a:ahLst/>
                <a:cxnLst/>
                <a:rect l="l" t="t" r="r" b="b"/>
                <a:pathLst>
                  <a:path w="4552" h="6741">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46" name="Google Shape;185;p15">
                <a:extLst>
                  <a:ext uri="{FF2B5EF4-FFF2-40B4-BE49-F238E27FC236}">
                    <a16:creationId xmlns:a16="http://schemas.microsoft.com/office/drawing/2014/main" id="{30E36E3A-23F6-91B7-F8BD-586768BDE997}"/>
                  </a:ext>
                </a:extLst>
              </p:cNvPr>
              <p:cNvSpPr/>
              <p:nvPr/>
            </p:nvSpPr>
            <p:spPr>
              <a:xfrm>
                <a:off x="3956400" y="2209320"/>
                <a:ext cx="478800" cy="312480"/>
              </a:xfrm>
              <a:custGeom>
                <a:avLst/>
                <a:gdLst/>
                <a:ahLst/>
                <a:cxnLst/>
                <a:rect l="l" t="t" r="r" b="b"/>
                <a:pathLst>
                  <a:path w="23232" h="15173">
                    <a:moveTo>
                      <a:pt x="1" y="0"/>
                    </a:moveTo>
                    <a:lnTo>
                      <a:pt x="1" y="15173"/>
                    </a:lnTo>
                    <a:lnTo>
                      <a:pt x="23231" y="15173"/>
                    </a:lnTo>
                    <a:lnTo>
                      <a:pt x="23231" y="0"/>
                    </a:lnTo>
                    <a:close/>
                  </a:path>
                </a:pathLst>
              </a:custGeom>
              <a:solidFill>
                <a:srgbClr val="EFEFEF"/>
              </a:solidFill>
              <a:ln w="0">
                <a:noFill/>
              </a:ln>
            </p:spPr>
            <p:style>
              <a:lnRef idx="0">
                <a:scrgbClr r="0" g="0" b="0"/>
              </a:lnRef>
              <a:fillRef idx="0">
                <a:scrgbClr r="0" g="0" b="0"/>
              </a:fillRef>
              <a:effectRef idx="0">
                <a:scrgbClr r="0" g="0" b="0"/>
              </a:effectRef>
              <a:fontRef idx="minor"/>
            </p:style>
            <p:txBody>
              <a:bodyPr/>
              <a:lstStyle/>
              <a:p>
                <a:endParaRPr lang="en-IN" dirty="0"/>
              </a:p>
            </p:txBody>
          </p:sp>
          <p:sp>
            <p:nvSpPr>
              <p:cNvPr id="147" name="Google Shape;186;p15">
                <a:extLst>
                  <a:ext uri="{FF2B5EF4-FFF2-40B4-BE49-F238E27FC236}">
                    <a16:creationId xmlns:a16="http://schemas.microsoft.com/office/drawing/2014/main" id="{BD9D9636-0A80-2545-F8EE-B614461815AD}"/>
                  </a:ext>
                </a:extLst>
              </p:cNvPr>
              <p:cNvSpPr/>
              <p:nvPr/>
            </p:nvSpPr>
            <p:spPr>
              <a:xfrm>
                <a:off x="3956400" y="2209320"/>
                <a:ext cx="478800" cy="143640"/>
              </a:xfrm>
              <a:custGeom>
                <a:avLst/>
                <a:gdLst/>
                <a:ahLst/>
                <a:cxnLst/>
                <a:rect l="l" t="t" r="r" b="b"/>
                <a:pathLst>
                  <a:path w="23232" h="6990">
                    <a:moveTo>
                      <a:pt x="1" y="0"/>
                    </a:moveTo>
                    <a:lnTo>
                      <a:pt x="11616" y="6990"/>
                    </a:lnTo>
                    <a:lnTo>
                      <a:pt x="23231"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148" name="Google Shape;187;p15">
                <a:extLst>
                  <a:ext uri="{FF2B5EF4-FFF2-40B4-BE49-F238E27FC236}">
                    <a16:creationId xmlns:a16="http://schemas.microsoft.com/office/drawing/2014/main" id="{556BCD8F-7FBF-6CA3-5FC9-AC186D615A3D}"/>
                  </a:ext>
                </a:extLst>
              </p:cNvPr>
              <p:cNvSpPr/>
              <p:nvPr/>
            </p:nvSpPr>
            <p:spPr>
              <a:xfrm>
                <a:off x="4100760" y="3753360"/>
                <a:ext cx="240840" cy="227520"/>
              </a:xfrm>
              <a:custGeom>
                <a:avLst/>
                <a:gdLst/>
                <a:ahLst/>
                <a:cxnLst/>
                <a:rect l="l" t="t" r="r" b="b"/>
                <a:pathLst>
                  <a:path w="11691" h="11044">
                    <a:moveTo>
                      <a:pt x="1" y="0"/>
                    </a:moveTo>
                    <a:lnTo>
                      <a:pt x="1" y="11044"/>
                    </a:lnTo>
                    <a:lnTo>
                      <a:pt x="11691" y="11044"/>
                    </a:lnTo>
                    <a:lnTo>
                      <a:pt x="11691" y="0"/>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49" name="Google Shape;188;p15">
                <a:extLst>
                  <a:ext uri="{FF2B5EF4-FFF2-40B4-BE49-F238E27FC236}">
                    <a16:creationId xmlns:a16="http://schemas.microsoft.com/office/drawing/2014/main" id="{AF247E3C-ECBC-F4E0-7097-50FB6936F468}"/>
                  </a:ext>
                </a:extLst>
              </p:cNvPr>
              <p:cNvSpPr/>
              <p:nvPr/>
            </p:nvSpPr>
            <p:spPr>
              <a:xfrm>
                <a:off x="4001400" y="3972240"/>
                <a:ext cx="439560" cy="20520"/>
              </a:xfrm>
              <a:custGeom>
                <a:avLst/>
                <a:gdLst/>
                <a:ahLst/>
                <a:cxnLst/>
                <a:rect l="l" t="t" r="r" b="b"/>
                <a:pathLst>
                  <a:path w="21341" h="1021">
                    <a:moveTo>
                      <a:pt x="1" y="1"/>
                    </a:moveTo>
                    <a:lnTo>
                      <a:pt x="1" y="1021"/>
                    </a:lnTo>
                    <a:lnTo>
                      <a:pt x="21341" y="1021"/>
                    </a:lnTo>
                    <a:lnTo>
                      <a:pt x="21341" y="1"/>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50" name="Google Shape;189;p15">
                <a:extLst>
                  <a:ext uri="{FF2B5EF4-FFF2-40B4-BE49-F238E27FC236}">
                    <a16:creationId xmlns:a16="http://schemas.microsoft.com/office/drawing/2014/main" id="{DA800168-6B17-FB7D-95E2-31418C6CABE2}"/>
                  </a:ext>
                </a:extLst>
              </p:cNvPr>
              <p:cNvSpPr/>
              <p:nvPr/>
            </p:nvSpPr>
            <p:spPr>
              <a:xfrm>
                <a:off x="3599640" y="2945160"/>
                <a:ext cx="1242720" cy="829800"/>
              </a:xfrm>
              <a:custGeom>
                <a:avLst/>
                <a:gdLst/>
                <a:ahLst/>
                <a:cxnLst/>
                <a:rect l="l" t="t" r="r" b="b"/>
                <a:pathLst>
                  <a:path w="60291" h="40269">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51" name="Google Shape;190;p15">
                <a:extLst>
                  <a:ext uri="{FF2B5EF4-FFF2-40B4-BE49-F238E27FC236}">
                    <a16:creationId xmlns:a16="http://schemas.microsoft.com/office/drawing/2014/main" id="{558B33DA-482E-D71D-1A0B-D214FB18CB1A}"/>
                  </a:ext>
                </a:extLst>
              </p:cNvPr>
              <p:cNvSpPr/>
              <p:nvPr/>
            </p:nvSpPr>
            <p:spPr>
              <a:xfrm>
                <a:off x="3642480" y="2999880"/>
                <a:ext cx="1157760" cy="664200"/>
              </a:xfrm>
              <a:custGeom>
                <a:avLst/>
                <a:gdLst/>
                <a:ahLst/>
                <a:cxnLst/>
                <a:rect l="l" t="t" r="r" b="b"/>
                <a:pathLst>
                  <a:path w="56163" h="32236">
                    <a:moveTo>
                      <a:pt x="1" y="1"/>
                    </a:moveTo>
                    <a:lnTo>
                      <a:pt x="1" y="32235"/>
                    </a:lnTo>
                    <a:lnTo>
                      <a:pt x="56163" y="32235"/>
                    </a:lnTo>
                    <a:lnTo>
                      <a:pt x="56163"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52" name="Google Shape;191;p15">
                <a:extLst>
                  <a:ext uri="{FF2B5EF4-FFF2-40B4-BE49-F238E27FC236}">
                    <a16:creationId xmlns:a16="http://schemas.microsoft.com/office/drawing/2014/main" id="{62454A72-18C1-6A53-A9E5-94B0080D21F1}"/>
                  </a:ext>
                </a:extLst>
              </p:cNvPr>
              <p:cNvSpPr/>
              <p:nvPr/>
            </p:nvSpPr>
            <p:spPr>
              <a:xfrm>
                <a:off x="3642480" y="3063240"/>
                <a:ext cx="1157760" cy="62280"/>
              </a:xfrm>
              <a:custGeom>
                <a:avLst/>
                <a:gdLst/>
                <a:ahLst/>
                <a:cxnLst/>
                <a:rect l="l" t="t" r="r" b="b"/>
                <a:pathLst>
                  <a:path w="56163" h="3035">
                    <a:moveTo>
                      <a:pt x="1" y="0"/>
                    </a:moveTo>
                    <a:lnTo>
                      <a:pt x="1" y="3034"/>
                    </a:lnTo>
                    <a:lnTo>
                      <a:pt x="56163" y="3034"/>
                    </a:lnTo>
                    <a:lnTo>
                      <a:pt x="56163" y="0"/>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53" name="Google Shape;192;p15">
                <a:extLst>
                  <a:ext uri="{FF2B5EF4-FFF2-40B4-BE49-F238E27FC236}">
                    <a16:creationId xmlns:a16="http://schemas.microsoft.com/office/drawing/2014/main" id="{822D309A-1ABF-D22F-170F-35FA6008696A}"/>
                  </a:ext>
                </a:extLst>
              </p:cNvPr>
              <p:cNvSpPr/>
              <p:nvPr/>
            </p:nvSpPr>
            <p:spPr>
              <a:xfrm>
                <a:off x="3642480" y="3544200"/>
                <a:ext cx="1157760" cy="16560"/>
              </a:xfrm>
              <a:custGeom>
                <a:avLst/>
                <a:gdLst/>
                <a:ahLst/>
                <a:cxnLst/>
                <a:rect l="l" t="t" r="r" b="b"/>
                <a:pathLst>
                  <a:path w="56163" h="822">
                    <a:moveTo>
                      <a:pt x="1" y="0"/>
                    </a:moveTo>
                    <a:lnTo>
                      <a:pt x="1" y="821"/>
                    </a:lnTo>
                    <a:lnTo>
                      <a:pt x="56163" y="821"/>
                    </a:lnTo>
                    <a:lnTo>
                      <a:pt x="56163" y="0"/>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54" name="Google Shape;193;p15">
                <a:extLst>
                  <a:ext uri="{FF2B5EF4-FFF2-40B4-BE49-F238E27FC236}">
                    <a16:creationId xmlns:a16="http://schemas.microsoft.com/office/drawing/2014/main" id="{40857518-4D5F-C33A-23CF-3AF9278041AC}"/>
                  </a:ext>
                </a:extLst>
              </p:cNvPr>
              <p:cNvSpPr/>
              <p:nvPr/>
            </p:nvSpPr>
            <p:spPr>
              <a:xfrm>
                <a:off x="3642480" y="3600000"/>
                <a:ext cx="1157760" cy="16200"/>
              </a:xfrm>
              <a:custGeom>
                <a:avLst/>
                <a:gdLst/>
                <a:ahLst/>
                <a:cxnLst/>
                <a:rect l="l" t="t" r="r" b="b"/>
                <a:pathLst>
                  <a:path w="56163" h="797">
                    <a:moveTo>
                      <a:pt x="1" y="0"/>
                    </a:moveTo>
                    <a:lnTo>
                      <a:pt x="1" y="796"/>
                    </a:lnTo>
                    <a:lnTo>
                      <a:pt x="56163" y="796"/>
                    </a:lnTo>
                    <a:lnTo>
                      <a:pt x="56163" y="0"/>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55" name="Google Shape;194;p15">
                <a:extLst>
                  <a:ext uri="{FF2B5EF4-FFF2-40B4-BE49-F238E27FC236}">
                    <a16:creationId xmlns:a16="http://schemas.microsoft.com/office/drawing/2014/main" id="{21F0F885-B179-C04D-3BF6-474814C0A0BE}"/>
                  </a:ext>
                </a:extLst>
              </p:cNvPr>
              <p:cNvSpPr/>
              <p:nvPr/>
            </p:nvSpPr>
            <p:spPr>
              <a:xfrm>
                <a:off x="3711600" y="3197520"/>
                <a:ext cx="388800" cy="293040"/>
              </a:xfrm>
              <a:custGeom>
                <a:avLst/>
                <a:gdLst/>
                <a:ahLst/>
                <a:cxnLst/>
                <a:rect l="l" t="t" r="r" b="b"/>
                <a:pathLst>
                  <a:path w="18879" h="14228">
                    <a:moveTo>
                      <a:pt x="1" y="1"/>
                    </a:moveTo>
                    <a:lnTo>
                      <a:pt x="1" y="14228"/>
                    </a:lnTo>
                    <a:lnTo>
                      <a:pt x="18879" y="14228"/>
                    </a:lnTo>
                    <a:lnTo>
                      <a:pt x="18879" y="1"/>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56" name="Google Shape;195;p15">
                <a:extLst>
                  <a:ext uri="{FF2B5EF4-FFF2-40B4-BE49-F238E27FC236}">
                    <a16:creationId xmlns:a16="http://schemas.microsoft.com/office/drawing/2014/main" id="{A917A111-1580-27CA-3F46-8CC27A0F28B8}"/>
                  </a:ext>
                </a:extLst>
              </p:cNvPr>
              <p:cNvSpPr/>
              <p:nvPr/>
            </p:nvSpPr>
            <p:spPr>
              <a:xfrm>
                <a:off x="4189320" y="3197520"/>
                <a:ext cx="539640" cy="10800"/>
              </a:xfrm>
              <a:custGeom>
                <a:avLst/>
                <a:gdLst/>
                <a:ahLst/>
                <a:cxnLst/>
                <a:rect l="l" t="t" r="r" b="b"/>
                <a:pathLst>
                  <a:path w="26192" h="548">
                    <a:moveTo>
                      <a:pt x="1" y="1"/>
                    </a:moveTo>
                    <a:lnTo>
                      <a:pt x="1" y="548"/>
                    </a:lnTo>
                    <a:lnTo>
                      <a:pt x="26191" y="548"/>
                    </a:lnTo>
                    <a:lnTo>
                      <a:pt x="26191" y="1"/>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57" name="Google Shape;196;p15">
                <a:extLst>
                  <a:ext uri="{FF2B5EF4-FFF2-40B4-BE49-F238E27FC236}">
                    <a16:creationId xmlns:a16="http://schemas.microsoft.com/office/drawing/2014/main" id="{3F2FC4A3-7F79-BDF8-6BB1-CEDCFF76F487}"/>
                  </a:ext>
                </a:extLst>
              </p:cNvPr>
              <p:cNvSpPr/>
              <p:nvPr/>
            </p:nvSpPr>
            <p:spPr>
              <a:xfrm>
                <a:off x="4189320" y="3236400"/>
                <a:ext cx="539640" cy="10800"/>
              </a:xfrm>
              <a:custGeom>
                <a:avLst/>
                <a:gdLst/>
                <a:ahLst/>
                <a:cxnLst/>
                <a:rect l="l" t="t" r="r" b="b"/>
                <a:pathLst>
                  <a:path w="26192" h="549">
                    <a:moveTo>
                      <a:pt x="1" y="1"/>
                    </a:moveTo>
                    <a:lnTo>
                      <a:pt x="1" y="548"/>
                    </a:lnTo>
                    <a:lnTo>
                      <a:pt x="26191" y="548"/>
                    </a:lnTo>
                    <a:lnTo>
                      <a:pt x="26191" y="1"/>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58" name="Google Shape;197;p15">
                <a:extLst>
                  <a:ext uri="{FF2B5EF4-FFF2-40B4-BE49-F238E27FC236}">
                    <a16:creationId xmlns:a16="http://schemas.microsoft.com/office/drawing/2014/main" id="{A4FA6BCD-E7B3-8775-8CBA-18E1931943D3}"/>
                  </a:ext>
                </a:extLst>
              </p:cNvPr>
              <p:cNvSpPr/>
              <p:nvPr/>
            </p:nvSpPr>
            <p:spPr>
              <a:xfrm>
                <a:off x="4189320" y="3275280"/>
                <a:ext cx="361080" cy="10800"/>
              </a:xfrm>
              <a:custGeom>
                <a:avLst/>
                <a:gdLst/>
                <a:ahLst/>
                <a:cxnLst/>
                <a:rect l="l" t="t" r="r" b="b"/>
                <a:pathLst>
                  <a:path w="17536" h="548">
                    <a:moveTo>
                      <a:pt x="1" y="0"/>
                    </a:moveTo>
                    <a:lnTo>
                      <a:pt x="1" y="547"/>
                    </a:lnTo>
                    <a:lnTo>
                      <a:pt x="17536" y="547"/>
                    </a:lnTo>
                    <a:lnTo>
                      <a:pt x="17536" y="0"/>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59" name="Google Shape;198;p15">
                <a:extLst>
                  <a:ext uri="{FF2B5EF4-FFF2-40B4-BE49-F238E27FC236}">
                    <a16:creationId xmlns:a16="http://schemas.microsoft.com/office/drawing/2014/main" id="{4CA9E2CD-8444-D7B5-C7B7-A2D7D8F6BE75}"/>
                  </a:ext>
                </a:extLst>
              </p:cNvPr>
              <p:cNvSpPr/>
              <p:nvPr/>
            </p:nvSpPr>
            <p:spPr>
              <a:xfrm>
                <a:off x="4189320" y="3314520"/>
                <a:ext cx="361080" cy="10800"/>
              </a:xfrm>
              <a:custGeom>
                <a:avLst/>
                <a:gdLst/>
                <a:ahLst/>
                <a:cxnLst/>
                <a:rect l="l" t="t" r="r" b="b"/>
                <a:pathLst>
                  <a:path w="17536" h="548">
                    <a:moveTo>
                      <a:pt x="1" y="1"/>
                    </a:moveTo>
                    <a:lnTo>
                      <a:pt x="1" y="548"/>
                    </a:lnTo>
                    <a:lnTo>
                      <a:pt x="17536" y="548"/>
                    </a:lnTo>
                    <a:lnTo>
                      <a:pt x="17536" y="1"/>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60" name="Google Shape;199;p15">
                <a:extLst>
                  <a:ext uri="{FF2B5EF4-FFF2-40B4-BE49-F238E27FC236}">
                    <a16:creationId xmlns:a16="http://schemas.microsoft.com/office/drawing/2014/main" id="{52044D0A-4B8F-EE04-517F-231CF195FF22}"/>
                  </a:ext>
                </a:extLst>
              </p:cNvPr>
              <p:cNvSpPr/>
              <p:nvPr/>
            </p:nvSpPr>
            <p:spPr>
              <a:xfrm>
                <a:off x="4189320" y="3353400"/>
                <a:ext cx="361080" cy="10800"/>
              </a:xfrm>
              <a:custGeom>
                <a:avLst/>
                <a:gdLst/>
                <a:ahLst/>
                <a:cxnLst/>
                <a:rect l="l" t="t" r="r" b="b"/>
                <a:pathLst>
                  <a:path w="17536" h="549">
                    <a:moveTo>
                      <a:pt x="1" y="1"/>
                    </a:moveTo>
                    <a:lnTo>
                      <a:pt x="1" y="548"/>
                    </a:lnTo>
                    <a:lnTo>
                      <a:pt x="17536" y="548"/>
                    </a:lnTo>
                    <a:lnTo>
                      <a:pt x="17536" y="1"/>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61" name="Google Shape;200;p15">
                <a:extLst>
                  <a:ext uri="{FF2B5EF4-FFF2-40B4-BE49-F238E27FC236}">
                    <a16:creationId xmlns:a16="http://schemas.microsoft.com/office/drawing/2014/main" id="{EBAA94CC-F9BC-27E1-9EF8-DE37F3F173FD}"/>
                  </a:ext>
                </a:extLst>
              </p:cNvPr>
              <p:cNvSpPr/>
              <p:nvPr/>
            </p:nvSpPr>
            <p:spPr>
              <a:xfrm>
                <a:off x="4616640" y="3275280"/>
                <a:ext cx="112320" cy="10800"/>
              </a:xfrm>
              <a:custGeom>
                <a:avLst/>
                <a:gdLst/>
                <a:ahLst/>
                <a:cxnLst/>
                <a:rect l="l" t="t" r="r" b="b"/>
                <a:pathLst>
                  <a:path w="5473" h="548">
                    <a:moveTo>
                      <a:pt x="0" y="0"/>
                    </a:moveTo>
                    <a:lnTo>
                      <a:pt x="0" y="547"/>
                    </a:lnTo>
                    <a:lnTo>
                      <a:pt x="5472" y="547"/>
                    </a:lnTo>
                    <a:lnTo>
                      <a:pt x="5472" y="0"/>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62" name="Google Shape;201;p15">
                <a:extLst>
                  <a:ext uri="{FF2B5EF4-FFF2-40B4-BE49-F238E27FC236}">
                    <a16:creationId xmlns:a16="http://schemas.microsoft.com/office/drawing/2014/main" id="{E62B77E6-DA5B-BE0F-4EA7-6FB334FCA552}"/>
                  </a:ext>
                </a:extLst>
              </p:cNvPr>
              <p:cNvSpPr/>
              <p:nvPr/>
            </p:nvSpPr>
            <p:spPr>
              <a:xfrm>
                <a:off x="4616640" y="3314520"/>
                <a:ext cx="112320" cy="10800"/>
              </a:xfrm>
              <a:custGeom>
                <a:avLst/>
                <a:gdLst/>
                <a:ahLst/>
                <a:cxnLst/>
                <a:rect l="l" t="t" r="r" b="b"/>
                <a:pathLst>
                  <a:path w="5473" h="548">
                    <a:moveTo>
                      <a:pt x="0" y="1"/>
                    </a:moveTo>
                    <a:lnTo>
                      <a:pt x="0" y="548"/>
                    </a:lnTo>
                    <a:lnTo>
                      <a:pt x="5472" y="548"/>
                    </a:lnTo>
                    <a:lnTo>
                      <a:pt x="5472" y="1"/>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63" name="Google Shape;202;p15">
                <a:extLst>
                  <a:ext uri="{FF2B5EF4-FFF2-40B4-BE49-F238E27FC236}">
                    <a16:creationId xmlns:a16="http://schemas.microsoft.com/office/drawing/2014/main" id="{62610405-1CCA-4F8F-3CA0-E96FA4821C28}"/>
                  </a:ext>
                </a:extLst>
              </p:cNvPr>
              <p:cNvSpPr/>
              <p:nvPr/>
            </p:nvSpPr>
            <p:spPr>
              <a:xfrm>
                <a:off x="4616640" y="3353400"/>
                <a:ext cx="112320" cy="10800"/>
              </a:xfrm>
              <a:custGeom>
                <a:avLst/>
                <a:gdLst/>
                <a:ahLst/>
                <a:cxnLst/>
                <a:rect l="l" t="t" r="r" b="b"/>
                <a:pathLst>
                  <a:path w="5473" h="549">
                    <a:moveTo>
                      <a:pt x="0" y="1"/>
                    </a:moveTo>
                    <a:lnTo>
                      <a:pt x="0" y="548"/>
                    </a:lnTo>
                    <a:lnTo>
                      <a:pt x="5472" y="548"/>
                    </a:lnTo>
                    <a:lnTo>
                      <a:pt x="5472" y="1"/>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64" name="Google Shape;203;p15">
                <a:extLst>
                  <a:ext uri="{FF2B5EF4-FFF2-40B4-BE49-F238E27FC236}">
                    <a16:creationId xmlns:a16="http://schemas.microsoft.com/office/drawing/2014/main" id="{235FCA45-90BD-342E-6E56-05BFF7E6EB75}"/>
                  </a:ext>
                </a:extLst>
              </p:cNvPr>
              <p:cNvSpPr/>
              <p:nvPr/>
            </p:nvSpPr>
            <p:spPr>
              <a:xfrm>
                <a:off x="4189320" y="3392280"/>
                <a:ext cx="539640" cy="10800"/>
              </a:xfrm>
              <a:custGeom>
                <a:avLst/>
                <a:gdLst/>
                <a:ahLst/>
                <a:cxnLst/>
                <a:rect l="l" t="t" r="r" b="b"/>
                <a:pathLst>
                  <a:path w="26192" h="548">
                    <a:moveTo>
                      <a:pt x="1" y="0"/>
                    </a:moveTo>
                    <a:lnTo>
                      <a:pt x="1" y="547"/>
                    </a:lnTo>
                    <a:lnTo>
                      <a:pt x="26191" y="547"/>
                    </a:lnTo>
                    <a:lnTo>
                      <a:pt x="26191" y="0"/>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65" name="Google Shape;204;p15">
                <a:extLst>
                  <a:ext uri="{FF2B5EF4-FFF2-40B4-BE49-F238E27FC236}">
                    <a16:creationId xmlns:a16="http://schemas.microsoft.com/office/drawing/2014/main" id="{8758A950-53EE-DD1A-47EE-28AAF32AA492}"/>
                  </a:ext>
                </a:extLst>
              </p:cNvPr>
              <p:cNvSpPr/>
              <p:nvPr/>
            </p:nvSpPr>
            <p:spPr>
              <a:xfrm>
                <a:off x="4189320" y="3431160"/>
                <a:ext cx="426960" cy="10440"/>
              </a:xfrm>
              <a:custGeom>
                <a:avLst/>
                <a:gdLst/>
                <a:ahLst/>
                <a:cxnLst/>
                <a:rect l="l" t="t" r="r" b="b"/>
                <a:pathLst>
                  <a:path w="20720" h="523">
                    <a:moveTo>
                      <a:pt x="1" y="0"/>
                    </a:moveTo>
                    <a:lnTo>
                      <a:pt x="1" y="523"/>
                    </a:lnTo>
                    <a:lnTo>
                      <a:pt x="20719" y="523"/>
                    </a:lnTo>
                    <a:lnTo>
                      <a:pt x="20719" y="0"/>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66" name="Google Shape;205;p15">
                <a:extLst>
                  <a:ext uri="{FF2B5EF4-FFF2-40B4-BE49-F238E27FC236}">
                    <a16:creationId xmlns:a16="http://schemas.microsoft.com/office/drawing/2014/main" id="{81E15F2E-6989-5C41-6B8E-B12D41DAB52B}"/>
                  </a:ext>
                </a:extLst>
              </p:cNvPr>
              <p:cNvSpPr/>
              <p:nvPr/>
            </p:nvSpPr>
            <p:spPr>
              <a:xfrm>
                <a:off x="4189320" y="3479400"/>
                <a:ext cx="426960" cy="10800"/>
              </a:xfrm>
              <a:custGeom>
                <a:avLst/>
                <a:gdLst/>
                <a:ahLst/>
                <a:cxnLst/>
                <a:rect l="l" t="t" r="r" b="b"/>
                <a:pathLst>
                  <a:path w="20720" h="548">
                    <a:moveTo>
                      <a:pt x="1" y="0"/>
                    </a:moveTo>
                    <a:lnTo>
                      <a:pt x="1" y="548"/>
                    </a:lnTo>
                    <a:lnTo>
                      <a:pt x="20719" y="548"/>
                    </a:lnTo>
                    <a:lnTo>
                      <a:pt x="20719" y="0"/>
                    </a:lnTo>
                    <a:close/>
                  </a:path>
                </a:pathLst>
              </a:custGeom>
              <a:solidFill>
                <a:srgbClr val="D1D1D1"/>
              </a:solidFill>
              <a:ln w="0">
                <a:noFill/>
              </a:ln>
            </p:spPr>
            <p:style>
              <a:lnRef idx="0">
                <a:scrgbClr r="0" g="0" b="0"/>
              </a:lnRef>
              <a:fillRef idx="0">
                <a:scrgbClr r="0" g="0" b="0"/>
              </a:fillRef>
              <a:effectRef idx="0">
                <a:scrgbClr r="0" g="0" b="0"/>
              </a:effectRef>
              <a:fontRef idx="minor"/>
            </p:style>
          </p:sp>
          <p:sp>
            <p:nvSpPr>
              <p:cNvPr id="167" name="Google Shape;206;p15">
                <a:extLst>
                  <a:ext uri="{FF2B5EF4-FFF2-40B4-BE49-F238E27FC236}">
                    <a16:creationId xmlns:a16="http://schemas.microsoft.com/office/drawing/2014/main" id="{1AA976D2-B435-D115-24F2-89D0FFA4E13C}"/>
                  </a:ext>
                </a:extLst>
              </p:cNvPr>
              <p:cNvSpPr/>
              <p:nvPr/>
            </p:nvSpPr>
            <p:spPr>
              <a:xfrm>
                <a:off x="1269000" y="2444040"/>
                <a:ext cx="410040" cy="256680"/>
              </a:xfrm>
              <a:custGeom>
                <a:avLst/>
                <a:gdLst/>
                <a:ahLst/>
                <a:cxnLst/>
                <a:rect l="l" t="t" r="r" b="b"/>
                <a:pathLst>
                  <a:path w="19899" h="12462">
                    <a:moveTo>
                      <a:pt x="1" y="0"/>
                    </a:moveTo>
                    <a:lnTo>
                      <a:pt x="1" y="12461"/>
                    </a:lnTo>
                    <a:lnTo>
                      <a:pt x="19899" y="12461"/>
                    </a:lnTo>
                    <a:lnTo>
                      <a:pt x="19899" y="0"/>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168" name="Google Shape;207;p15">
                <a:extLst>
                  <a:ext uri="{FF2B5EF4-FFF2-40B4-BE49-F238E27FC236}">
                    <a16:creationId xmlns:a16="http://schemas.microsoft.com/office/drawing/2014/main" id="{F7021508-84D7-466E-21B6-123E401A41D9}"/>
                  </a:ext>
                </a:extLst>
              </p:cNvPr>
              <p:cNvSpPr/>
              <p:nvPr/>
            </p:nvSpPr>
            <p:spPr>
              <a:xfrm>
                <a:off x="1299600" y="2656440"/>
                <a:ext cx="120600" cy="153360"/>
              </a:xfrm>
              <a:custGeom>
                <a:avLst/>
                <a:gdLst/>
                <a:ahLst/>
                <a:cxnLst/>
                <a:rect l="l" t="t" r="r" b="b"/>
                <a:pathLst>
                  <a:path w="5871" h="7462">
                    <a:moveTo>
                      <a:pt x="5870" y="0"/>
                    </a:moveTo>
                    <a:lnTo>
                      <a:pt x="0" y="722"/>
                    </a:lnTo>
                    <a:lnTo>
                      <a:pt x="0" y="7462"/>
                    </a:lnTo>
                    <a:lnTo>
                      <a:pt x="5870" y="0"/>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169" name="Google Shape;208;p15">
                <a:extLst>
                  <a:ext uri="{FF2B5EF4-FFF2-40B4-BE49-F238E27FC236}">
                    <a16:creationId xmlns:a16="http://schemas.microsoft.com/office/drawing/2014/main" id="{F2BC8F71-D152-0ABE-25B1-1BA8E7265204}"/>
                  </a:ext>
                </a:extLst>
              </p:cNvPr>
              <p:cNvSpPr/>
              <p:nvPr/>
            </p:nvSpPr>
            <p:spPr>
              <a:xfrm>
                <a:off x="1400400" y="2483640"/>
                <a:ext cx="226440" cy="15480"/>
              </a:xfrm>
              <a:custGeom>
                <a:avLst/>
                <a:gdLst/>
                <a:ahLst/>
                <a:cxnLst/>
                <a:rect l="l" t="t" r="r" b="b"/>
                <a:pathLst>
                  <a:path w="10994" h="772">
                    <a:moveTo>
                      <a:pt x="0" y="0"/>
                    </a:moveTo>
                    <a:lnTo>
                      <a:pt x="0" y="771"/>
                    </a:lnTo>
                    <a:lnTo>
                      <a:pt x="10994" y="771"/>
                    </a:lnTo>
                    <a:lnTo>
                      <a:pt x="1099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70" name="Google Shape;209;p15">
                <a:extLst>
                  <a:ext uri="{FF2B5EF4-FFF2-40B4-BE49-F238E27FC236}">
                    <a16:creationId xmlns:a16="http://schemas.microsoft.com/office/drawing/2014/main" id="{D385F7B1-8C65-9B85-923F-5721A1930D3E}"/>
                  </a:ext>
                </a:extLst>
              </p:cNvPr>
              <p:cNvSpPr/>
              <p:nvPr/>
            </p:nvSpPr>
            <p:spPr>
              <a:xfrm>
                <a:off x="1517760" y="2534400"/>
                <a:ext cx="108720" cy="15480"/>
              </a:xfrm>
              <a:custGeom>
                <a:avLst/>
                <a:gdLst/>
                <a:ahLst/>
                <a:cxnLst/>
                <a:rect l="l" t="t" r="r" b="b"/>
                <a:pathLst>
                  <a:path w="5299" h="772">
                    <a:moveTo>
                      <a:pt x="1" y="1"/>
                    </a:moveTo>
                    <a:lnTo>
                      <a:pt x="1" y="772"/>
                    </a:lnTo>
                    <a:lnTo>
                      <a:pt x="5299" y="772"/>
                    </a:lnTo>
                    <a:lnTo>
                      <a:pt x="529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71" name="Google Shape;210;p15">
                <a:extLst>
                  <a:ext uri="{FF2B5EF4-FFF2-40B4-BE49-F238E27FC236}">
                    <a16:creationId xmlns:a16="http://schemas.microsoft.com/office/drawing/2014/main" id="{D41BD27F-D7A7-43D0-C23F-8684EC0D98B3}"/>
                  </a:ext>
                </a:extLst>
              </p:cNvPr>
              <p:cNvSpPr/>
              <p:nvPr/>
            </p:nvSpPr>
            <p:spPr>
              <a:xfrm>
                <a:off x="1517760" y="2585520"/>
                <a:ext cx="108720" cy="15480"/>
              </a:xfrm>
              <a:custGeom>
                <a:avLst/>
                <a:gdLst/>
                <a:ahLst/>
                <a:cxnLst/>
                <a:rect l="l" t="t" r="r" b="b"/>
                <a:pathLst>
                  <a:path w="5299" h="772">
                    <a:moveTo>
                      <a:pt x="1" y="1"/>
                    </a:moveTo>
                    <a:lnTo>
                      <a:pt x="1" y="772"/>
                    </a:lnTo>
                    <a:lnTo>
                      <a:pt x="5299" y="772"/>
                    </a:lnTo>
                    <a:lnTo>
                      <a:pt x="529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72" name="Google Shape;211;p15">
                <a:extLst>
                  <a:ext uri="{FF2B5EF4-FFF2-40B4-BE49-F238E27FC236}">
                    <a16:creationId xmlns:a16="http://schemas.microsoft.com/office/drawing/2014/main" id="{5650AE4E-1A5B-4764-AB0F-8D50B0B9A8A6}"/>
                  </a:ext>
                </a:extLst>
              </p:cNvPr>
              <p:cNvSpPr/>
              <p:nvPr/>
            </p:nvSpPr>
            <p:spPr>
              <a:xfrm>
                <a:off x="1400400" y="2636280"/>
                <a:ext cx="226440" cy="15480"/>
              </a:xfrm>
              <a:custGeom>
                <a:avLst/>
                <a:gdLst/>
                <a:ahLst/>
                <a:cxnLst/>
                <a:rect l="l" t="t" r="r" b="b"/>
                <a:pathLst>
                  <a:path w="10994" h="772">
                    <a:moveTo>
                      <a:pt x="0" y="0"/>
                    </a:moveTo>
                    <a:lnTo>
                      <a:pt x="0" y="771"/>
                    </a:lnTo>
                    <a:lnTo>
                      <a:pt x="10994" y="771"/>
                    </a:lnTo>
                    <a:lnTo>
                      <a:pt x="1099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73" name="Google Shape;212;p15">
                <a:extLst>
                  <a:ext uri="{FF2B5EF4-FFF2-40B4-BE49-F238E27FC236}">
                    <a16:creationId xmlns:a16="http://schemas.microsoft.com/office/drawing/2014/main" id="{A451EF90-5545-FCCD-0B03-0EF4445FD28B}"/>
                  </a:ext>
                </a:extLst>
              </p:cNvPr>
              <p:cNvSpPr/>
              <p:nvPr/>
            </p:nvSpPr>
            <p:spPr>
              <a:xfrm>
                <a:off x="997560" y="2355480"/>
                <a:ext cx="478080" cy="299160"/>
              </a:xfrm>
              <a:custGeom>
                <a:avLst/>
                <a:gdLst/>
                <a:ahLst/>
                <a:cxnLst/>
                <a:rect l="l" t="t" r="r" b="b"/>
                <a:pathLst>
                  <a:path w="23207" h="14526">
                    <a:moveTo>
                      <a:pt x="0" y="0"/>
                    </a:moveTo>
                    <a:lnTo>
                      <a:pt x="0" y="14526"/>
                    </a:lnTo>
                    <a:lnTo>
                      <a:pt x="23206" y="14526"/>
                    </a:lnTo>
                    <a:lnTo>
                      <a:pt x="23206"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74" name="Google Shape;213;p15">
                <a:extLst>
                  <a:ext uri="{FF2B5EF4-FFF2-40B4-BE49-F238E27FC236}">
                    <a16:creationId xmlns:a16="http://schemas.microsoft.com/office/drawing/2014/main" id="{EAC695FF-3DEF-0453-3244-BA1272AAD07E}"/>
                  </a:ext>
                </a:extLst>
              </p:cNvPr>
              <p:cNvSpPr/>
              <p:nvPr/>
            </p:nvSpPr>
            <p:spPr>
              <a:xfrm>
                <a:off x="1033560" y="2602440"/>
                <a:ext cx="141120" cy="179280"/>
              </a:xfrm>
              <a:custGeom>
                <a:avLst/>
                <a:gdLst/>
                <a:ahLst/>
                <a:cxnLst/>
                <a:rect l="l" t="t" r="r" b="b"/>
                <a:pathLst>
                  <a:path w="6866" h="8706">
                    <a:moveTo>
                      <a:pt x="6865" y="1"/>
                    </a:moveTo>
                    <a:lnTo>
                      <a:pt x="0" y="821"/>
                    </a:lnTo>
                    <a:lnTo>
                      <a:pt x="0" y="8706"/>
                    </a:lnTo>
                    <a:lnTo>
                      <a:pt x="6865" y="1"/>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175" name="Google Shape;214;p15">
                <a:extLst>
                  <a:ext uri="{FF2B5EF4-FFF2-40B4-BE49-F238E27FC236}">
                    <a16:creationId xmlns:a16="http://schemas.microsoft.com/office/drawing/2014/main" id="{A2CFA605-0D37-432F-CA69-A0A4265B9A56}"/>
                  </a:ext>
                </a:extLst>
              </p:cNvPr>
              <p:cNvSpPr/>
              <p:nvPr/>
            </p:nvSpPr>
            <p:spPr>
              <a:xfrm>
                <a:off x="1058760" y="2401200"/>
                <a:ext cx="356040" cy="18000"/>
              </a:xfrm>
              <a:custGeom>
                <a:avLst/>
                <a:gdLst/>
                <a:ahLst/>
                <a:cxnLst/>
                <a:rect l="l" t="t" r="r" b="b"/>
                <a:pathLst>
                  <a:path w="17287" h="897">
                    <a:moveTo>
                      <a:pt x="0" y="1"/>
                    </a:moveTo>
                    <a:lnTo>
                      <a:pt x="0" y="896"/>
                    </a:lnTo>
                    <a:lnTo>
                      <a:pt x="17286" y="896"/>
                    </a:lnTo>
                    <a:lnTo>
                      <a:pt x="17286"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76" name="Google Shape;215;p15">
                <a:extLst>
                  <a:ext uri="{FF2B5EF4-FFF2-40B4-BE49-F238E27FC236}">
                    <a16:creationId xmlns:a16="http://schemas.microsoft.com/office/drawing/2014/main" id="{4CCE194E-4CED-299F-EE33-CC3004D3DBF1}"/>
                  </a:ext>
                </a:extLst>
              </p:cNvPr>
              <p:cNvSpPr/>
              <p:nvPr/>
            </p:nvSpPr>
            <p:spPr>
              <a:xfrm>
                <a:off x="1243440" y="2460600"/>
                <a:ext cx="171360" cy="18000"/>
              </a:xfrm>
              <a:custGeom>
                <a:avLst/>
                <a:gdLst/>
                <a:ahLst/>
                <a:cxnLst/>
                <a:rect l="l" t="t" r="r" b="b"/>
                <a:pathLst>
                  <a:path w="8333" h="897">
                    <a:moveTo>
                      <a:pt x="0" y="1"/>
                    </a:moveTo>
                    <a:lnTo>
                      <a:pt x="0" y="896"/>
                    </a:lnTo>
                    <a:lnTo>
                      <a:pt x="8332" y="896"/>
                    </a:lnTo>
                    <a:lnTo>
                      <a:pt x="8332"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77" name="Google Shape;216;p15">
                <a:extLst>
                  <a:ext uri="{FF2B5EF4-FFF2-40B4-BE49-F238E27FC236}">
                    <a16:creationId xmlns:a16="http://schemas.microsoft.com/office/drawing/2014/main" id="{F1A653FD-3F0B-D2B3-BE09-6E2EE096846A}"/>
                  </a:ext>
                </a:extLst>
              </p:cNvPr>
              <p:cNvSpPr/>
              <p:nvPr/>
            </p:nvSpPr>
            <p:spPr>
              <a:xfrm>
                <a:off x="1243440" y="2519640"/>
                <a:ext cx="171360" cy="18720"/>
              </a:xfrm>
              <a:custGeom>
                <a:avLst/>
                <a:gdLst/>
                <a:ahLst/>
                <a:cxnLst/>
                <a:rect l="l" t="t" r="r" b="b"/>
                <a:pathLst>
                  <a:path w="8333" h="921">
                    <a:moveTo>
                      <a:pt x="0" y="0"/>
                    </a:moveTo>
                    <a:lnTo>
                      <a:pt x="0" y="921"/>
                    </a:lnTo>
                    <a:lnTo>
                      <a:pt x="8332" y="921"/>
                    </a:lnTo>
                    <a:lnTo>
                      <a:pt x="833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78" name="Google Shape;217;p15">
                <a:extLst>
                  <a:ext uri="{FF2B5EF4-FFF2-40B4-BE49-F238E27FC236}">
                    <a16:creationId xmlns:a16="http://schemas.microsoft.com/office/drawing/2014/main" id="{9EB80BAA-47DA-F365-B195-06C4A5F3C810}"/>
                  </a:ext>
                </a:extLst>
              </p:cNvPr>
              <p:cNvSpPr/>
              <p:nvPr/>
            </p:nvSpPr>
            <p:spPr>
              <a:xfrm>
                <a:off x="1058760" y="2460600"/>
                <a:ext cx="134640" cy="18000"/>
              </a:xfrm>
              <a:custGeom>
                <a:avLst/>
                <a:gdLst/>
                <a:ahLst/>
                <a:cxnLst/>
                <a:rect l="l" t="t" r="r" b="b"/>
                <a:pathLst>
                  <a:path w="6542" h="897">
                    <a:moveTo>
                      <a:pt x="0" y="1"/>
                    </a:moveTo>
                    <a:lnTo>
                      <a:pt x="0" y="896"/>
                    </a:lnTo>
                    <a:lnTo>
                      <a:pt x="6542" y="896"/>
                    </a:lnTo>
                    <a:lnTo>
                      <a:pt x="6542"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79" name="Google Shape;218;p15">
                <a:extLst>
                  <a:ext uri="{FF2B5EF4-FFF2-40B4-BE49-F238E27FC236}">
                    <a16:creationId xmlns:a16="http://schemas.microsoft.com/office/drawing/2014/main" id="{74AE2C93-911B-5F0A-BEE2-641A4AF2EA3F}"/>
                  </a:ext>
                </a:extLst>
              </p:cNvPr>
              <p:cNvSpPr/>
              <p:nvPr/>
            </p:nvSpPr>
            <p:spPr>
              <a:xfrm>
                <a:off x="1058760" y="2519640"/>
                <a:ext cx="134640" cy="18720"/>
              </a:xfrm>
              <a:custGeom>
                <a:avLst/>
                <a:gdLst/>
                <a:ahLst/>
                <a:cxnLst/>
                <a:rect l="l" t="t" r="r" b="b"/>
                <a:pathLst>
                  <a:path w="6542" h="921">
                    <a:moveTo>
                      <a:pt x="0" y="0"/>
                    </a:moveTo>
                    <a:lnTo>
                      <a:pt x="0" y="921"/>
                    </a:lnTo>
                    <a:lnTo>
                      <a:pt x="6542" y="921"/>
                    </a:lnTo>
                    <a:lnTo>
                      <a:pt x="654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80" name="Google Shape;219;p15">
                <a:extLst>
                  <a:ext uri="{FF2B5EF4-FFF2-40B4-BE49-F238E27FC236}">
                    <a16:creationId xmlns:a16="http://schemas.microsoft.com/office/drawing/2014/main" id="{80C13CD5-CE43-0C27-6479-FF7FB28FB832}"/>
                  </a:ext>
                </a:extLst>
              </p:cNvPr>
              <p:cNvSpPr/>
              <p:nvPr/>
            </p:nvSpPr>
            <p:spPr>
              <a:xfrm>
                <a:off x="1058760" y="2579040"/>
                <a:ext cx="356040" cy="18000"/>
              </a:xfrm>
              <a:custGeom>
                <a:avLst/>
                <a:gdLst/>
                <a:ahLst/>
                <a:cxnLst/>
                <a:rect l="l" t="t" r="r" b="b"/>
                <a:pathLst>
                  <a:path w="17287" h="896">
                    <a:moveTo>
                      <a:pt x="0" y="0"/>
                    </a:moveTo>
                    <a:lnTo>
                      <a:pt x="0" y="896"/>
                    </a:lnTo>
                    <a:lnTo>
                      <a:pt x="17286" y="896"/>
                    </a:lnTo>
                    <a:lnTo>
                      <a:pt x="17286"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81" name="Google Shape;220;p15">
                <a:extLst>
                  <a:ext uri="{FF2B5EF4-FFF2-40B4-BE49-F238E27FC236}">
                    <a16:creationId xmlns:a16="http://schemas.microsoft.com/office/drawing/2014/main" id="{9C559836-0A35-F6FA-80E9-ED135F0EFCE2}"/>
                  </a:ext>
                </a:extLst>
              </p:cNvPr>
              <p:cNvSpPr/>
              <p:nvPr/>
            </p:nvSpPr>
            <p:spPr>
              <a:xfrm>
                <a:off x="1506240" y="3147120"/>
                <a:ext cx="62280" cy="62280"/>
              </a:xfrm>
              <a:custGeom>
                <a:avLst/>
                <a:gdLst/>
                <a:ahLst/>
                <a:cxnLst/>
                <a:rect l="l" t="t" r="r" b="b"/>
                <a:pathLst>
                  <a:path w="3036" h="3035">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82" name="Google Shape;221;p15">
                <a:extLst>
                  <a:ext uri="{FF2B5EF4-FFF2-40B4-BE49-F238E27FC236}">
                    <a16:creationId xmlns:a16="http://schemas.microsoft.com/office/drawing/2014/main" id="{3132519B-73FD-EB5B-38E2-9AD473526124}"/>
                  </a:ext>
                </a:extLst>
              </p:cNvPr>
              <p:cNvSpPr/>
              <p:nvPr/>
            </p:nvSpPr>
            <p:spPr>
              <a:xfrm>
                <a:off x="1410840" y="2741400"/>
                <a:ext cx="126360" cy="405360"/>
              </a:xfrm>
              <a:custGeom>
                <a:avLst/>
                <a:gdLst/>
                <a:ahLst/>
                <a:cxnLst/>
                <a:rect l="l" t="t" r="r" b="b"/>
                <a:pathLst>
                  <a:path w="6144" h="19675">
                    <a:moveTo>
                      <a:pt x="0" y="0"/>
                    </a:moveTo>
                    <a:lnTo>
                      <a:pt x="0" y="8482"/>
                    </a:lnTo>
                    <a:lnTo>
                      <a:pt x="6144" y="11615"/>
                    </a:lnTo>
                    <a:lnTo>
                      <a:pt x="6144" y="19674"/>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83" name="Google Shape;222;p15">
                <a:extLst>
                  <a:ext uri="{FF2B5EF4-FFF2-40B4-BE49-F238E27FC236}">
                    <a16:creationId xmlns:a16="http://schemas.microsoft.com/office/drawing/2014/main" id="{16177095-562A-4EA7-E01A-A76F8240F9A6}"/>
                  </a:ext>
                </a:extLst>
              </p:cNvPr>
              <p:cNvSpPr/>
              <p:nvPr/>
            </p:nvSpPr>
            <p:spPr>
              <a:xfrm>
                <a:off x="1467000" y="2701080"/>
                <a:ext cx="45720" cy="387360"/>
              </a:xfrm>
              <a:custGeom>
                <a:avLst/>
                <a:gdLst/>
                <a:ahLst/>
                <a:cxnLst/>
                <a:rect l="l" t="t" r="r" b="b"/>
                <a:pathLst>
                  <a:path w="2240" h="18804">
                    <a:moveTo>
                      <a:pt x="1" y="18804"/>
                    </a:moveTo>
                    <a:lnTo>
                      <a:pt x="1" y="8929"/>
                    </a:lnTo>
                    <a:lnTo>
                      <a:pt x="2239" y="7512"/>
                    </a:lnTo>
                    <a:lnTo>
                      <a:pt x="2239" y="0"/>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84" name="Google Shape;223;p15">
                <a:extLst>
                  <a:ext uri="{FF2B5EF4-FFF2-40B4-BE49-F238E27FC236}">
                    <a16:creationId xmlns:a16="http://schemas.microsoft.com/office/drawing/2014/main" id="{1F3F14AE-452A-47D9-F447-C0944E9A2B90}"/>
                  </a:ext>
                </a:extLst>
              </p:cNvPr>
              <p:cNvSpPr/>
              <p:nvPr/>
            </p:nvSpPr>
            <p:spPr>
              <a:xfrm>
                <a:off x="1467000" y="3162600"/>
                <a:ext cx="360" cy="156960"/>
              </a:xfrm>
              <a:custGeom>
                <a:avLst/>
                <a:gdLst/>
                <a:ahLst/>
                <a:cxnLst/>
                <a:rect l="l" t="t" r="r" b="b"/>
                <a:pathLst>
                  <a:path w="1" h="7637">
                    <a:moveTo>
                      <a:pt x="1" y="0"/>
                    </a:moveTo>
                    <a:lnTo>
                      <a:pt x="1" y="7636"/>
                    </a:lnTo>
                  </a:path>
                </a:pathLst>
              </a:custGeom>
              <a:noFill/>
              <a:ln w="23625" cap="rnd">
                <a:solidFill>
                  <a:srgbClr val="2776EA"/>
                </a:solidFill>
                <a:round/>
              </a:ln>
            </p:spPr>
            <p:style>
              <a:lnRef idx="0">
                <a:scrgbClr r="0" g="0" b="0"/>
              </a:lnRef>
              <a:fillRef idx="0">
                <a:scrgbClr r="0" g="0" b="0"/>
              </a:fillRef>
              <a:effectRef idx="0">
                <a:scrgbClr r="0" g="0" b="0"/>
              </a:effectRef>
              <a:fontRef idx="minor"/>
            </p:style>
          </p:sp>
          <p:sp>
            <p:nvSpPr>
              <p:cNvPr id="185" name="Google Shape;224;p15">
                <a:extLst>
                  <a:ext uri="{FF2B5EF4-FFF2-40B4-BE49-F238E27FC236}">
                    <a16:creationId xmlns:a16="http://schemas.microsoft.com/office/drawing/2014/main" id="{397EB4A7-5281-0C4B-F457-A69DB7E3B833}"/>
                  </a:ext>
                </a:extLst>
              </p:cNvPr>
              <p:cNvSpPr/>
              <p:nvPr/>
            </p:nvSpPr>
            <p:spPr>
              <a:xfrm>
                <a:off x="1467000" y="3396960"/>
                <a:ext cx="360" cy="54720"/>
              </a:xfrm>
              <a:custGeom>
                <a:avLst/>
                <a:gdLst/>
                <a:ahLst/>
                <a:cxnLst/>
                <a:rect l="l" t="t" r="r" b="b"/>
                <a:pathLst>
                  <a:path w="1" h="2663">
                    <a:moveTo>
                      <a:pt x="1" y="1"/>
                    </a:moveTo>
                    <a:lnTo>
                      <a:pt x="1" y="2662"/>
                    </a:lnTo>
                  </a:path>
                </a:pathLst>
              </a:custGeom>
              <a:noFill/>
              <a:ln w="23625" cap="rnd">
                <a:solidFill>
                  <a:srgbClr val="2776EA"/>
                </a:solidFill>
                <a:round/>
              </a:ln>
            </p:spPr>
            <p:style>
              <a:lnRef idx="0">
                <a:scrgbClr r="0" g="0" b="0"/>
              </a:lnRef>
              <a:fillRef idx="0">
                <a:scrgbClr r="0" g="0" b="0"/>
              </a:fillRef>
              <a:effectRef idx="0">
                <a:scrgbClr r="0" g="0" b="0"/>
              </a:effectRef>
              <a:fontRef idx="minor"/>
            </p:style>
          </p:sp>
        </p:grpSp>
        <p:sp>
          <p:nvSpPr>
            <p:cNvPr id="6" name="Google Shape;225;p15">
              <a:extLst>
                <a:ext uri="{FF2B5EF4-FFF2-40B4-BE49-F238E27FC236}">
                  <a16:creationId xmlns:a16="http://schemas.microsoft.com/office/drawing/2014/main" id="{2B90AFD6-ECDB-B75C-F7BC-01F6E9BE9EF9}"/>
                </a:ext>
              </a:extLst>
            </p:cNvPr>
            <p:cNvSpPr/>
            <p:nvPr/>
          </p:nvSpPr>
          <p:spPr>
            <a:xfrm>
              <a:off x="2897280" y="1017000"/>
              <a:ext cx="90000" cy="90000"/>
            </a:xfrm>
            <a:prstGeom prst="ellipse">
              <a:avLst/>
            </a:prstGeom>
            <a:noFill/>
            <a:ln w="0">
              <a:noFill/>
            </a:ln>
          </p:spPr>
          <p:style>
            <a:lnRef idx="0">
              <a:scrgbClr r="0" g="0" b="0"/>
            </a:lnRef>
            <a:fillRef idx="0">
              <a:scrgbClr r="0" g="0" b="0"/>
            </a:fillRef>
            <a:effectRef idx="0">
              <a:scrgbClr r="0" g="0" b="0"/>
            </a:effectRef>
            <a:fontRef idx="minor"/>
          </p:style>
        </p:sp>
        <p:sp>
          <p:nvSpPr>
            <p:cNvPr id="7" name="Google Shape;226;p15">
              <a:extLst>
                <a:ext uri="{FF2B5EF4-FFF2-40B4-BE49-F238E27FC236}">
                  <a16:creationId xmlns:a16="http://schemas.microsoft.com/office/drawing/2014/main" id="{70EB48A4-1C40-4618-97D5-B76472A626D7}"/>
                </a:ext>
              </a:extLst>
            </p:cNvPr>
            <p:cNvSpPr/>
            <p:nvPr/>
          </p:nvSpPr>
          <p:spPr>
            <a:xfrm>
              <a:off x="1125360" y="1473120"/>
              <a:ext cx="90000" cy="90000"/>
            </a:xfrm>
            <a:prstGeom prst="ellipse">
              <a:avLst/>
            </a:prstGeom>
            <a:noFill/>
            <a:ln w="0">
              <a:noFill/>
            </a:ln>
          </p:spPr>
          <p:style>
            <a:lnRef idx="0">
              <a:scrgbClr r="0" g="0" b="0"/>
            </a:lnRef>
            <a:fillRef idx="0">
              <a:scrgbClr r="0" g="0" b="0"/>
            </a:fillRef>
            <a:effectRef idx="0">
              <a:scrgbClr r="0" g="0" b="0"/>
            </a:effectRef>
            <a:fontRef idx="minor"/>
          </p:style>
        </p:sp>
        <p:sp>
          <p:nvSpPr>
            <p:cNvPr id="8" name="Google Shape;227;p15">
              <a:extLst>
                <a:ext uri="{FF2B5EF4-FFF2-40B4-BE49-F238E27FC236}">
                  <a16:creationId xmlns:a16="http://schemas.microsoft.com/office/drawing/2014/main" id="{3AA29E66-2F06-2BA8-5F5F-92FDDAC6860E}"/>
                </a:ext>
              </a:extLst>
            </p:cNvPr>
            <p:cNvSpPr/>
            <p:nvPr/>
          </p:nvSpPr>
          <p:spPr>
            <a:xfrm>
              <a:off x="790920" y="3096720"/>
              <a:ext cx="90000" cy="90000"/>
            </a:xfrm>
            <a:prstGeom prst="ellipse">
              <a:avLst/>
            </a:prstGeom>
            <a:noFill/>
            <a:ln w="0">
              <a:noFill/>
            </a:ln>
          </p:spPr>
          <p:style>
            <a:lnRef idx="0">
              <a:scrgbClr r="0" g="0" b="0"/>
            </a:lnRef>
            <a:fillRef idx="0">
              <a:scrgbClr r="0" g="0" b="0"/>
            </a:fillRef>
            <a:effectRef idx="0">
              <a:scrgbClr r="0" g="0" b="0"/>
            </a:effectRef>
            <a:fontRef idx="minor"/>
          </p:style>
        </p:sp>
        <p:sp>
          <p:nvSpPr>
            <p:cNvPr id="9" name="Google Shape;228;p15">
              <a:extLst>
                <a:ext uri="{FF2B5EF4-FFF2-40B4-BE49-F238E27FC236}">
                  <a16:creationId xmlns:a16="http://schemas.microsoft.com/office/drawing/2014/main" id="{FA285007-92DC-D027-4B7C-DF9351CDB0FE}"/>
                </a:ext>
              </a:extLst>
            </p:cNvPr>
            <p:cNvSpPr/>
            <p:nvPr/>
          </p:nvSpPr>
          <p:spPr>
            <a:xfrm>
              <a:off x="4107240" y="1563480"/>
              <a:ext cx="90000" cy="90000"/>
            </a:xfrm>
            <a:prstGeom prst="ellipse">
              <a:avLst/>
            </a:prstGeom>
            <a:noFill/>
            <a:ln w="0">
              <a:noFill/>
            </a:ln>
          </p:spPr>
          <p:style>
            <a:lnRef idx="0">
              <a:scrgbClr r="0" g="0" b="0"/>
            </a:lnRef>
            <a:fillRef idx="0">
              <a:scrgbClr r="0" g="0" b="0"/>
            </a:fillRef>
            <a:effectRef idx="0">
              <a:scrgbClr r="0" g="0" b="0"/>
            </a:effectRef>
            <a:fontRef idx="minor"/>
          </p:style>
        </p:sp>
        <p:sp>
          <p:nvSpPr>
            <p:cNvPr id="10" name="Google Shape;229;p15">
              <a:extLst>
                <a:ext uri="{FF2B5EF4-FFF2-40B4-BE49-F238E27FC236}">
                  <a16:creationId xmlns:a16="http://schemas.microsoft.com/office/drawing/2014/main" id="{0950A69C-FB41-B3B2-156C-40C03A4A3D43}"/>
                </a:ext>
              </a:extLst>
            </p:cNvPr>
            <p:cNvSpPr/>
            <p:nvPr/>
          </p:nvSpPr>
          <p:spPr>
            <a:xfrm>
              <a:off x="4739400" y="2628720"/>
              <a:ext cx="90000" cy="90000"/>
            </a:xfrm>
            <a:prstGeom prst="ellipse">
              <a:avLst/>
            </a:prstGeom>
            <a:noFill/>
            <a:ln w="0">
              <a:noFill/>
            </a:ln>
          </p:spPr>
          <p:style>
            <a:lnRef idx="0">
              <a:scrgbClr r="0" g="0" b="0"/>
            </a:lnRef>
            <a:fillRef idx="0">
              <a:scrgbClr r="0" g="0" b="0"/>
            </a:fillRef>
            <a:effectRef idx="0">
              <a:scrgbClr r="0" g="0" b="0"/>
            </a:effectRef>
            <a:fontRef idx="minor"/>
          </p:style>
        </p:sp>
        <p:sp>
          <p:nvSpPr>
            <p:cNvPr id="11" name="Google Shape;230;p15">
              <a:extLst>
                <a:ext uri="{FF2B5EF4-FFF2-40B4-BE49-F238E27FC236}">
                  <a16:creationId xmlns:a16="http://schemas.microsoft.com/office/drawing/2014/main" id="{3CF37B9F-FB4F-C49A-5D80-DD7AD360D8C0}"/>
                </a:ext>
              </a:extLst>
            </p:cNvPr>
            <p:cNvSpPr/>
            <p:nvPr/>
          </p:nvSpPr>
          <p:spPr>
            <a:xfrm>
              <a:off x="3998160" y="4018320"/>
              <a:ext cx="90000" cy="90000"/>
            </a:xfrm>
            <a:prstGeom prst="ellipse">
              <a:avLst/>
            </a:prstGeom>
            <a:noFill/>
            <a:ln w="0">
              <a:noFill/>
            </a:ln>
          </p:spPr>
          <p:style>
            <a:lnRef idx="0">
              <a:scrgbClr r="0" g="0" b="0"/>
            </a:lnRef>
            <a:fillRef idx="0">
              <a:scrgbClr r="0" g="0" b="0"/>
            </a:fillRef>
            <a:effectRef idx="0">
              <a:scrgbClr r="0" g="0" b="0"/>
            </a:effectRef>
            <a:fontRef idx="minor"/>
          </p:style>
        </p:sp>
      </p:grpSp>
      <p:pic>
        <p:nvPicPr>
          <p:cNvPr id="195" name="Picture 194">
            <a:extLst>
              <a:ext uri="{FF2B5EF4-FFF2-40B4-BE49-F238E27FC236}">
                <a16:creationId xmlns:a16="http://schemas.microsoft.com/office/drawing/2014/main" id="{E59D0BAC-8068-5621-9489-B87F82563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02" y="478417"/>
            <a:ext cx="1705693" cy="1141592"/>
          </a:xfrm>
          <a:prstGeom prst="rect">
            <a:avLst/>
          </a:prstGeom>
        </p:spPr>
      </p:pic>
      <p:pic>
        <p:nvPicPr>
          <p:cNvPr id="197" name="Picture 196">
            <a:extLst>
              <a:ext uri="{FF2B5EF4-FFF2-40B4-BE49-F238E27FC236}">
                <a16:creationId xmlns:a16="http://schemas.microsoft.com/office/drawing/2014/main" id="{8D576D64-D754-B1AD-CE64-1EA12A5C3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2276" y="11574"/>
            <a:ext cx="2201734" cy="2201734"/>
          </a:xfrm>
          <a:prstGeom prst="rect">
            <a:avLst/>
          </a:prstGeom>
        </p:spPr>
      </p:pic>
    </p:spTree>
    <p:extLst>
      <p:ext uri="{BB962C8B-B14F-4D97-AF65-F5344CB8AC3E}">
        <p14:creationId xmlns:p14="http://schemas.microsoft.com/office/powerpoint/2010/main" val="4018075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86B17B2-24F9-E56B-5DC0-45EA98E6F4B5}"/>
              </a:ext>
            </a:extLst>
          </p:cNvPr>
          <p:cNvGraphicFramePr>
            <a:graphicFrameLocks noGrp="1"/>
          </p:cNvGraphicFramePr>
          <p:nvPr>
            <p:extLst>
              <p:ext uri="{D42A27DB-BD31-4B8C-83A1-F6EECF244321}">
                <p14:modId xmlns:p14="http://schemas.microsoft.com/office/powerpoint/2010/main" val="3872991308"/>
              </p:ext>
            </p:extLst>
          </p:nvPr>
        </p:nvGraphicFramePr>
        <p:xfrm>
          <a:off x="327665" y="466725"/>
          <a:ext cx="8513775" cy="4416850"/>
        </p:xfrm>
        <a:graphic>
          <a:graphicData uri="http://schemas.openxmlformats.org/drawingml/2006/table">
            <a:tbl>
              <a:tblPr firstRow="1" bandRow="1">
                <a:tableStyleId>{5C22544A-7EE6-4342-B048-85BDC9FD1C3A}</a:tableStyleId>
              </a:tblPr>
              <a:tblGrid>
                <a:gridCol w="373709">
                  <a:extLst>
                    <a:ext uri="{9D8B030D-6E8A-4147-A177-3AD203B41FA5}">
                      <a16:colId xmlns:a16="http://schemas.microsoft.com/office/drawing/2014/main" val="440315626"/>
                    </a:ext>
                  </a:extLst>
                </a:gridCol>
                <a:gridCol w="1310873">
                  <a:extLst>
                    <a:ext uri="{9D8B030D-6E8A-4147-A177-3AD203B41FA5}">
                      <a16:colId xmlns:a16="http://schemas.microsoft.com/office/drawing/2014/main" val="3386389812"/>
                    </a:ext>
                  </a:extLst>
                </a:gridCol>
                <a:gridCol w="679924">
                  <a:extLst>
                    <a:ext uri="{9D8B030D-6E8A-4147-A177-3AD203B41FA5}">
                      <a16:colId xmlns:a16="http://schemas.microsoft.com/office/drawing/2014/main" val="4289604845"/>
                    </a:ext>
                  </a:extLst>
                </a:gridCol>
                <a:gridCol w="1885473">
                  <a:extLst>
                    <a:ext uri="{9D8B030D-6E8A-4147-A177-3AD203B41FA5}">
                      <a16:colId xmlns:a16="http://schemas.microsoft.com/office/drawing/2014/main" val="3108370856"/>
                    </a:ext>
                  </a:extLst>
                </a:gridCol>
                <a:gridCol w="2131898">
                  <a:extLst>
                    <a:ext uri="{9D8B030D-6E8A-4147-A177-3AD203B41FA5}">
                      <a16:colId xmlns:a16="http://schemas.microsoft.com/office/drawing/2014/main" val="835743646"/>
                    </a:ext>
                  </a:extLst>
                </a:gridCol>
                <a:gridCol w="2131898">
                  <a:extLst>
                    <a:ext uri="{9D8B030D-6E8A-4147-A177-3AD203B41FA5}">
                      <a16:colId xmlns:a16="http://schemas.microsoft.com/office/drawing/2014/main" val="671200921"/>
                    </a:ext>
                  </a:extLst>
                </a:gridCol>
              </a:tblGrid>
              <a:tr h="1368005">
                <a:tc>
                  <a:txBody>
                    <a:bodyPr/>
                    <a:lstStyle/>
                    <a:p>
                      <a:r>
                        <a:rPr lang="en-US" dirty="0"/>
                        <a:t>Sr.</a:t>
                      </a:r>
                    </a:p>
                    <a:p>
                      <a:r>
                        <a:rPr lang="en-US" dirty="0"/>
                        <a:t>NO</a:t>
                      </a:r>
                      <a:endParaRPr lang="en-IN" dirty="0"/>
                    </a:p>
                  </a:txBody>
                  <a:tcPr/>
                </a:tc>
                <a:tc>
                  <a:txBody>
                    <a:bodyPr/>
                    <a:lstStyle/>
                    <a:p>
                      <a:r>
                        <a:rPr lang="en-US" dirty="0"/>
                        <a:t>Title of the Paper</a:t>
                      </a:r>
                      <a:endParaRPr lang="en-IN" dirty="0"/>
                    </a:p>
                  </a:txBody>
                  <a:tcPr/>
                </a:tc>
                <a:tc>
                  <a:txBody>
                    <a:bodyPr/>
                    <a:lstStyle/>
                    <a:p>
                      <a:r>
                        <a:rPr lang="en-US" dirty="0"/>
                        <a:t>Year of publication</a:t>
                      </a:r>
                      <a:endParaRPr lang="en-IN" dirty="0"/>
                    </a:p>
                  </a:txBody>
                  <a:tcPr/>
                </a:tc>
                <a:tc>
                  <a:txBody>
                    <a:bodyPr/>
                    <a:lstStyle/>
                    <a:p>
                      <a:r>
                        <a:rPr lang="en-US" dirty="0"/>
                        <a:t>Method /algorithm used</a:t>
                      </a:r>
                      <a:endParaRPr lang="en-IN" dirty="0"/>
                    </a:p>
                  </a:txBody>
                  <a:tcPr/>
                </a:tc>
                <a:tc>
                  <a:txBody>
                    <a:bodyPr/>
                    <a:lstStyle/>
                    <a:p>
                      <a:r>
                        <a:rPr lang="en-US" dirty="0"/>
                        <a:t>Features/advantages/results</a:t>
                      </a:r>
                      <a:endParaRPr lang="en-IN" dirty="0"/>
                    </a:p>
                  </a:txBody>
                  <a:tcPr/>
                </a:tc>
                <a:tc>
                  <a:txBody>
                    <a:bodyPr/>
                    <a:lstStyle/>
                    <a:p>
                      <a:r>
                        <a:rPr lang="en-IN" dirty="0"/>
                        <a:t>Limitation</a:t>
                      </a:r>
                    </a:p>
                  </a:txBody>
                  <a:tcPr/>
                </a:tc>
                <a:extLst>
                  <a:ext uri="{0D108BD9-81ED-4DB2-BD59-A6C34878D82A}">
                    <a16:rowId xmlns:a16="http://schemas.microsoft.com/office/drawing/2014/main" val="171165662"/>
                  </a:ext>
                </a:extLst>
              </a:tr>
              <a:tr h="1517225">
                <a:tc>
                  <a:txBody>
                    <a:bodyPr/>
                    <a:lstStyle/>
                    <a:p>
                      <a:r>
                        <a:rPr lang="en-US" dirty="0"/>
                        <a:t>3</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Microsoft Power BI Desktop for Data Analytics</a:t>
                      </a:r>
                      <a:endParaRPr lang="en-IN" sz="1350" kern="1200" dirty="0">
                        <a:solidFill>
                          <a:schemeClr val="dk1"/>
                        </a:solidFill>
                        <a:effectLst/>
                        <a:latin typeface="+mn-lt"/>
                        <a:ea typeface="+mn-ea"/>
                        <a:cs typeface="+mn-cs"/>
                      </a:endParaRPr>
                    </a:p>
                    <a:p>
                      <a:endParaRPr lang="en-IN" dirty="0"/>
                    </a:p>
                  </a:txBody>
                  <a:tcPr/>
                </a:tc>
                <a:tc>
                  <a:txBody>
                    <a:bodyPr/>
                    <a:lstStyle/>
                    <a:p>
                      <a:r>
                        <a:rPr lang="en-IN" dirty="0"/>
                        <a:t>2019</a:t>
                      </a:r>
                    </a:p>
                  </a:txBody>
                  <a:tcPr/>
                </a:tc>
                <a:tc>
                  <a:txBody>
                    <a:bodyPr/>
                    <a:lstStyle/>
                    <a:p>
                      <a:r>
                        <a:rPr lang="en-IN" dirty="0"/>
                        <a:t>Power BI (Visualisation Tools )</a:t>
                      </a:r>
                    </a:p>
                  </a:txBody>
                  <a:tcPr/>
                </a:tc>
                <a:tc>
                  <a:txBody>
                    <a:bodyPr/>
                    <a:lstStyle/>
                    <a:p>
                      <a:r>
                        <a:rPr lang="en-IN" dirty="0"/>
                        <a:t>Classify the result for visualization </a:t>
                      </a:r>
                    </a:p>
                  </a:txBody>
                  <a:tcPr/>
                </a:tc>
                <a:tc>
                  <a:txBody>
                    <a:bodyPr/>
                    <a:lstStyle/>
                    <a:p>
                      <a:r>
                        <a:rPr lang="en-US" dirty="0"/>
                        <a:t>MS-Power BI cannot be considered one single standalone software.</a:t>
                      </a:r>
                      <a:endParaRPr lang="en-IN" dirty="0"/>
                    </a:p>
                  </a:txBody>
                  <a:tcPr/>
                </a:tc>
                <a:extLst>
                  <a:ext uri="{0D108BD9-81ED-4DB2-BD59-A6C34878D82A}">
                    <a16:rowId xmlns:a16="http://schemas.microsoft.com/office/drawing/2014/main" val="1285723480"/>
                  </a:ext>
                </a:extLst>
              </a:tr>
              <a:tr h="1517225">
                <a:tc>
                  <a:txBody>
                    <a:bodyPr/>
                    <a:lstStyle/>
                    <a:p>
                      <a:r>
                        <a:rPr lang="en-US" dirty="0"/>
                        <a:t>4</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Human Resource Analytics using Power Bi Visualization Tool</a:t>
                      </a:r>
                      <a:endParaRPr lang="en-IN" sz="1350" kern="1200" dirty="0">
                        <a:solidFill>
                          <a:schemeClr val="dk1"/>
                        </a:solidFill>
                        <a:effectLst/>
                        <a:latin typeface="+mn-lt"/>
                        <a:ea typeface="+mn-ea"/>
                        <a:cs typeface="+mn-cs"/>
                      </a:endParaRPr>
                    </a:p>
                    <a:p>
                      <a:endParaRPr lang="en-IN" dirty="0"/>
                    </a:p>
                  </a:txBody>
                  <a:tcPr/>
                </a:tc>
                <a:tc>
                  <a:txBody>
                    <a:bodyPr/>
                    <a:lstStyle/>
                    <a:p>
                      <a:r>
                        <a:rPr lang="en-US" dirty="0"/>
                        <a:t>2020</a:t>
                      </a:r>
                      <a:endParaRPr lang="en-IN" dirty="0"/>
                    </a:p>
                  </a:txBody>
                  <a:tcPr/>
                </a:tc>
                <a:tc>
                  <a:txBody>
                    <a:bodyPr/>
                    <a:lstStyle/>
                    <a:p>
                      <a:r>
                        <a:rPr lang="en-IN" dirty="0"/>
                        <a:t>Logistic Regression ,</a:t>
                      </a:r>
                    </a:p>
                    <a:p>
                      <a:r>
                        <a:rPr lang="en-IN" dirty="0"/>
                        <a:t>Random Forest Classifier</a:t>
                      </a:r>
                    </a:p>
                  </a:txBody>
                  <a:tcPr/>
                </a:tc>
                <a:tc>
                  <a:txBody>
                    <a:bodyPr/>
                    <a:lstStyle/>
                    <a:p>
                      <a:r>
                        <a:rPr lang="en-US" dirty="0"/>
                        <a:t>Its implementation can boost up the economic growth of a company as it uses simple dashboards for performance levels. </a:t>
                      </a:r>
                      <a:endParaRPr lang="en-IN" dirty="0"/>
                    </a:p>
                  </a:txBody>
                  <a:tcPr/>
                </a:tc>
                <a:tc>
                  <a:txBody>
                    <a:bodyPr/>
                    <a:lstStyle/>
                    <a:p>
                      <a:r>
                        <a:rPr lang="en-IN" dirty="0"/>
                        <a:t>Increase  in complexity leads to lack in awareness.</a:t>
                      </a:r>
                    </a:p>
                  </a:txBody>
                  <a:tcPr/>
                </a:tc>
                <a:extLst>
                  <a:ext uri="{0D108BD9-81ED-4DB2-BD59-A6C34878D82A}">
                    <a16:rowId xmlns:a16="http://schemas.microsoft.com/office/drawing/2014/main" val="1421903161"/>
                  </a:ext>
                </a:extLst>
              </a:tr>
            </a:tbl>
          </a:graphicData>
        </a:graphic>
      </p:graphicFrame>
    </p:spTree>
    <p:extLst>
      <p:ext uri="{BB962C8B-B14F-4D97-AF65-F5344CB8AC3E}">
        <p14:creationId xmlns:p14="http://schemas.microsoft.com/office/powerpoint/2010/main" val="183406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C68E381-7745-100C-7135-B6DD3ED96365}"/>
              </a:ext>
            </a:extLst>
          </p:cNvPr>
          <p:cNvGraphicFramePr>
            <a:graphicFrameLocks noGrp="1"/>
          </p:cNvGraphicFramePr>
          <p:nvPr>
            <p:extLst>
              <p:ext uri="{D42A27DB-BD31-4B8C-83A1-F6EECF244321}">
                <p14:modId xmlns:p14="http://schemas.microsoft.com/office/powerpoint/2010/main" val="374524596"/>
              </p:ext>
            </p:extLst>
          </p:nvPr>
        </p:nvGraphicFramePr>
        <p:xfrm>
          <a:off x="272412" y="487776"/>
          <a:ext cx="8599175" cy="4534090"/>
        </p:xfrm>
        <a:graphic>
          <a:graphicData uri="http://schemas.openxmlformats.org/drawingml/2006/table">
            <a:tbl>
              <a:tblPr firstRow="1" bandRow="1">
                <a:tableStyleId>{5C22544A-7EE6-4342-B048-85BDC9FD1C3A}</a:tableStyleId>
              </a:tblPr>
              <a:tblGrid>
                <a:gridCol w="704923">
                  <a:extLst>
                    <a:ext uri="{9D8B030D-6E8A-4147-A177-3AD203B41FA5}">
                      <a16:colId xmlns:a16="http://schemas.microsoft.com/office/drawing/2014/main" val="3969295198"/>
                    </a:ext>
                  </a:extLst>
                </a:gridCol>
                <a:gridCol w="1008032">
                  <a:extLst>
                    <a:ext uri="{9D8B030D-6E8A-4147-A177-3AD203B41FA5}">
                      <a16:colId xmlns:a16="http://schemas.microsoft.com/office/drawing/2014/main" val="593284869"/>
                    </a:ext>
                  </a:extLst>
                </a:gridCol>
                <a:gridCol w="1103984">
                  <a:extLst>
                    <a:ext uri="{9D8B030D-6E8A-4147-A177-3AD203B41FA5}">
                      <a16:colId xmlns:a16="http://schemas.microsoft.com/office/drawing/2014/main" val="3696097560"/>
                    </a:ext>
                  </a:extLst>
                </a:gridCol>
                <a:gridCol w="1996889">
                  <a:extLst>
                    <a:ext uri="{9D8B030D-6E8A-4147-A177-3AD203B41FA5}">
                      <a16:colId xmlns:a16="http://schemas.microsoft.com/office/drawing/2014/main" val="4000429420"/>
                    </a:ext>
                  </a:extLst>
                </a:gridCol>
                <a:gridCol w="2225488">
                  <a:extLst>
                    <a:ext uri="{9D8B030D-6E8A-4147-A177-3AD203B41FA5}">
                      <a16:colId xmlns:a16="http://schemas.microsoft.com/office/drawing/2014/main" val="2963570975"/>
                    </a:ext>
                  </a:extLst>
                </a:gridCol>
                <a:gridCol w="1559859">
                  <a:extLst>
                    <a:ext uri="{9D8B030D-6E8A-4147-A177-3AD203B41FA5}">
                      <a16:colId xmlns:a16="http://schemas.microsoft.com/office/drawing/2014/main" val="154146222"/>
                    </a:ext>
                  </a:extLst>
                </a:gridCol>
              </a:tblGrid>
              <a:tr h="1096318">
                <a:tc>
                  <a:txBody>
                    <a:bodyPr/>
                    <a:lstStyle/>
                    <a:p>
                      <a:r>
                        <a:rPr lang="en-US" dirty="0"/>
                        <a:t>Sr.NO</a:t>
                      </a:r>
                      <a:endParaRPr lang="en-IN" dirty="0"/>
                    </a:p>
                  </a:txBody>
                  <a:tcPr/>
                </a:tc>
                <a:tc>
                  <a:txBody>
                    <a:bodyPr/>
                    <a:lstStyle/>
                    <a:p>
                      <a:r>
                        <a:rPr lang="en-US" dirty="0"/>
                        <a:t>Title of the Paper</a:t>
                      </a:r>
                      <a:endParaRPr lang="en-IN" dirty="0"/>
                    </a:p>
                  </a:txBody>
                  <a:tcPr/>
                </a:tc>
                <a:tc>
                  <a:txBody>
                    <a:bodyPr/>
                    <a:lstStyle/>
                    <a:p>
                      <a:r>
                        <a:rPr lang="en-US" dirty="0"/>
                        <a:t>Year of publication</a:t>
                      </a:r>
                      <a:endParaRPr lang="en-IN" dirty="0"/>
                    </a:p>
                  </a:txBody>
                  <a:tcPr/>
                </a:tc>
                <a:tc>
                  <a:txBody>
                    <a:bodyPr/>
                    <a:lstStyle/>
                    <a:p>
                      <a:r>
                        <a:rPr lang="en-US" dirty="0"/>
                        <a:t>Method /algorithm used</a:t>
                      </a:r>
                      <a:endParaRPr lang="en-IN" dirty="0"/>
                    </a:p>
                  </a:txBody>
                  <a:tcPr/>
                </a:tc>
                <a:tc>
                  <a:txBody>
                    <a:bodyPr/>
                    <a:lstStyle/>
                    <a:p>
                      <a:r>
                        <a:rPr lang="en-US" dirty="0"/>
                        <a:t>Features/advantages/results</a:t>
                      </a:r>
                      <a:endParaRPr lang="en-IN" dirty="0"/>
                    </a:p>
                  </a:txBody>
                  <a:tcPr/>
                </a:tc>
                <a:tc>
                  <a:txBody>
                    <a:bodyPr/>
                    <a:lstStyle/>
                    <a:p>
                      <a:r>
                        <a:rPr lang="en-IN" dirty="0"/>
                        <a:t>Limitation</a:t>
                      </a:r>
                    </a:p>
                  </a:txBody>
                  <a:tcPr/>
                </a:tc>
                <a:extLst>
                  <a:ext uri="{0D108BD9-81ED-4DB2-BD59-A6C34878D82A}">
                    <a16:rowId xmlns:a16="http://schemas.microsoft.com/office/drawing/2014/main" val="2475853525"/>
                  </a:ext>
                </a:extLst>
              </a:tr>
              <a:tr h="1700412">
                <a:tc>
                  <a:txBody>
                    <a:bodyPr/>
                    <a:lstStyle/>
                    <a:p>
                      <a:r>
                        <a:rPr lang="en-US" dirty="0"/>
                        <a:t>5</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IN" sz="1350" kern="1200" dirty="0">
                          <a:solidFill>
                            <a:schemeClr val="dk1"/>
                          </a:solidFill>
                          <a:effectLst/>
                          <a:latin typeface="+mn-lt"/>
                          <a:ea typeface="+mn-ea"/>
                          <a:cs typeface="+mn-cs"/>
                        </a:rPr>
                        <a:t>Predictive Analysis for Big Mart Sales Using Machine Learning Algorithms</a:t>
                      </a:r>
                    </a:p>
                    <a:p>
                      <a:endParaRPr lang="en-IN" dirty="0"/>
                    </a:p>
                  </a:txBody>
                  <a:tcPr/>
                </a:tc>
                <a:tc>
                  <a:txBody>
                    <a:bodyPr/>
                    <a:lstStyle/>
                    <a:p>
                      <a:r>
                        <a:rPr lang="en-IN" dirty="0"/>
                        <a:t>2020</a:t>
                      </a:r>
                    </a:p>
                  </a:txBody>
                  <a:tcPr/>
                </a:tc>
                <a:tc>
                  <a:txBody>
                    <a:bodyPr/>
                    <a:lstStyle/>
                    <a:p>
                      <a:r>
                        <a:rPr lang="en-IN" dirty="0" err="1"/>
                        <a:t>Holte’s</a:t>
                      </a:r>
                      <a:r>
                        <a:rPr lang="en-IN" dirty="0"/>
                        <a:t> Linear Trend Model, Holt winter Seasonal Method</a:t>
                      </a:r>
                    </a:p>
                  </a:txBody>
                  <a:tcPr/>
                </a:tc>
                <a:tc>
                  <a:txBody>
                    <a:bodyPr/>
                    <a:lstStyle/>
                    <a:p>
                      <a:r>
                        <a:rPr lang="en-IN" dirty="0"/>
                        <a:t>The Method of forecasting for predicting sells value is very beneficial towards ERP system.</a:t>
                      </a:r>
                    </a:p>
                  </a:txBody>
                  <a:tcPr/>
                </a:tc>
                <a:tc>
                  <a:txBody>
                    <a:bodyPr/>
                    <a:lstStyle/>
                    <a:p>
                      <a:r>
                        <a:rPr lang="en-US" dirty="0"/>
                        <a:t>Unforeseen cash flow and unmanaged production, staff and financing.</a:t>
                      </a:r>
                      <a:endParaRPr lang="en-IN" dirty="0"/>
                    </a:p>
                  </a:txBody>
                  <a:tcPr/>
                </a:tc>
                <a:extLst>
                  <a:ext uri="{0D108BD9-81ED-4DB2-BD59-A6C34878D82A}">
                    <a16:rowId xmlns:a16="http://schemas.microsoft.com/office/drawing/2014/main" val="2242821949"/>
                  </a:ext>
                </a:extLst>
              </a:tr>
              <a:tr h="1700412">
                <a:tc>
                  <a:txBody>
                    <a:bodyPr/>
                    <a:lstStyle/>
                    <a:p>
                      <a:r>
                        <a:rPr lang="en-US" dirty="0"/>
                        <a:t>6</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IN" sz="1350" kern="1200" dirty="0">
                          <a:solidFill>
                            <a:schemeClr val="dk1"/>
                          </a:solidFill>
                          <a:effectLst/>
                          <a:latin typeface="+mn-lt"/>
                          <a:ea typeface="+mn-ea"/>
                          <a:cs typeface="+mn-cs"/>
                        </a:rPr>
                        <a:t>Business Forecasting System using Machine Learning Approach</a:t>
                      </a:r>
                    </a:p>
                  </a:txBody>
                  <a:tcPr/>
                </a:tc>
                <a:tc>
                  <a:txBody>
                    <a:bodyPr/>
                    <a:lstStyle/>
                    <a:p>
                      <a:r>
                        <a:rPr lang="en-IN" dirty="0"/>
                        <a:t>2021</a:t>
                      </a:r>
                    </a:p>
                  </a:txBody>
                  <a:tcPr/>
                </a:tc>
                <a:tc>
                  <a:txBody>
                    <a:bodyPr/>
                    <a:lstStyle/>
                    <a:p>
                      <a:r>
                        <a:rPr lang="en-IN" dirty="0"/>
                        <a:t>Deep Learning Network (DNN),</a:t>
                      </a:r>
                    </a:p>
                    <a:p>
                      <a:r>
                        <a:rPr lang="en-IN" dirty="0"/>
                        <a:t>Feed Forward Neural Network</a:t>
                      </a:r>
                    </a:p>
                    <a:p>
                      <a:r>
                        <a:rPr lang="en-IN" dirty="0"/>
                        <a:t>( FFNN )</a:t>
                      </a:r>
                    </a:p>
                  </a:txBody>
                  <a:tcPr/>
                </a:tc>
                <a:tc>
                  <a:txBody>
                    <a:bodyPr/>
                    <a:lstStyle/>
                    <a:p>
                      <a:r>
                        <a:rPr lang="en-US" dirty="0"/>
                        <a:t>ML technology is implemented to develop a prediction system and to forecast sale using the system. ML finds specific patterns or relationship from the training data .</a:t>
                      </a:r>
                      <a:endParaRPr lang="en-IN" dirty="0"/>
                    </a:p>
                  </a:txBody>
                  <a:tcPr/>
                </a:tc>
                <a:tc>
                  <a:txBody>
                    <a:bodyPr/>
                    <a:lstStyle/>
                    <a:p>
                      <a:r>
                        <a:rPr lang="en-US" dirty="0"/>
                        <a:t>Training error was found maximum for the commodity that has much price deviation over time.</a:t>
                      </a:r>
                      <a:endParaRPr lang="en-IN" dirty="0"/>
                    </a:p>
                  </a:txBody>
                  <a:tcPr/>
                </a:tc>
                <a:extLst>
                  <a:ext uri="{0D108BD9-81ED-4DB2-BD59-A6C34878D82A}">
                    <a16:rowId xmlns:a16="http://schemas.microsoft.com/office/drawing/2014/main" val="4258524343"/>
                  </a:ext>
                </a:extLst>
              </a:tr>
            </a:tbl>
          </a:graphicData>
        </a:graphic>
      </p:graphicFrame>
    </p:spTree>
    <p:extLst>
      <p:ext uri="{BB962C8B-B14F-4D97-AF65-F5344CB8AC3E}">
        <p14:creationId xmlns:p14="http://schemas.microsoft.com/office/powerpoint/2010/main" val="399337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1ADF20-9BC2-CC4B-8268-E5A706455BFC}"/>
              </a:ext>
            </a:extLst>
          </p:cNvPr>
          <p:cNvSpPr txBox="1"/>
          <p:nvPr/>
        </p:nvSpPr>
        <p:spPr>
          <a:xfrm>
            <a:off x="3267456" y="404761"/>
            <a:ext cx="2142744" cy="369332"/>
          </a:xfrm>
          <a:prstGeom prst="rect">
            <a:avLst/>
          </a:prstGeom>
          <a:noFill/>
        </p:spPr>
        <p:txBody>
          <a:bodyPr wrap="square" rtlCol="0">
            <a:spAutoFit/>
          </a:bodyPr>
          <a:lstStyle/>
          <a:p>
            <a:r>
              <a:rPr lang="en-IN" dirty="0">
                <a:effectLst>
                  <a:outerShdw blurRad="38100" dist="38100" dir="2700000" algn="tl">
                    <a:srgbClr val="000000">
                      <a:alpha val="43137"/>
                    </a:srgbClr>
                  </a:outerShdw>
                </a:effectLst>
              </a:rPr>
              <a:t>System Architecture</a:t>
            </a:r>
          </a:p>
        </p:txBody>
      </p:sp>
      <p:pic>
        <p:nvPicPr>
          <p:cNvPr id="2" name="Picture 1">
            <a:extLst>
              <a:ext uri="{FF2B5EF4-FFF2-40B4-BE49-F238E27FC236}">
                <a16:creationId xmlns:a16="http://schemas.microsoft.com/office/drawing/2014/main" id="{65282E00-C8AB-9EF9-8C0A-48E1FCB024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021" y="835053"/>
            <a:ext cx="8529638" cy="4171287"/>
          </a:xfrm>
          <a:prstGeom prst="rect">
            <a:avLst/>
          </a:prstGeom>
          <a:noFill/>
          <a:ln>
            <a:noFill/>
          </a:ln>
        </p:spPr>
      </p:pic>
    </p:spTree>
    <p:extLst>
      <p:ext uri="{BB962C8B-B14F-4D97-AF65-F5344CB8AC3E}">
        <p14:creationId xmlns:p14="http://schemas.microsoft.com/office/powerpoint/2010/main" val="96044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A87BD-47C9-B153-B07B-DF86C2F412D0}"/>
              </a:ext>
            </a:extLst>
          </p:cNvPr>
          <p:cNvSpPr>
            <a:spLocks noGrp="1"/>
          </p:cNvSpPr>
          <p:nvPr>
            <p:ph type="title"/>
          </p:nvPr>
        </p:nvSpPr>
        <p:spPr>
          <a:xfrm>
            <a:off x="246183" y="432944"/>
            <a:ext cx="8272212" cy="741249"/>
          </a:xfrm>
        </p:spPr>
        <p:txBody>
          <a:bodyPr>
            <a:normAutofit/>
          </a:bodyPr>
          <a:lstStyle/>
          <a:p>
            <a:pPr algn="ctr"/>
            <a:r>
              <a:rPr lang="en-US" sz="3600" dirty="0">
                <a:latin typeface="Gill Sans MT (Body)"/>
              </a:rPr>
              <a:t>algorithm</a:t>
            </a:r>
            <a:endParaRPr lang="en-IN" sz="3600" dirty="0">
              <a:latin typeface="Gill Sans MT (Body)"/>
            </a:endParaRPr>
          </a:p>
        </p:txBody>
      </p:sp>
      <p:sp>
        <p:nvSpPr>
          <p:cNvPr id="3" name="TextBox 2">
            <a:extLst>
              <a:ext uri="{FF2B5EF4-FFF2-40B4-BE49-F238E27FC236}">
                <a16:creationId xmlns:a16="http://schemas.microsoft.com/office/drawing/2014/main" id="{A3E90E8D-EC45-0283-A144-29864610E3B9}"/>
              </a:ext>
            </a:extLst>
          </p:cNvPr>
          <p:cNvSpPr txBox="1"/>
          <p:nvPr/>
        </p:nvSpPr>
        <p:spPr>
          <a:xfrm>
            <a:off x="299579" y="1763306"/>
            <a:ext cx="8477326" cy="2789866"/>
          </a:xfrm>
          <a:prstGeom prst="rect">
            <a:avLst/>
          </a:prstGeom>
          <a:noFill/>
        </p:spPr>
        <p:txBody>
          <a:bodyPr wrap="square" rtlCol="0">
            <a:spAutoFit/>
          </a:bodyPr>
          <a:lstStyle/>
          <a:p>
            <a:pPr algn="just">
              <a:lnSpc>
                <a:spcPct val="150000"/>
              </a:lnSpc>
            </a:pPr>
            <a:r>
              <a:rPr lang="en-US" sz="1800" b="1" dirty="0">
                <a:solidFill>
                  <a:srgbClr val="00000A"/>
                </a:solidFill>
                <a:effectLst/>
                <a:latin typeface="Times New Roman" panose="02020603050405020304" pitchFamily="18" charset="0"/>
                <a:ea typeface="Times New Roman" panose="02020603050405020304" pitchFamily="18" charset="0"/>
              </a:rPr>
              <a:t>Data Visualization Algorithm</a:t>
            </a:r>
            <a:endParaRPr lang="en-IN" sz="1800" dirty="0">
              <a:solidFill>
                <a:srgbClr val="00000A"/>
              </a:solidFill>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Data visualization using various plots and charts. Here's the algorithm used in the code:</a:t>
            </a:r>
            <a:endParaRPr lang="en-IN" sz="1800" dirty="0">
              <a:solidFill>
                <a:srgbClr val="00000A"/>
              </a:solidFill>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Import the required libraries for data visualization, namely </a:t>
            </a:r>
            <a:r>
              <a:rPr lang="en-IN" sz="1800" dirty="0" err="1">
                <a:solidFill>
                  <a:srgbClr val="00000A"/>
                </a:solidFill>
                <a:effectLst/>
                <a:latin typeface="Times New Roman" panose="02020603050405020304" pitchFamily="18" charset="0"/>
                <a:ea typeface="Calibri" panose="020F0502020204030204" pitchFamily="34" charset="0"/>
              </a:rPr>
              <a:t>matplotlib.pyplot</a:t>
            </a:r>
            <a:r>
              <a:rPr lang="en-IN" sz="1800" dirty="0">
                <a:solidFill>
                  <a:srgbClr val="00000A"/>
                </a:solidFill>
                <a:effectLst/>
                <a:latin typeface="Times New Roman" panose="02020603050405020304" pitchFamily="18" charset="0"/>
                <a:ea typeface="Calibri" panose="020F0502020204030204" pitchFamily="34" charset="0"/>
              </a:rPr>
              <a:t> and seaborn.</a:t>
            </a:r>
            <a:endParaRPr lang="en-IN" sz="1800" dirty="0">
              <a:solidFill>
                <a:srgbClr val="00000A"/>
              </a:solidFill>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Scatter plot: Create a scatter plot using the scatter() function from </a:t>
            </a:r>
            <a:r>
              <a:rPr lang="en-IN" sz="1800" dirty="0" err="1">
                <a:solidFill>
                  <a:srgbClr val="00000A"/>
                </a:solidFill>
                <a:effectLst/>
                <a:latin typeface="Times New Roman" panose="02020603050405020304" pitchFamily="18" charset="0"/>
                <a:ea typeface="Calibri" panose="020F0502020204030204" pitchFamily="34" charset="0"/>
              </a:rPr>
              <a:t>matplotlib.pyplot</a:t>
            </a:r>
            <a:r>
              <a:rPr lang="en-IN" sz="1800" dirty="0">
                <a:solidFill>
                  <a:srgbClr val="00000A"/>
                </a:solidFill>
                <a:effectLst/>
                <a:latin typeface="Times New Roman" panose="02020603050405020304" pitchFamily="18" charset="0"/>
                <a:ea typeface="Calibri" panose="020F0502020204030204" pitchFamily="34" charset="0"/>
              </a:rPr>
              <a:t>. It plots the 'Selling Price' on the x-axis and 'Original Price' on the y-axis. Set the title, x-label, and y-label using the respective functions, and display the plot using </a:t>
            </a:r>
            <a:r>
              <a:rPr lang="en-IN" sz="1800" dirty="0" err="1">
                <a:solidFill>
                  <a:srgbClr val="00000A"/>
                </a:solidFill>
                <a:effectLst/>
                <a:latin typeface="Times New Roman" panose="02020603050405020304" pitchFamily="18" charset="0"/>
                <a:ea typeface="Calibri" panose="020F0502020204030204" pitchFamily="34" charset="0"/>
              </a:rPr>
              <a:t>plt.show</a:t>
            </a:r>
            <a:r>
              <a:rPr lang="en-IN" sz="1800" dirty="0">
                <a:solidFill>
                  <a:srgbClr val="00000A"/>
                </a:solidFill>
                <a:effectLst/>
                <a:latin typeface="Times New Roman" panose="02020603050405020304" pitchFamily="18" charset="0"/>
                <a:ea typeface="Calibri" panose="020F0502020204030204" pitchFamily="34" charset="0"/>
              </a:rPr>
              <a:t>().</a:t>
            </a:r>
            <a:endParaRPr lang="en-IN" sz="1800" dirty="0">
              <a:solidFill>
                <a:srgbClr val="00000A"/>
              </a:solidFill>
              <a:effectLst/>
              <a:latin typeface="Times New Roman" panose="02020603050405020304" pitchFamily="18" charset="0"/>
              <a:ea typeface="Times New Roman" panose="02020603050405020304" pitchFamily="18" charset="0"/>
            </a:endParaRPr>
          </a:p>
          <a:p>
            <a:pPr algn="just"/>
            <a:br>
              <a:rPr lang="en-US" sz="1600" b="0" i="0" dirty="0">
                <a:effectLst/>
                <a:latin typeface="Gill Sans MT (Body)"/>
                <a:cs typeface="Times New Roman" panose="02020603050405020304" pitchFamily="18" charset="0"/>
              </a:rPr>
            </a:br>
            <a:endParaRPr lang="en-IN" sz="1600" dirty="0">
              <a:latin typeface="Gill Sans MT (Body)"/>
              <a:cs typeface="Times New Roman" panose="02020603050405020304" pitchFamily="18" charset="0"/>
            </a:endParaRPr>
          </a:p>
        </p:txBody>
      </p:sp>
    </p:spTree>
    <p:extLst>
      <p:ext uri="{BB962C8B-B14F-4D97-AF65-F5344CB8AC3E}">
        <p14:creationId xmlns:p14="http://schemas.microsoft.com/office/powerpoint/2010/main" val="1923836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5CE392-3680-84A2-5DE2-50CAB986A774}"/>
              </a:ext>
            </a:extLst>
          </p:cNvPr>
          <p:cNvSpPr txBox="1"/>
          <p:nvPr/>
        </p:nvSpPr>
        <p:spPr>
          <a:xfrm>
            <a:off x="359272" y="472291"/>
            <a:ext cx="8210302" cy="4283352"/>
          </a:xfrm>
          <a:prstGeom prst="rect">
            <a:avLst/>
          </a:prstGeom>
          <a:noFill/>
        </p:spPr>
        <p:txBody>
          <a:bodyPr wrap="square" rtlCol="0">
            <a:spAutoFit/>
          </a:bodyPr>
          <a:lstStyle/>
          <a:p>
            <a:pPr algn="just">
              <a:lnSpc>
                <a:spcPct val="150000"/>
              </a:lnSpc>
            </a:pPr>
            <a:r>
              <a:rPr lang="en-US" sz="1800" b="1" dirty="0">
                <a:solidFill>
                  <a:srgbClr val="00000A"/>
                </a:solidFill>
                <a:effectLst/>
                <a:latin typeface="Times New Roman" panose="02020603050405020304" pitchFamily="18" charset="0"/>
                <a:ea typeface="Times New Roman" panose="02020603050405020304" pitchFamily="18" charset="0"/>
              </a:rPr>
              <a:t>Sentiment Analysis</a:t>
            </a:r>
            <a:endParaRPr lang="en-IN" sz="1800" dirty="0">
              <a:solidFill>
                <a:srgbClr val="00000A"/>
              </a:solidFill>
              <a:effectLst/>
              <a:latin typeface="Times New Roman" panose="02020603050405020304" pitchFamily="18" charset="0"/>
              <a:ea typeface="Times New Roman" panose="02020603050405020304" pitchFamily="18" charset="0"/>
            </a:endParaRPr>
          </a:p>
          <a:p>
            <a:pPr indent="457200" algn="just">
              <a:lnSpc>
                <a:spcPct val="115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Sentiment analysis on the 'Review' column of a </a:t>
            </a:r>
            <a:r>
              <a:rPr lang="en-IN" sz="1800" dirty="0" err="1">
                <a:solidFill>
                  <a:srgbClr val="00000A"/>
                </a:solidFill>
                <a:effectLst/>
                <a:latin typeface="Times New Roman" panose="02020603050405020304" pitchFamily="18" charset="0"/>
                <a:ea typeface="Calibri" panose="020F0502020204030204" pitchFamily="34" charset="0"/>
              </a:rPr>
              <a:t>DataFrame</a:t>
            </a:r>
            <a:r>
              <a:rPr lang="en-IN" sz="1800" dirty="0">
                <a:solidFill>
                  <a:srgbClr val="00000A"/>
                </a:solidFill>
                <a:effectLst/>
                <a:latin typeface="Times New Roman" panose="02020603050405020304" pitchFamily="18" charset="0"/>
                <a:ea typeface="Calibri" panose="020F0502020204030204" pitchFamily="34" charset="0"/>
              </a:rPr>
              <a:t> using the </a:t>
            </a:r>
            <a:r>
              <a:rPr lang="en-IN" sz="1800" dirty="0" err="1">
                <a:solidFill>
                  <a:srgbClr val="00000A"/>
                </a:solidFill>
                <a:effectLst/>
                <a:latin typeface="Times New Roman" panose="02020603050405020304" pitchFamily="18" charset="0"/>
                <a:ea typeface="Calibri" panose="020F0502020204030204" pitchFamily="34" charset="0"/>
              </a:rPr>
              <a:t>TextBlob</a:t>
            </a:r>
            <a:r>
              <a:rPr lang="en-IN" sz="1800" dirty="0">
                <a:solidFill>
                  <a:srgbClr val="00000A"/>
                </a:solidFill>
                <a:effectLst/>
                <a:latin typeface="Times New Roman" panose="02020603050405020304" pitchFamily="18" charset="0"/>
                <a:ea typeface="Calibri" panose="020F0502020204030204" pitchFamily="34" charset="0"/>
              </a:rPr>
              <a:t> library. Here's the algorithm used in the code:</a:t>
            </a:r>
            <a:endParaRPr lang="en-IN" sz="1800" dirty="0">
              <a:solidFill>
                <a:srgbClr val="00000A"/>
              </a:solidFill>
              <a:effectLst/>
              <a:latin typeface="Times New Roman" panose="02020603050405020304" pitchFamily="18" charset="0"/>
              <a:ea typeface="Times New Roman" panose="02020603050405020304" pitchFamily="18" charset="0"/>
            </a:endParaRPr>
          </a:p>
          <a:p>
            <a:pPr algn="just">
              <a:lnSpc>
                <a:spcPct val="115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Import the required library </a:t>
            </a:r>
            <a:r>
              <a:rPr lang="en-IN" sz="1800" dirty="0" err="1">
                <a:solidFill>
                  <a:srgbClr val="00000A"/>
                </a:solidFill>
                <a:effectLst/>
                <a:latin typeface="Times New Roman" panose="02020603050405020304" pitchFamily="18" charset="0"/>
                <a:ea typeface="Calibri" panose="020F0502020204030204" pitchFamily="34" charset="0"/>
              </a:rPr>
              <a:t>TextBlob</a:t>
            </a:r>
            <a:r>
              <a:rPr lang="en-IN" sz="1800" dirty="0">
                <a:solidFill>
                  <a:srgbClr val="00000A"/>
                </a:solidFill>
                <a:effectLst/>
                <a:latin typeface="Times New Roman" panose="02020603050405020304" pitchFamily="18" charset="0"/>
                <a:ea typeface="Calibri" panose="020F0502020204030204" pitchFamily="34" charset="0"/>
              </a:rPr>
              <a:t> for sentiment analysis.</a:t>
            </a:r>
            <a:endParaRPr lang="en-IN" sz="1800" dirty="0">
              <a:solidFill>
                <a:srgbClr val="00000A"/>
              </a:solidFill>
              <a:effectLst/>
              <a:latin typeface="Times New Roman" panose="02020603050405020304" pitchFamily="18" charset="0"/>
              <a:ea typeface="Times New Roman" panose="02020603050405020304" pitchFamily="18" charset="0"/>
            </a:endParaRPr>
          </a:p>
          <a:p>
            <a:pPr algn="just">
              <a:lnSpc>
                <a:spcPct val="115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Select the 'Review' column from the </a:t>
            </a:r>
            <a:r>
              <a:rPr lang="en-IN" sz="1800" dirty="0" err="1">
                <a:solidFill>
                  <a:srgbClr val="00000A"/>
                </a:solidFill>
                <a:effectLst/>
                <a:latin typeface="Times New Roman" panose="02020603050405020304" pitchFamily="18" charset="0"/>
                <a:ea typeface="Calibri" panose="020F0502020204030204" pitchFamily="34" charset="0"/>
              </a:rPr>
              <a:t>DataFrame</a:t>
            </a:r>
            <a:r>
              <a:rPr lang="en-IN" sz="1800" dirty="0">
                <a:solidFill>
                  <a:srgbClr val="00000A"/>
                </a:solidFill>
                <a:effectLst/>
                <a:latin typeface="Times New Roman" panose="02020603050405020304" pitchFamily="18" charset="0"/>
                <a:ea typeface="Calibri" panose="020F0502020204030204" pitchFamily="34" charset="0"/>
              </a:rPr>
              <a:t> </a:t>
            </a:r>
            <a:r>
              <a:rPr lang="en-IN" sz="1800" dirty="0" err="1">
                <a:solidFill>
                  <a:srgbClr val="00000A"/>
                </a:solidFill>
                <a:effectLst/>
                <a:latin typeface="Times New Roman" panose="02020603050405020304" pitchFamily="18" charset="0"/>
                <a:ea typeface="Calibri" panose="020F0502020204030204" pitchFamily="34" charset="0"/>
              </a:rPr>
              <a:t>df</a:t>
            </a:r>
            <a:r>
              <a:rPr lang="en-IN" sz="1800" dirty="0">
                <a:solidFill>
                  <a:srgbClr val="00000A"/>
                </a:solidFill>
                <a:effectLst/>
                <a:latin typeface="Times New Roman" panose="02020603050405020304" pitchFamily="18" charset="0"/>
                <a:ea typeface="Calibri" panose="020F0502020204030204" pitchFamily="34" charset="0"/>
              </a:rPr>
              <a:t> and store it in the variable 'reviews'.</a:t>
            </a:r>
            <a:endParaRPr lang="en-IN" sz="1800" dirty="0">
              <a:solidFill>
                <a:srgbClr val="00000A"/>
              </a:solidFill>
              <a:effectLst/>
              <a:latin typeface="Times New Roman" panose="02020603050405020304" pitchFamily="18" charset="0"/>
              <a:ea typeface="Times New Roman" panose="02020603050405020304" pitchFamily="18" charset="0"/>
            </a:endParaRPr>
          </a:p>
          <a:p>
            <a:pPr algn="just">
              <a:lnSpc>
                <a:spcPct val="115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Initialize an empty list </a:t>
            </a:r>
            <a:r>
              <a:rPr lang="en-IN" sz="1800" dirty="0" err="1">
                <a:solidFill>
                  <a:srgbClr val="00000A"/>
                </a:solidFill>
                <a:effectLst/>
                <a:latin typeface="Times New Roman" panose="02020603050405020304" pitchFamily="18" charset="0"/>
                <a:ea typeface="Calibri" panose="020F0502020204030204" pitchFamily="34" charset="0"/>
              </a:rPr>
              <a:t>sentiment_scores</a:t>
            </a:r>
            <a:r>
              <a:rPr lang="en-IN" sz="1800" dirty="0">
                <a:solidFill>
                  <a:srgbClr val="00000A"/>
                </a:solidFill>
                <a:effectLst/>
                <a:latin typeface="Times New Roman" panose="02020603050405020304" pitchFamily="18" charset="0"/>
                <a:ea typeface="Calibri" panose="020F0502020204030204" pitchFamily="34" charset="0"/>
              </a:rPr>
              <a:t> to store the sentiment scores.</a:t>
            </a:r>
            <a:endParaRPr lang="en-IN" sz="1800" dirty="0">
              <a:solidFill>
                <a:srgbClr val="00000A"/>
              </a:solidFill>
              <a:effectLst/>
              <a:latin typeface="Times New Roman" panose="02020603050405020304" pitchFamily="18" charset="0"/>
              <a:ea typeface="Times New Roman" panose="02020603050405020304" pitchFamily="18" charset="0"/>
            </a:endParaRPr>
          </a:p>
          <a:p>
            <a:pPr algn="just">
              <a:lnSpc>
                <a:spcPct val="115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Iterate through each review in the 'reviews' list.</a:t>
            </a:r>
            <a:endParaRPr lang="en-IN" sz="1800" dirty="0">
              <a:solidFill>
                <a:srgbClr val="00000A"/>
              </a:solidFill>
              <a:effectLst/>
              <a:latin typeface="Times New Roman" panose="02020603050405020304" pitchFamily="18" charset="0"/>
              <a:ea typeface="Times New Roman" panose="02020603050405020304" pitchFamily="18" charset="0"/>
            </a:endParaRPr>
          </a:p>
          <a:p>
            <a:pPr algn="just">
              <a:lnSpc>
                <a:spcPct val="115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Create a </a:t>
            </a:r>
            <a:r>
              <a:rPr lang="en-IN" sz="1800" dirty="0" err="1">
                <a:solidFill>
                  <a:srgbClr val="00000A"/>
                </a:solidFill>
                <a:effectLst/>
                <a:latin typeface="Times New Roman" panose="02020603050405020304" pitchFamily="18" charset="0"/>
                <a:ea typeface="Calibri" panose="020F0502020204030204" pitchFamily="34" charset="0"/>
              </a:rPr>
              <a:t>TextBlob</a:t>
            </a:r>
            <a:r>
              <a:rPr lang="en-IN" sz="1800" dirty="0">
                <a:solidFill>
                  <a:srgbClr val="00000A"/>
                </a:solidFill>
                <a:effectLst/>
                <a:latin typeface="Times New Roman" panose="02020603050405020304" pitchFamily="18" charset="0"/>
                <a:ea typeface="Calibri" panose="020F0502020204030204" pitchFamily="34" charset="0"/>
              </a:rPr>
              <a:t> object </a:t>
            </a:r>
            <a:r>
              <a:rPr lang="en-IN" sz="1800" dirty="0" err="1">
                <a:solidFill>
                  <a:srgbClr val="00000A"/>
                </a:solidFill>
                <a:effectLst/>
                <a:latin typeface="Times New Roman" panose="02020603050405020304" pitchFamily="18" charset="0"/>
                <a:ea typeface="Calibri" panose="020F0502020204030204" pitchFamily="34" charset="0"/>
              </a:rPr>
              <a:t>text_blob</a:t>
            </a:r>
            <a:r>
              <a:rPr lang="en-IN" sz="1800" dirty="0">
                <a:solidFill>
                  <a:srgbClr val="00000A"/>
                </a:solidFill>
                <a:effectLst/>
                <a:latin typeface="Times New Roman" panose="02020603050405020304" pitchFamily="18" charset="0"/>
                <a:ea typeface="Calibri" panose="020F0502020204030204" pitchFamily="34" charset="0"/>
              </a:rPr>
              <a:t> for each review.</a:t>
            </a:r>
            <a:endParaRPr lang="en-IN" sz="1800" dirty="0">
              <a:solidFill>
                <a:srgbClr val="00000A"/>
              </a:solidFill>
              <a:effectLst/>
              <a:latin typeface="Times New Roman" panose="02020603050405020304" pitchFamily="18" charset="0"/>
              <a:ea typeface="Times New Roman" panose="02020603050405020304" pitchFamily="18" charset="0"/>
            </a:endParaRPr>
          </a:p>
          <a:p>
            <a:pPr algn="just">
              <a:lnSpc>
                <a:spcPct val="115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Calculate the polarity of the review using the </a:t>
            </a:r>
            <a:r>
              <a:rPr lang="en-IN" sz="1800" dirty="0" err="1">
                <a:solidFill>
                  <a:srgbClr val="00000A"/>
                </a:solidFill>
                <a:effectLst/>
                <a:latin typeface="Times New Roman" panose="02020603050405020304" pitchFamily="18" charset="0"/>
                <a:ea typeface="Calibri" panose="020F0502020204030204" pitchFamily="34" charset="0"/>
              </a:rPr>
              <a:t>sentiment.polarity</a:t>
            </a:r>
            <a:r>
              <a:rPr lang="en-IN" sz="1800" dirty="0">
                <a:solidFill>
                  <a:srgbClr val="00000A"/>
                </a:solidFill>
                <a:effectLst/>
                <a:latin typeface="Times New Roman" panose="02020603050405020304" pitchFamily="18" charset="0"/>
                <a:ea typeface="Calibri" panose="020F0502020204030204" pitchFamily="34" charset="0"/>
              </a:rPr>
              <a:t> property of the </a:t>
            </a:r>
            <a:r>
              <a:rPr lang="en-IN" sz="1800" dirty="0" err="1">
                <a:solidFill>
                  <a:srgbClr val="00000A"/>
                </a:solidFill>
                <a:effectLst/>
                <a:latin typeface="Times New Roman" panose="02020603050405020304" pitchFamily="18" charset="0"/>
                <a:ea typeface="Calibri" panose="020F0502020204030204" pitchFamily="34" charset="0"/>
              </a:rPr>
              <a:t>TextBlob</a:t>
            </a:r>
            <a:r>
              <a:rPr lang="en-IN" sz="1800" dirty="0">
                <a:solidFill>
                  <a:srgbClr val="00000A"/>
                </a:solidFill>
                <a:effectLst/>
                <a:latin typeface="Times New Roman" panose="02020603050405020304" pitchFamily="18" charset="0"/>
                <a:ea typeface="Calibri" panose="020F0502020204030204" pitchFamily="34" charset="0"/>
              </a:rPr>
              <a:t> object. The polarity value ranges from -1 to 1, representing negative to positive sentiment.</a:t>
            </a:r>
            <a:endParaRPr lang="en-IN" sz="1800" dirty="0">
              <a:solidFill>
                <a:srgbClr val="00000A"/>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4612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9854A2-E6B5-7038-FE31-6C4F06A62F4C}"/>
              </a:ext>
            </a:extLst>
          </p:cNvPr>
          <p:cNvSpPr txBox="1"/>
          <p:nvPr/>
        </p:nvSpPr>
        <p:spPr>
          <a:xfrm>
            <a:off x="351414" y="553637"/>
            <a:ext cx="8293253" cy="3917996"/>
          </a:xfrm>
          <a:prstGeom prst="rect">
            <a:avLst/>
          </a:prstGeom>
          <a:noFill/>
        </p:spPr>
        <p:txBody>
          <a:bodyPr wrap="square" rtlCol="0">
            <a:spAutoFit/>
          </a:bodyPr>
          <a:lstStyle/>
          <a:p>
            <a:pPr algn="just">
              <a:lnSpc>
                <a:spcPct val="150000"/>
              </a:lnSpc>
            </a:pPr>
            <a:r>
              <a:rPr lang="en-US" sz="1800" b="1" dirty="0">
                <a:solidFill>
                  <a:srgbClr val="00000A"/>
                </a:solidFill>
                <a:effectLst/>
                <a:latin typeface="Times New Roman" panose="02020603050405020304" pitchFamily="18" charset="0"/>
                <a:ea typeface="Times New Roman" panose="02020603050405020304" pitchFamily="18" charset="0"/>
              </a:rPr>
              <a:t>Linear Regression for price prediction</a:t>
            </a:r>
            <a:endParaRPr lang="en-IN" sz="1800" dirty="0">
              <a:solidFill>
                <a:srgbClr val="00000A"/>
              </a:solidFill>
              <a:effectLst/>
              <a:latin typeface="Times New Roman" panose="02020603050405020304" pitchFamily="18" charset="0"/>
              <a:ea typeface="Times New Roman" panose="02020603050405020304" pitchFamily="18" charset="0"/>
            </a:endParaRPr>
          </a:p>
          <a:p>
            <a:pPr indent="228600" algn="just">
              <a:lnSpc>
                <a:spcPct val="115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Steps in Linear Regression: To implement the Linear Regression using Python, we will use the same steps as we have done in previous topics of Regression. Below are the steps:</a:t>
            </a:r>
            <a:endParaRPr lang="en-IN" sz="1800" dirty="0">
              <a:solidFill>
                <a:srgbClr val="00000A"/>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IN" sz="1800" dirty="0">
                <a:solidFill>
                  <a:srgbClr val="00000A"/>
                </a:solidFill>
                <a:effectLst/>
                <a:latin typeface="Times New Roman" panose="02020603050405020304" pitchFamily="18" charset="0"/>
                <a:ea typeface="Calibri" panose="020F0502020204030204" pitchFamily="34" charset="0"/>
              </a:rPr>
              <a:t>Data Pre-processing step</a:t>
            </a:r>
            <a:endParaRPr lang="en-IN" sz="1800" dirty="0">
              <a:solidFill>
                <a:srgbClr val="00000A"/>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IN" sz="1800" dirty="0">
                <a:solidFill>
                  <a:srgbClr val="00000A"/>
                </a:solidFill>
                <a:effectLst/>
                <a:latin typeface="Times New Roman" panose="02020603050405020304" pitchFamily="18" charset="0"/>
                <a:ea typeface="Calibri" panose="020F0502020204030204" pitchFamily="34" charset="0"/>
              </a:rPr>
              <a:t>Fitting Linear Regression to the Training set</a:t>
            </a:r>
            <a:endParaRPr lang="en-IN" sz="1800" dirty="0">
              <a:solidFill>
                <a:srgbClr val="00000A"/>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IN" sz="1800" dirty="0">
                <a:solidFill>
                  <a:srgbClr val="00000A"/>
                </a:solidFill>
                <a:effectLst/>
                <a:latin typeface="Times New Roman" panose="02020603050405020304" pitchFamily="18" charset="0"/>
                <a:ea typeface="Calibri" panose="020F0502020204030204" pitchFamily="34" charset="0"/>
              </a:rPr>
              <a:t>Predicting the test result</a:t>
            </a:r>
            <a:endParaRPr lang="en-IN" sz="1800" dirty="0">
              <a:solidFill>
                <a:srgbClr val="00000A"/>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IN" sz="1800" dirty="0">
                <a:solidFill>
                  <a:srgbClr val="00000A"/>
                </a:solidFill>
                <a:effectLst/>
                <a:latin typeface="Times New Roman" panose="02020603050405020304" pitchFamily="18" charset="0"/>
                <a:ea typeface="Calibri" panose="020F0502020204030204" pitchFamily="34" charset="0"/>
              </a:rPr>
              <a:t>Test accuracy of the result(Creation of Confusion matrix)</a:t>
            </a:r>
            <a:endParaRPr lang="en-IN" sz="1800" dirty="0">
              <a:solidFill>
                <a:srgbClr val="00000A"/>
              </a:solidFill>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IN" sz="1800" dirty="0">
                <a:solidFill>
                  <a:srgbClr val="00000A"/>
                </a:solidFill>
                <a:effectLst/>
                <a:latin typeface="Times New Roman" panose="02020603050405020304" pitchFamily="18" charset="0"/>
                <a:ea typeface="Calibri" panose="020F0502020204030204" pitchFamily="34" charset="0"/>
              </a:rPr>
              <a:t>Visualizing the test set result.</a:t>
            </a:r>
            <a:endParaRPr lang="en-IN" sz="1800" dirty="0">
              <a:solidFill>
                <a:srgbClr val="00000A"/>
              </a:solidFill>
              <a:effectLst/>
              <a:latin typeface="Times New Roman" panose="02020603050405020304" pitchFamily="18" charset="0"/>
              <a:ea typeface="Times New Roman" panose="02020603050405020304" pitchFamily="18" charset="0"/>
            </a:endParaRPr>
          </a:p>
          <a:p>
            <a:pPr algn="just"/>
            <a:endParaRPr lang="en-US" sz="1600" b="1" i="0" dirty="0">
              <a:solidFill>
                <a:srgbClr val="333333"/>
              </a:solidFill>
              <a:effectLst/>
              <a:latin typeface="Gill Sans MT (Body)"/>
              <a:cs typeface="Times New Roman" panose="02020603050405020304" pitchFamily="18" charset="0"/>
            </a:endParaRPr>
          </a:p>
        </p:txBody>
      </p:sp>
    </p:spTree>
    <p:extLst>
      <p:ext uri="{BB962C8B-B14F-4D97-AF65-F5344CB8AC3E}">
        <p14:creationId xmlns:p14="http://schemas.microsoft.com/office/powerpoint/2010/main" val="117707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6E8EEF-315E-2621-4826-9D7845E30214}"/>
              </a:ext>
            </a:extLst>
          </p:cNvPr>
          <p:cNvSpPr txBox="1"/>
          <p:nvPr/>
        </p:nvSpPr>
        <p:spPr>
          <a:xfrm>
            <a:off x="428625" y="695324"/>
            <a:ext cx="8296275" cy="3861891"/>
          </a:xfrm>
          <a:prstGeom prst="rect">
            <a:avLst/>
          </a:prstGeom>
          <a:noFill/>
        </p:spPr>
        <p:txBody>
          <a:bodyPr wrap="square" rtlCol="0">
            <a:spAutoFit/>
          </a:bodyPr>
          <a:lstStyle/>
          <a:p>
            <a:pPr algn="just">
              <a:lnSpc>
                <a:spcPct val="150000"/>
              </a:lnSpc>
            </a:pPr>
            <a:r>
              <a:rPr lang="en-US" sz="1800" b="1" dirty="0">
                <a:solidFill>
                  <a:srgbClr val="00000A"/>
                </a:solidFill>
                <a:effectLst/>
                <a:latin typeface="Times New Roman" panose="02020603050405020304" pitchFamily="18" charset="0"/>
                <a:ea typeface="Times New Roman" panose="02020603050405020304" pitchFamily="18" charset="0"/>
              </a:rPr>
              <a:t>Clustering</a:t>
            </a:r>
            <a:endParaRPr lang="en-IN" sz="1800" dirty="0">
              <a:solidFill>
                <a:srgbClr val="00000A"/>
              </a:solidFill>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Prepare the data for clustering by selecting the columns specified in `</a:t>
            </a:r>
            <a:r>
              <a:rPr lang="en-IN" sz="1800" dirty="0" err="1">
                <a:solidFill>
                  <a:srgbClr val="00000A"/>
                </a:solidFill>
                <a:effectLst/>
                <a:latin typeface="Times New Roman" panose="02020603050405020304" pitchFamily="18" charset="0"/>
                <a:ea typeface="Calibri" panose="020F0502020204030204" pitchFamily="34" charset="0"/>
              </a:rPr>
              <a:t>columns_for_clustering</a:t>
            </a:r>
            <a:r>
              <a:rPr lang="en-IN" sz="1800" dirty="0">
                <a:solidFill>
                  <a:srgbClr val="00000A"/>
                </a:solidFill>
                <a:effectLst/>
                <a:latin typeface="Times New Roman" panose="02020603050405020304" pitchFamily="18" charset="0"/>
                <a:ea typeface="Calibri" panose="020F0502020204030204" pitchFamily="34" charset="0"/>
              </a:rPr>
              <a:t>` and assigning them to the variable `X`.</a:t>
            </a:r>
            <a:endParaRPr lang="en-IN" sz="1800" dirty="0">
              <a:solidFill>
                <a:srgbClr val="00000A"/>
              </a:solidFill>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Prepare the data for clustering by selecting the data for the current column (`</a:t>
            </a:r>
            <a:r>
              <a:rPr lang="en-IN" sz="1800" dirty="0" err="1">
                <a:solidFill>
                  <a:srgbClr val="00000A"/>
                </a:solidFill>
                <a:effectLst/>
                <a:latin typeface="Times New Roman" panose="02020603050405020304" pitchFamily="18" charset="0"/>
                <a:ea typeface="Calibri" panose="020F0502020204030204" pitchFamily="34" charset="0"/>
              </a:rPr>
              <a:t>column_data</a:t>
            </a:r>
            <a:r>
              <a:rPr lang="en-IN" sz="1800" dirty="0">
                <a:solidFill>
                  <a:srgbClr val="00000A"/>
                </a:solidFill>
                <a:effectLst/>
                <a:latin typeface="Times New Roman" panose="02020603050405020304" pitchFamily="18" charset="0"/>
                <a:ea typeface="Calibri" panose="020F0502020204030204" pitchFamily="34" charset="0"/>
              </a:rPr>
              <a:t>`).</a:t>
            </a:r>
            <a:endParaRPr lang="en-IN" sz="1800" dirty="0">
              <a:solidFill>
                <a:srgbClr val="00000A"/>
              </a:solidFill>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Impute missing values in the `</a:t>
            </a:r>
            <a:r>
              <a:rPr lang="en-IN" sz="1800" dirty="0" err="1">
                <a:solidFill>
                  <a:srgbClr val="00000A"/>
                </a:solidFill>
                <a:effectLst/>
                <a:latin typeface="Times New Roman" panose="02020603050405020304" pitchFamily="18" charset="0"/>
                <a:ea typeface="Calibri" panose="020F0502020204030204" pitchFamily="34" charset="0"/>
              </a:rPr>
              <a:t>column_data</a:t>
            </a:r>
            <a:r>
              <a:rPr lang="en-IN" sz="1800" dirty="0">
                <a:solidFill>
                  <a:srgbClr val="00000A"/>
                </a:solidFill>
                <a:effectLst/>
                <a:latin typeface="Times New Roman" panose="02020603050405020304" pitchFamily="18" charset="0"/>
                <a:ea typeface="Calibri" panose="020F0502020204030204" pitchFamily="34" charset="0"/>
              </a:rPr>
              <a:t>` using `</a:t>
            </a:r>
            <a:r>
              <a:rPr lang="en-IN" sz="1800" dirty="0" err="1">
                <a:solidFill>
                  <a:srgbClr val="00000A"/>
                </a:solidFill>
                <a:effectLst/>
                <a:latin typeface="Times New Roman" panose="02020603050405020304" pitchFamily="18" charset="0"/>
                <a:ea typeface="Calibri" panose="020F0502020204030204" pitchFamily="34" charset="0"/>
              </a:rPr>
              <a:t>SimpleImputer</a:t>
            </a:r>
            <a:r>
              <a:rPr lang="en-IN" sz="1800" dirty="0">
                <a:solidFill>
                  <a:srgbClr val="00000A"/>
                </a:solidFill>
                <a:effectLst/>
                <a:latin typeface="Times New Roman" panose="02020603050405020304" pitchFamily="18" charset="0"/>
                <a:ea typeface="Calibri" panose="020F0502020204030204" pitchFamily="34" charset="0"/>
              </a:rPr>
              <a:t>` with the strategy set to 'mean'.</a:t>
            </a:r>
            <a:endParaRPr lang="en-IN" sz="1800" dirty="0">
              <a:solidFill>
                <a:srgbClr val="00000A"/>
              </a:solidFill>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Scale the data in the `</a:t>
            </a:r>
            <a:r>
              <a:rPr lang="en-IN" sz="1800" dirty="0" err="1">
                <a:solidFill>
                  <a:srgbClr val="00000A"/>
                </a:solidFill>
                <a:effectLst/>
                <a:latin typeface="Times New Roman" panose="02020603050405020304" pitchFamily="18" charset="0"/>
                <a:ea typeface="Calibri" panose="020F0502020204030204" pitchFamily="34" charset="0"/>
              </a:rPr>
              <a:t>column_data</a:t>
            </a:r>
            <a:r>
              <a:rPr lang="en-IN" sz="1800" dirty="0">
                <a:solidFill>
                  <a:srgbClr val="00000A"/>
                </a:solidFill>
                <a:effectLst/>
                <a:latin typeface="Times New Roman" panose="02020603050405020304" pitchFamily="18" charset="0"/>
                <a:ea typeface="Calibri" panose="020F0502020204030204" pitchFamily="34" charset="0"/>
              </a:rPr>
              <a:t>` using `</a:t>
            </a:r>
            <a:r>
              <a:rPr lang="en-IN" sz="1800" dirty="0" err="1">
                <a:solidFill>
                  <a:srgbClr val="00000A"/>
                </a:solidFill>
                <a:effectLst/>
                <a:latin typeface="Times New Roman" panose="02020603050405020304" pitchFamily="18" charset="0"/>
                <a:ea typeface="Calibri" panose="020F0502020204030204" pitchFamily="34" charset="0"/>
              </a:rPr>
              <a:t>StandardScaler</a:t>
            </a:r>
            <a:r>
              <a:rPr lang="en-IN" sz="1800" dirty="0">
                <a:solidFill>
                  <a:srgbClr val="00000A"/>
                </a:solidFill>
                <a:effectLst/>
                <a:latin typeface="Times New Roman" panose="02020603050405020304" pitchFamily="18" charset="0"/>
                <a:ea typeface="Calibri" panose="020F0502020204030204" pitchFamily="34" charset="0"/>
              </a:rPr>
              <a:t>`.</a:t>
            </a:r>
          </a:p>
          <a:p>
            <a:pPr>
              <a:lnSpc>
                <a:spcPct val="107000"/>
              </a:lnSpc>
              <a:spcAft>
                <a:spcPts val="800"/>
              </a:spcAft>
            </a:pPr>
            <a:r>
              <a:rPr lang="en-IN" sz="1800" dirty="0">
                <a:solidFill>
                  <a:srgbClr val="00000A"/>
                </a:solidFill>
                <a:effectLst/>
                <a:latin typeface="Times New Roman" panose="02020603050405020304" pitchFamily="18" charset="0"/>
                <a:ea typeface="Calibri" panose="020F0502020204030204" pitchFamily="34" charset="0"/>
              </a:rPr>
              <a:t>This algorithm performs K-means clustering on each column specified for clustering, adds the cluster labels as new columns to the dataset, and visualizes the clusters using scatter plots for each column.</a:t>
            </a:r>
            <a:endParaRPr lang="en-IN" sz="1800" dirty="0">
              <a:solidFill>
                <a:srgbClr val="00000A"/>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7337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E2BE7-C439-74BE-4A68-211E4DF0B844}"/>
              </a:ext>
            </a:extLst>
          </p:cNvPr>
          <p:cNvSpPr txBox="1"/>
          <p:nvPr/>
        </p:nvSpPr>
        <p:spPr>
          <a:xfrm>
            <a:off x="592931" y="1050131"/>
            <a:ext cx="2736057" cy="646331"/>
          </a:xfrm>
          <a:prstGeom prst="rect">
            <a:avLst/>
          </a:prstGeom>
          <a:noFill/>
        </p:spPr>
        <p:txBody>
          <a:bodyPr wrap="square" rtlCol="0">
            <a:spAutoFit/>
          </a:bodyPr>
          <a:lstStyle/>
          <a:p>
            <a:r>
              <a:rPr lang="en-US" dirty="0"/>
              <a:t>UML Diagrams ( Use case diagram )</a:t>
            </a:r>
            <a:endParaRPr lang="en-IN" dirty="0"/>
          </a:p>
        </p:txBody>
      </p:sp>
      <p:pic>
        <p:nvPicPr>
          <p:cNvPr id="11" name="Picture 10">
            <a:extLst>
              <a:ext uri="{FF2B5EF4-FFF2-40B4-BE49-F238E27FC236}">
                <a16:creationId xmlns:a16="http://schemas.microsoft.com/office/drawing/2014/main" id="{53ED34F8-EF20-AF9C-960A-ED7C532EA4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2491" y="548097"/>
            <a:ext cx="4331365" cy="4595404"/>
          </a:xfrm>
          <a:prstGeom prst="rect">
            <a:avLst/>
          </a:prstGeom>
        </p:spPr>
      </p:pic>
      <p:cxnSp>
        <p:nvCxnSpPr>
          <p:cNvPr id="13" name="Straight Connector 12">
            <a:extLst>
              <a:ext uri="{FF2B5EF4-FFF2-40B4-BE49-F238E27FC236}">
                <a16:creationId xmlns:a16="http://schemas.microsoft.com/office/drawing/2014/main" id="{78F0867E-51D5-7DBE-63D5-8540393BD9CE}"/>
              </a:ext>
            </a:extLst>
          </p:cNvPr>
          <p:cNvCxnSpPr/>
          <p:nvPr/>
        </p:nvCxnSpPr>
        <p:spPr>
          <a:xfrm flipH="1" flipV="1">
            <a:off x="6272213" y="1128713"/>
            <a:ext cx="1400175" cy="2028825"/>
          </a:xfrm>
          <a:prstGeom prst="line">
            <a:avLst/>
          </a:prstGeom>
          <a:ln>
            <a:solidFill>
              <a:schemeClr val="accent1">
                <a:lumMod val="60000"/>
                <a:lumOff val="40000"/>
              </a:schemeClr>
            </a:solidFill>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97494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8D2C34-B50F-8149-D062-EB25D91937B7}"/>
              </a:ext>
            </a:extLst>
          </p:cNvPr>
          <p:cNvSpPr txBox="1"/>
          <p:nvPr/>
        </p:nvSpPr>
        <p:spPr>
          <a:xfrm>
            <a:off x="257175" y="814388"/>
            <a:ext cx="1864519" cy="646331"/>
          </a:xfrm>
          <a:prstGeom prst="rect">
            <a:avLst/>
          </a:prstGeom>
          <a:noFill/>
        </p:spPr>
        <p:txBody>
          <a:bodyPr wrap="square" rtlCol="0">
            <a:spAutoFit/>
          </a:bodyPr>
          <a:lstStyle/>
          <a:p>
            <a:r>
              <a:rPr lang="en-US" dirty="0"/>
              <a:t>UML Diagrams</a:t>
            </a:r>
          </a:p>
          <a:p>
            <a:r>
              <a:rPr lang="en-US" dirty="0"/>
              <a:t>( Class diagram )</a:t>
            </a:r>
            <a:endParaRPr lang="en-IN" dirty="0"/>
          </a:p>
        </p:txBody>
      </p:sp>
      <p:pic>
        <p:nvPicPr>
          <p:cNvPr id="5" name="Picture 4">
            <a:extLst>
              <a:ext uri="{FF2B5EF4-FFF2-40B4-BE49-F238E27FC236}">
                <a16:creationId xmlns:a16="http://schemas.microsoft.com/office/drawing/2014/main" id="{88972529-3965-AEDD-F524-B4C11159A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825" y="957263"/>
            <a:ext cx="6726597" cy="3571875"/>
          </a:xfrm>
          <a:prstGeom prst="rect">
            <a:avLst/>
          </a:prstGeom>
        </p:spPr>
      </p:pic>
    </p:spTree>
    <p:extLst>
      <p:ext uri="{BB962C8B-B14F-4D97-AF65-F5344CB8AC3E}">
        <p14:creationId xmlns:p14="http://schemas.microsoft.com/office/powerpoint/2010/main" val="361952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C2FAAC-9663-7FC8-228A-C105D497E5E3}"/>
              </a:ext>
            </a:extLst>
          </p:cNvPr>
          <p:cNvSpPr txBox="1"/>
          <p:nvPr/>
        </p:nvSpPr>
        <p:spPr>
          <a:xfrm>
            <a:off x="2747178" y="537861"/>
            <a:ext cx="3649641" cy="369332"/>
          </a:xfrm>
          <a:prstGeom prst="rect">
            <a:avLst/>
          </a:prstGeom>
          <a:noFill/>
        </p:spPr>
        <p:txBody>
          <a:bodyPr wrap="square" rtlCol="0">
            <a:spAutoFit/>
          </a:bodyPr>
          <a:lstStyle/>
          <a:p>
            <a:r>
              <a:rPr lang="en-US" dirty="0"/>
              <a:t>UML Diagrams ( Activity diagram )</a:t>
            </a:r>
            <a:endParaRPr lang="en-IN" dirty="0"/>
          </a:p>
        </p:txBody>
      </p:sp>
      <p:pic>
        <p:nvPicPr>
          <p:cNvPr id="3" name="Picture 2">
            <a:extLst>
              <a:ext uri="{FF2B5EF4-FFF2-40B4-BE49-F238E27FC236}">
                <a16:creationId xmlns:a16="http://schemas.microsoft.com/office/drawing/2014/main" id="{79E02BA6-7629-AEF0-2F10-300AED407A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747" y="1006997"/>
            <a:ext cx="8738886" cy="3773347"/>
          </a:xfrm>
          <a:prstGeom prst="rect">
            <a:avLst/>
          </a:prstGeom>
          <a:noFill/>
          <a:ln>
            <a:noFill/>
          </a:ln>
        </p:spPr>
      </p:pic>
    </p:spTree>
    <p:extLst>
      <p:ext uri="{BB962C8B-B14F-4D97-AF65-F5344CB8AC3E}">
        <p14:creationId xmlns:p14="http://schemas.microsoft.com/office/powerpoint/2010/main" val="153081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98" name="Google Shape;1922;p38"/>
          <p:cNvGrpSpPr/>
          <p:nvPr/>
        </p:nvGrpSpPr>
        <p:grpSpPr>
          <a:xfrm>
            <a:off x="5628424" y="615498"/>
            <a:ext cx="2405334" cy="2909014"/>
            <a:chOff x="942840" y="1260000"/>
            <a:chExt cx="1937160" cy="3060000"/>
          </a:xfrm>
        </p:grpSpPr>
        <p:sp>
          <p:nvSpPr>
            <p:cNvPr id="299" name="Google Shape;1923;p38_0"/>
            <p:cNvSpPr/>
            <p:nvPr/>
          </p:nvSpPr>
          <p:spPr>
            <a:xfrm>
              <a:off x="1343160" y="1260000"/>
              <a:ext cx="1136520" cy="1136520"/>
            </a:xfrm>
            <a:custGeom>
              <a:avLst/>
              <a:gdLst/>
              <a:ahLst/>
              <a:cxnLst/>
              <a:rect l="l" t="t" r="r" b="b"/>
              <a:pathLst>
                <a:path w="26257" h="26257">
                  <a:moveTo>
                    <a:pt x="5072" y="0"/>
                  </a:moveTo>
                  <a:lnTo>
                    <a:pt x="4803" y="26"/>
                  </a:lnTo>
                  <a:lnTo>
                    <a:pt x="4534" y="64"/>
                  </a:lnTo>
                  <a:lnTo>
                    <a:pt x="4278" y="102"/>
                  </a:lnTo>
                  <a:lnTo>
                    <a:pt x="4009" y="167"/>
                  </a:lnTo>
                  <a:lnTo>
                    <a:pt x="3766" y="243"/>
                  </a:lnTo>
                  <a:lnTo>
                    <a:pt x="3510" y="320"/>
                  </a:lnTo>
                  <a:lnTo>
                    <a:pt x="3266" y="423"/>
                  </a:lnTo>
                  <a:lnTo>
                    <a:pt x="3036" y="525"/>
                  </a:lnTo>
                  <a:lnTo>
                    <a:pt x="2805" y="640"/>
                  </a:lnTo>
                  <a:lnTo>
                    <a:pt x="2575" y="768"/>
                  </a:lnTo>
                  <a:lnTo>
                    <a:pt x="2357" y="909"/>
                  </a:lnTo>
                  <a:lnTo>
                    <a:pt x="2152" y="1063"/>
                  </a:lnTo>
                  <a:lnTo>
                    <a:pt x="1947" y="1217"/>
                  </a:lnTo>
                  <a:lnTo>
                    <a:pt x="1755" y="1383"/>
                  </a:lnTo>
                  <a:lnTo>
                    <a:pt x="1563" y="1563"/>
                  </a:lnTo>
                  <a:lnTo>
                    <a:pt x="1396" y="1755"/>
                  </a:lnTo>
                  <a:lnTo>
                    <a:pt x="1230" y="1947"/>
                  </a:lnTo>
                  <a:lnTo>
                    <a:pt x="1063" y="2152"/>
                  </a:lnTo>
                  <a:lnTo>
                    <a:pt x="910" y="2357"/>
                  </a:lnTo>
                  <a:lnTo>
                    <a:pt x="782" y="2574"/>
                  </a:lnTo>
                  <a:lnTo>
                    <a:pt x="653" y="2792"/>
                  </a:lnTo>
                  <a:lnTo>
                    <a:pt x="525" y="3023"/>
                  </a:lnTo>
                  <a:lnTo>
                    <a:pt x="423" y="3266"/>
                  </a:lnTo>
                  <a:lnTo>
                    <a:pt x="333" y="3509"/>
                  </a:lnTo>
                  <a:lnTo>
                    <a:pt x="244" y="3753"/>
                  </a:lnTo>
                  <a:lnTo>
                    <a:pt x="167" y="4009"/>
                  </a:lnTo>
                  <a:lnTo>
                    <a:pt x="116" y="4265"/>
                  </a:lnTo>
                  <a:lnTo>
                    <a:pt x="64" y="4534"/>
                  </a:lnTo>
                  <a:lnTo>
                    <a:pt x="26" y="4803"/>
                  </a:lnTo>
                  <a:lnTo>
                    <a:pt x="13" y="5072"/>
                  </a:lnTo>
                  <a:lnTo>
                    <a:pt x="0" y="5341"/>
                  </a:lnTo>
                  <a:lnTo>
                    <a:pt x="0" y="20903"/>
                  </a:lnTo>
                  <a:lnTo>
                    <a:pt x="13" y="21184"/>
                  </a:lnTo>
                  <a:lnTo>
                    <a:pt x="26" y="21453"/>
                  </a:lnTo>
                  <a:lnTo>
                    <a:pt x="64" y="21722"/>
                  </a:lnTo>
                  <a:lnTo>
                    <a:pt x="116" y="21991"/>
                  </a:lnTo>
                  <a:lnTo>
                    <a:pt x="167" y="22247"/>
                  </a:lnTo>
                  <a:lnTo>
                    <a:pt x="244" y="22503"/>
                  </a:lnTo>
                  <a:lnTo>
                    <a:pt x="333" y="22747"/>
                  </a:lnTo>
                  <a:lnTo>
                    <a:pt x="423" y="22990"/>
                  </a:lnTo>
                  <a:lnTo>
                    <a:pt x="525" y="23234"/>
                  </a:lnTo>
                  <a:lnTo>
                    <a:pt x="653" y="23464"/>
                  </a:lnTo>
                  <a:lnTo>
                    <a:pt x="782" y="23682"/>
                  </a:lnTo>
                  <a:lnTo>
                    <a:pt x="910" y="23900"/>
                  </a:lnTo>
                  <a:lnTo>
                    <a:pt x="1063" y="24104"/>
                  </a:lnTo>
                  <a:lnTo>
                    <a:pt x="1230" y="24309"/>
                  </a:lnTo>
                  <a:lnTo>
                    <a:pt x="1396" y="24502"/>
                  </a:lnTo>
                  <a:lnTo>
                    <a:pt x="1563" y="24694"/>
                  </a:lnTo>
                  <a:lnTo>
                    <a:pt x="1755" y="24873"/>
                  </a:lnTo>
                  <a:lnTo>
                    <a:pt x="1947" y="25039"/>
                  </a:lnTo>
                  <a:lnTo>
                    <a:pt x="2152" y="25193"/>
                  </a:lnTo>
                  <a:lnTo>
                    <a:pt x="2357" y="25347"/>
                  </a:lnTo>
                  <a:lnTo>
                    <a:pt x="2575" y="25488"/>
                  </a:lnTo>
                  <a:lnTo>
                    <a:pt x="2805" y="25616"/>
                  </a:lnTo>
                  <a:lnTo>
                    <a:pt x="3036" y="25731"/>
                  </a:lnTo>
                  <a:lnTo>
                    <a:pt x="3266" y="25834"/>
                  </a:lnTo>
                  <a:lnTo>
                    <a:pt x="3510" y="25936"/>
                  </a:lnTo>
                  <a:lnTo>
                    <a:pt x="3766" y="26013"/>
                  </a:lnTo>
                  <a:lnTo>
                    <a:pt x="4009" y="26090"/>
                  </a:lnTo>
                  <a:lnTo>
                    <a:pt x="4278" y="26154"/>
                  </a:lnTo>
                  <a:lnTo>
                    <a:pt x="4534" y="26192"/>
                  </a:lnTo>
                  <a:lnTo>
                    <a:pt x="4803" y="26231"/>
                  </a:lnTo>
                  <a:lnTo>
                    <a:pt x="5072" y="26256"/>
                  </a:lnTo>
                  <a:lnTo>
                    <a:pt x="21184" y="26256"/>
                  </a:lnTo>
                  <a:lnTo>
                    <a:pt x="21466" y="26231"/>
                  </a:lnTo>
                  <a:lnTo>
                    <a:pt x="21722" y="26192"/>
                  </a:lnTo>
                  <a:lnTo>
                    <a:pt x="21991" y="26154"/>
                  </a:lnTo>
                  <a:lnTo>
                    <a:pt x="22248" y="26090"/>
                  </a:lnTo>
                  <a:lnTo>
                    <a:pt x="22504" y="26013"/>
                  </a:lnTo>
                  <a:lnTo>
                    <a:pt x="22747" y="25936"/>
                  </a:lnTo>
                  <a:lnTo>
                    <a:pt x="22990" y="25834"/>
                  </a:lnTo>
                  <a:lnTo>
                    <a:pt x="23234" y="25731"/>
                  </a:lnTo>
                  <a:lnTo>
                    <a:pt x="23464" y="25616"/>
                  </a:lnTo>
                  <a:lnTo>
                    <a:pt x="23682" y="25488"/>
                  </a:lnTo>
                  <a:lnTo>
                    <a:pt x="23900" y="25347"/>
                  </a:lnTo>
                  <a:lnTo>
                    <a:pt x="24117" y="25193"/>
                  </a:lnTo>
                  <a:lnTo>
                    <a:pt x="24322" y="25039"/>
                  </a:lnTo>
                  <a:lnTo>
                    <a:pt x="24515" y="24873"/>
                  </a:lnTo>
                  <a:lnTo>
                    <a:pt x="24694" y="24694"/>
                  </a:lnTo>
                  <a:lnTo>
                    <a:pt x="24873" y="24502"/>
                  </a:lnTo>
                  <a:lnTo>
                    <a:pt x="25040" y="24309"/>
                  </a:lnTo>
                  <a:lnTo>
                    <a:pt x="25206" y="24104"/>
                  </a:lnTo>
                  <a:lnTo>
                    <a:pt x="25347" y="23900"/>
                  </a:lnTo>
                  <a:lnTo>
                    <a:pt x="25488" y="23682"/>
                  </a:lnTo>
                  <a:lnTo>
                    <a:pt x="25616" y="23464"/>
                  </a:lnTo>
                  <a:lnTo>
                    <a:pt x="25731" y="23234"/>
                  </a:lnTo>
                  <a:lnTo>
                    <a:pt x="25847" y="22990"/>
                  </a:lnTo>
                  <a:lnTo>
                    <a:pt x="25936" y="22747"/>
                  </a:lnTo>
                  <a:lnTo>
                    <a:pt x="26026" y="22503"/>
                  </a:lnTo>
                  <a:lnTo>
                    <a:pt x="26090" y="22247"/>
                  </a:lnTo>
                  <a:lnTo>
                    <a:pt x="26154" y="21991"/>
                  </a:lnTo>
                  <a:lnTo>
                    <a:pt x="26205" y="21722"/>
                  </a:lnTo>
                  <a:lnTo>
                    <a:pt x="26231" y="21453"/>
                  </a:lnTo>
                  <a:lnTo>
                    <a:pt x="26256" y="21184"/>
                  </a:lnTo>
                  <a:lnTo>
                    <a:pt x="26256" y="20903"/>
                  </a:lnTo>
                  <a:lnTo>
                    <a:pt x="26256" y="5341"/>
                  </a:lnTo>
                  <a:lnTo>
                    <a:pt x="26256" y="5072"/>
                  </a:lnTo>
                  <a:lnTo>
                    <a:pt x="26231" y="4803"/>
                  </a:lnTo>
                  <a:lnTo>
                    <a:pt x="26205" y="4534"/>
                  </a:lnTo>
                  <a:lnTo>
                    <a:pt x="26154" y="4265"/>
                  </a:lnTo>
                  <a:lnTo>
                    <a:pt x="26090" y="4009"/>
                  </a:lnTo>
                  <a:lnTo>
                    <a:pt x="26026" y="3753"/>
                  </a:lnTo>
                  <a:lnTo>
                    <a:pt x="25936" y="3509"/>
                  </a:lnTo>
                  <a:lnTo>
                    <a:pt x="25847" y="3266"/>
                  </a:lnTo>
                  <a:lnTo>
                    <a:pt x="25731" y="3023"/>
                  </a:lnTo>
                  <a:lnTo>
                    <a:pt x="25616" y="2792"/>
                  </a:lnTo>
                  <a:lnTo>
                    <a:pt x="25488" y="2574"/>
                  </a:lnTo>
                  <a:lnTo>
                    <a:pt x="25347" y="2357"/>
                  </a:lnTo>
                  <a:lnTo>
                    <a:pt x="25206" y="2152"/>
                  </a:lnTo>
                  <a:lnTo>
                    <a:pt x="25040" y="1947"/>
                  </a:lnTo>
                  <a:lnTo>
                    <a:pt x="24873" y="1755"/>
                  </a:lnTo>
                  <a:lnTo>
                    <a:pt x="24694" y="1563"/>
                  </a:lnTo>
                  <a:lnTo>
                    <a:pt x="24515" y="1383"/>
                  </a:lnTo>
                  <a:lnTo>
                    <a:pt x="24322" y="1217"/>
                  </a:lnTo>
                  <a:lnTo>
                    <a:pt x="24117" y="1063"/>
                  </a:lnTo>
                  <a:lnTo>
                    <a:pt x="23900" y="909"/>
                  </a:lnTo>
                  <a:lnTo>
                    <a:pt x="23682" y="768"/>
                  </a:lnTo>
                  <a:lnTo>
                    <a:pt x="23464" y="640"/>
                  </a:lnTo>
                  <a:lnTo>
                    <a:pt x="23234" y="525"/>
                  </a:lnTo>
                  <a:lnTo>
                    <a:pt x="22990" y="423"/>
                  </a:lnTo>
                  <a:lnTo>
                    <a:pt x="22747" y="320"/>
                  </a:lnTo>
                  <a:lnTo>
                    <a:pt x="22504" y="243"/>
                  </a:lnTo>
                  <a:lnTo>
                    <a:pt x="22248" y="167"/>
                  </a:lnTo>
                  <a:lnTo>
                    <a:pt x="21991" y="102"/>
                  </a:lnTo>
                  <a:lnTo>
                    <a:pt x="21722" y="64"/>
                  </a:lnTo>
                  <a:lnTo>
                    <a:pt x="21466" y="26"/>
                  </a:lnTo>
                  <a:lnTo>
                    <a:pt x="21184"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00" name="Google Shape;1924;p38_0"/>
            <p:cNvSpPr/>
            <p:nvPr/>
          </p:nvSpPr>
          <p:spPr>
            <a:xfrm>
              <a:off x="1406160" y="1323360"/>
              <a:ext cx="1010520" cy="1009800"/>
            </a:xfrm>
            <a:custGeom>
              <a:avLst/>
              <a:gdLst/>
              <a:ahLst/>
              <a:cxnLst/>
              <a:rect l="l" t="t" r="r" b="b"/>
              <a:pathLst>
                <a:path w="23350" h="23337">
                  <a:moveTo>
                    <a:pt x="4509" y="0"/>
                  </a:moveTo>
                  <a:lnTo>
                    <a:pt x="4265" y="26"/>
                  </a:lnTo>
                  <a:lnTo>
                    <a:pt x="4035" y="51"/>
                  </a:lnTo>
                  <a:lnTo>
                    <a:pt x="3792" y="90"/>
                  </a:lnTo>
                  <a:lnTo>
                    <a:pt x="3561" y="141"/>
                  </a:lnTo>
                  <a:lnTo>
                    <a:pt x="3343" y="205"/>
                  </a:lnTo>
                  <a:lnTo>
                    <a:pt x="3126" y="282"/>
                  </a:lnTo>
                  <a:lnTo>
                    <a:pt x="2908" y="372"/>
                  </a:lnTo>
                  <a:lnTo>
                    <a:pt x="2690" y="461"/>
                  </a:lnTo>
                  <a:lnTo>
                    <a:pt x="2485" y="564"/>
                  </a:lnTo>
                  <a:lnTo>
                    <a:pt x="2293" y="679"/>
                  </a:lnTo>
                  <a:lnTo>
                    <a:pt x="2101" y="807"/>
                  </a:lnTo>
                  <a:lnTo>
                    <a:pt x="1909" y="935"/>
                  </a:lnTo>
                  <a:lnTo>
                    <a:pt x="1729" y="1076"/>
                  </a:lnTo>
                  <a:lnTo>
                    <a:pt x="1563" y="1230"/>
                  </a:lnTo>
                  <a:lnTo>
                    <a:pt x="1396" y="1383"/>
                  </a:lnTo>
                  <a:lnTo>
                    <a:pt x="1230" y="1550"/>
                  </a:lnTo>
                  <a:lnTo>
                    <a:pt x="1089" y="1729"/>
                  </a:lnTo>
                  <a:lnTo>
                    <a:pt x="948" y="1909"/>
                  </a:lnTo>
                  <a:lnTo>
                    <a:pt x="807" y="2088"/>
                  </a:lnTo>
                  <a:lnTo>
                    <a:pt x="692" y="2280"/>
                  </a:lnTo>
                  <a:lnTo>
                    <a:pt x="577" y="2485"/>
                  </a:lnTo>
                  <a:lnTo>
                    <a:pt x="474" y="2690"/>
                  </a:lnTo>
                  <a:lnTo>
                    <a:pt x="372" y="2895"/>
                  </a:lnTo>
                  <a:lnTo>
                    <a:pt x="295" y="3112"/>
                  </a:lnTo>
                  <a:lnTo>
                    <a:pt x="218" y="3330"/>
                  </a:lnTo>
                  <a:lnTo>
                    <a:pt x="154" y="3561"/>
                  </a:lnTo>
                  <a:lnTo>
                    <a:pt x="103" y="3791"/>
                  </a:lnTo>
                  <a:lnTo>
                    <a:pt x="52" y="4022"/>
                  </a:lnTo>
                  <a:lnTo>
                    <a:pt x="26" y="4265"/>
                  </a:lnTo>
                  <a:lnTo>
                    <a:pt x="13" y="4509"/>
                  </a:lnTo>
                  <a:lnTo>
                    <a:pt x="0" y="4752"/>
                  </a:lnTo>
                  <a:lnTo>
                    <a:pt x="0" y="18584"/>
                  </a:lnTo>
                  <a:lnTo>
                    <a:pt x="13" y="18828"/>
                  </a:lnTo>
                  <a:lnTo>
                    <a:pt x="26" y="19071"/>
                  </a:lnTo>
                  <a:lnTo>
                    <a:pt x="52" y="19314"/>
                  </a:lnTo>
                  <a:lnTo>
                    <a:pt x="103" y="19545"/>
                  </a:lnTo>
                  <a:lnTo>
                    <a:pt x="154" y="19776"/>
                  </a:lnTo>
                  <a:lnTo>
                    <a:pt x="218" y="19993"/>
                  </a:lnTo>
                  <a:lnTo>
                    <a:pt x="295" y="20224"/>
                  </a:lnTo>
                  <a:lnTo>
                    <a:pt x="372" y="20429"/>
                  </a:lnTo>
                  <a:lnTo>
                    <a:pt x="474" y="20646"/>
                  </a:lnTo>
                  <a:lnTo>
                    <a:pt x="577" y="20851"/>
                  </a:lnTo>
                  <a:lnTo>
                    <a:pt x="692" y="21043"/>
                  </a:lnTo>
                  <a:lnTo>
                    <a:pt x="807" y="21248"/>
                  </a:lnTo>
                  <a:lnTo>
                    <a:pt x="948" y="21428"/>
                  </a:lnTo>
                  <a:lnTo>
                    <a:pt x="1089" y="21607"/>
                  </a:lnTo>
                  <a:lnTo>
                    <a:pt x="1230" y="21786"/>
                  </a:lnTo>
                  <a:lnTo>
                    <a:pt x="1396" y="21940"/>
                  </a:lnTo>
                  <a:lnTo>
                    <a:pt x="1563" y="22107"/>
                  </a:lnTo>
                  <a:lnTo>
                    <a:pt x="1729" y="22247"/>
                  </a:lnTo>
                  <a:lnTo>
                    <a:pt x="1909" y="22388"/>
                  </a:lnTo>
                  <a:lnTo>
                    <a:pt x="2101" y="22529"/>
                  </a:lnTo>
                  <a:lnTo>
                    <a:pt x="2293" y="22644"/>
                  </a:lnTo>
                  <a:lnTo>
                    <a:pt x="2485" y="22760"/>
                  </a:lnTo>
                  <a:lnTo>
                    <a:pt x="2690" y="22875"/>
                  </a:lnTo>
                  <a:lnTo>
                    <a:pt x="2908" y="22965"/>
                  </a:lnTo>
                  <a:lnTo>
                    <a:pt x="3126" y="23054"/>
                  </a:lnTo>
                  <a:lnTo>
                    <a:pt x="3343" y="23118"/>
                  </a:lnTo>
                  <a:lnTo>
                    <a:pt x="3561" y="23182"/>
                  </a:lnTo>
                  <a:lnTo>
                    <a:pt x="3792" y="23246"/>
                  </a:lnTo>
                  <a:lnTo>
                    <a:pt x="4035" y="23285"/>
                  </a:lnTo>
                  <a:lnTo>
                    <a:pt x="4265" y="23310"/>
                  </a:lnTo>
                  <a:lnTo>
                    <a:pt x="4509" y="23336"/>
                  </a:lnTo>
                  <a:lnTo>
                    <a:pt x="18828" y="23336"/>
                  </a:lnTo>
                  <a:lnTo>
                    <a:pt x="19071" y="23310"/>
                  </a:lnTo>
                  <a:lnTo>
                    <a:pt x="19315" y="23285"/>
                  </a:lnTo>
                  <a:lnTo>
                    <a:pt x="19545" y="23246"/>
                  </a:lnTo>
                  <a:lnTo>
                    <a:pt x="19776" y="23182"/>
                  </a:lnTo>
                  <a:lnTo>
                    <a:pt x="20006" y="23118"/>
                  </a:lnTo>
                  <a:lnTo>
                    <a:pt x="20224" y="23054"/>
                  </a:lnTo>
                  <a:lnTo>
                    <a:pt x="20442" y="22965"/>
                  </a:lnTo>
                  <a:lnTo>
                    <a:pt x="20647" y="22875"/>
                  </a:lnTo>
                  <a:lnTo>
                    <a:pt x="20852" y="22760"/>
                  </a:lnTo>
                  <a:lnTo>
                    <a:pt x="21056" y="22644"/>
                  </a:lnTo>
                  <a:lnTo>
                    <a:pt x="21249" y="22529"/>
                  </a:lnTo>
                  <a:lnTo>
                    <a:pt x="21428" y="22388"/>
                  </a:lnTo>
                  <a:lnTo>
                    <a:pt x="21607" y="22247"/>
                  </a:lnTo>
                  <a:lnTo>
                    <a:pt x="21787" y="22107"/>
                  </a:lnTo>
                  <a:lnTo>
                    <a:pt x="21953" y="21940"/>
                  </a:lnTo>
                  <a:lnTo>
                    <a:pt x="22107" y="21786"/>
                  </a:lnTo>
                  <a:lnTo>
                    <a:pt x="22260" y="21607"/>
                  </a:lnTo>
                  <a:lnTo>
                    <a:pt x="22401" y="21428"/>
                  </a:lnTo>
                  <a:lnTo>
                    <a:pt x="22529" y="21248"/>
                  </a:lnTo>
                  <a:lnTo>
                    <a:pt x="22657" y="21043"/>
                  </a:lnTo>
                  <a:lnTo>
                    <a:pt x="22773" y="20851"/>
                  </a:lnTo>
                  <a:lnTo>
                    <a:pt x="22875" y="20646"/>
                  </a:lnTo>
                  <a:lnTo>
                    <a:pt x="22965" y="20429"/>
                  </a:lnTo>
                  <a:lnTo>
                    <a:pt x="23055" y="20224"/>
                  </a:lnTo>
                  <a:lnTo>
                    <a:pt x="23131" y="19993"/>
                  </a:lnTo>
                  <a:lnTo>
                    <a:pt x="23195" y="19776"/>
                  </a:lnTo>
                  <a:lnTo>
                    <a:pt x="23247" y="19545"/>
                  </a:lnTo>
                  <a:lnTo>
                    <a:pt x="23285" y="19314"/>
                  </a:lnTo>
                  <a:lnTo>
                    <a:pt x="23323" y="19071"/>
                  </a:lnTo>
                  <a:lnTo>
                    <a:pt x="23336" y="18828"/>
                  </a:lnTo>
                  <a:lnTo>
                    <a:pt x="23349" y="18584"/>
                  </a:lnTo>
                  <a:lnTo>
                    <a:pt x="23349" y="4752"/>
                  </a:lnTo>
                  <a:lnTo>
                    <a:pt x="23336" y="4509"/>
                  </a:lnTo>
                  <a:lnTo>
                    <a:pt x="23323" y="4265"/>
                  </a:lnTo>
                  <a:lnTo>
                    <a:pt x="23285" y="4022"/>
                  </a:lnTo>
                  <a:lnTo>
                    <a:pt x="23247" y="3791"/>
                  </a:lnTo>
                  <a:lnTo>
                    <a:pt x="23195" y="3561"/>
                  </a:lnTo>
                  <a:lnTo>
                    <a:pt x="23131" y="3330"/>
                  </a:lnTo>
                  <a:lnTo>
                    <a:pt x="23055" y="3112"/>
                  </a:lnTo>
                  <a:lnTo>
                    <a:pt x="22965" y="2895"/>
                  </a:lnTo>
                  <a:lnTo>
                    <a:pt x="22875" y="2690"/>
                  </a:lnTo>
                  <a:lnTo>
                    <a:pt x="22773" y="2485"/>
                  </a:lnTo>
                  <a:lnTo>
                    <a:pt x="22657" y="2280"/>
                  </a:lnTo>
                  <a:lnTo>
                    <a:pt x="22529" y="2088"/>
                  </a:lnTo>
                  <a:lnTo>
                    <a:pt x="22401" y="1909"/>
                  </a:lnTo>
                  <a:lnTo>
                    <a:pt x="22260" y="1729"/>
                  </a:lnTo>
                  <a:lnTo>
                    <a:pt x="22107" y="1550"/>
                  </a:lnTo>
                  <a:lnTo>
                    <a:pt x="21953" y="1383"/>
                  </a:lnTo>
                  <a:lnTo>
                    <a:pt x="21787" y="1230"/>
                  </a:lnTo>
                  <a:lnTo>
                    <a:pt x="21607" y="1076"/>
                  </a:lnTo>
                  <a:lnTo>
                    <a:pt x="21428" y="935"/>
                  </a:lnTo>
                  <a:lnTo>
                    <a:pt x="21249" y="807"/>
                  </a:lnTo>
                  <a:lnTo>
                    <a:pt x="21056" y="679"/>
                  </a:lnTo>
                  <a:lnTo>
                    <a:pt x="20852" y="564"/>
                  </a:lnTo>
                  <a:lnTo>
                    <a:pt x="20647" y="461"/>
                  </a:lnTo>
                  <a:lnTo>
                    <a:pt x="20442" y="372"/>
                  </a:lnTo>
                  <a:lnTo>
                    <a:pt x="20224" y="282"/>
                  </a:lnTo>
                  <a:lnTo>
                    <a:pt x="20006" y="205"/>
                  </a:lnTo>
                  <a:lnTo>
                    <a:pt x="19776" y="141"/>
                  </a:lnTo>
                  <a:lnTo>
                    <a:pt x="19545" y="90"/>
                  </a:lnTo>
                  <a:lnTo>
                    <a:pt x="19315" y="51"/>
                  </a:lnTo>
                  <a:lnTo>
                    <a:pt x="19071" y="26"/>
                  </a:lnTo>
                  <a:lnTo>
                    <a:pt x="18828"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301" name="Google Shape;1925;p38_0"/>
            <p:cNvSpPr/>
            <p:nvPr/>
          </p:nvSpPr>
          <p:spPr>
            <a:xfrm>
              <a:off x="2292120" y="1637640"/>
              <a:ext cx="66600" cy="50400"/>
            </a:xfrm>
            <a:custGeom>
              <a:avLst/>
              <a:gdLst/>
              <a:ahLst/>
              <a:cxnLst/>
              <a:rect l="l" t="t" r="r" b="b"/>
              <a:pathLst>
                <a:path w="1551" h="1166">
                  <a:moveTo>
                    <a:pt x="1307" y="0"/>
                  </a:moveTo>
                  <a:lnTo>
                    <a:pt x="1268" y="13"/>
                  </a:lnTo>
                  <a:lnTo>
                    <a:pt x="1217" y="26"/>
                  </a:lnTo>
                  <a:lnTo>
                    <a:pt x="1179" y="39"/>
                  </a:lnTo>
                  <a:lnTo>
                    <a:pt x="116" y="730"/>
                  </a:lnTo>
                  <a:lnTo>
                    <a:pt x="77" y="756"/>
                  </a:lnTo>
                  <a:lnTo>
                    <a:pt x="39" y="794"/>
                  </a:lnTo>
                  <a:lnTo>
                    <a:pt x="26" y="833"/>
                  </a:lnTo>
                  <a:lnTo>
                    <a:pt x="0" y="871"/>
                  </a:lnTo>
                  <a:lnTo>
                    <a:pt x="0" y="922"/>
                  </a:lnTo>
                  <a:lnTo>
                    <a:pt x="0" y="974"/>
                  </a:lnTo>
                  <a:lnTo>
                    <a:pt x="13" y="1012"/>
                  </a:lnTo>
                  <a:lnTo>
                    <a:pt x="39" y="1063"/>
                  </a:lnTo>
                  <a:lnTo>
                    <a:pt x="77" y="1102"/>
                  </a:lnTo>
                  <a:lnTo>
                    <a:pt x="128" y="1140"/>
                  </a:lnTo>
                  <a:lnTo>
                    <a:pt x="180" y="1166"/>
                  </a:lnTo>
                  <a:lnTo>
                    <a:pt x="308" y="1166"/>
                  </a:lnTo>
                  <a:lnTo>
                    <a:pt x="372" y="1127"/>
                  </a:lnTo>
                  <a:lnTo>
                    <a:pt x="1435" y="448"/>
                  </a:lnTo>
                  <a:lnTo>
                    <a:pt x="1473" y="423"/>
                  </a:lnTo>
                  <a:lnTo>
                    <a:pt x="1499" y="384"/>
                  </a:lnTo>
                  <a:lnTo>
                    <a:pt x="1524" y="346"/>
                  </a:lnTo>
                  <a:lnTo>
                    <a:pt x="1537" y="295"/>
                  </a:lnTo>
                  <a:lnTo>
                    <a:pt x="1550" y="256"/>
                  </a:lnTo>
                  <a:lnTo>
                    <a:pt x="1550" y="205"/>
                  </a:lnTo>
                  <a:lnTo>
                    <a:pt x="1537" y="154"/>
                  </a:lnTo>
                  <a:lnTo>
                    <a:pt x="1512" y="115"/>
                  </a:lnTo>
                  <a:lnTo>
                    <a:pt x="1473" y="77"/>
                  </a:lnTo>
                  <a:lnTo>
                    <a:pt x="1435" y="51"/>
                  </a:lnTo>
                  <a:lnTo>
                    <a:pt x="1396" y="26"/>
                  </a:lnTo>
                  <a:lnTo>
                    <a:pt x="1358" y="13"/>
                  </a:lnTo>
                  <a:lnTo>
                    <a:pt x="1307" y="0"/>
                  </a:lnTo>
                  <a:close/>
                </a:path>
              </a:pathLst>
            </a:custGeom>
            <a:solidFill>
              <a:srgbClr val="05A8E0"/>
            </a:solidFill>
            <a:ln w="0">
              <a:noFill/>
            </a:ln>
          </p:spPr>
          <p:style>
            <a:lnRef idx="0">
              <a:scrgbClr r="0" g="0" b="0"/>
            </a:lnRef>
            <a:fillRef idx="0">
              <a:scrgbClr r="0" g="0" b="0"/>
            </a:fillRef>
            <a:effectRef idx="0">
              <a:scrgbClr r="0" g="0" b="0"/>
            </a:effectRef>
            <a:fontRef idx="minor"/>
          </p:style>
        </p:sp>
        <p:sp>
          <p:nvSpPr>
            <p:cNvPr id="302" name="Google Shape;1926;p38_0"/>
            <p:cNvSpPr/>
            <p:nvPr/>
          </p:nvSpPr>
          <p:spPr>
            <a:xfrm>
              <a:off x="1773720" y="1581840"/>
              <a:ext cx="259200" cy="101160"/>
            </a:xfrm>
            <a:custGeom>
              <a:avLst/>
              <a:gdLst/>
              <a:ahLst/>
              <a:cxnLst/>
              <a:rect l="l" t="t" r="r" b="b"/>
              <a:pathLst>
                <a:path w="5996" h="2345">
                  <a:moveTo>
                    <a:pt x="3395" y="1"/>
                  </a:moveTo>
                  <a:lnTo>
                    <a:pt x="3344" y="13"/>
                  </a:lnTo>
                  <a:lnTo>
                    <a:pt x="3293" y="26"/>
                  </a:lnTo>
                  <a:lnTo>
                    <a:pt x="3254" y="52"/>
                  </a:lnTo>
                  <a:lnTo>
                    <a:pt x="3216" y="77"/>
                  </a:lnTo>
                  <a:lnTo>
                    <a:pt x="3190" y="116"/>
                  </a:lnTo>
                  <a:lnTo>
                    <a:pt x="3165" y="154"/>
                  </a:lnTo>
                  <a:lnTo>
                    <a:pt x="3152" y="193"/>
                  </a:lnTo>
                  <a:lnTo>
                    <a:pt x="3152" y="244"/>
                  </a:lnTo>
                  <a:lnTo>
                    <a:pt x="3152" y="833"/>
                  </a:lnTo>
                  <a:lnTo>
                    <a:pt x="2409" y="833"/>
                  </a:lnTo>
                  <a:lnTo>
                    <a:pt x="2358" y="846"/>
                  </a:lnTo>
                  <a:lnTo>
                    <a:pt x="2319" y="859"/>
                  </a:lnTo>
                  <a:lnTo>
                    <a:pt x="2268" y="872"/>
                  </a:lnTo>
                  <a:lnTo>
                    <a:pt x="2242" y="910"/>
                  </a:lnTo>
                  <a:lnTo>
                    <a:pt x="2204" y="948"/>
                  </a:lnTo>
                  <a:lnTo>
                    <a:pt x="2178" y="987"/>
                  </a:lnTo>
                  <a:lnTo>
                    <a:pt x="2166" y="1025"/>
                  </a:lnTo>
                  <a:lnTo>
                    <a:pt x="2166" y="1076"/>
                  </a:lnTo>
                  <a:lnTo>
                    <a:pt x="2166" y="1858"/>
                  </a:lnTo>
                  <a:lnTo>
                    <a:pt x="244" y="1858"/>
                  </a:lnTo>
                  <a:lnTo>
                    <a:pt x="193" y="1871"/>
                  </a:lnTo>
                  <a:lnTo>
                    <a:pt x="155" y="1883"/>
                  </a:lnTo>
                  <a:lnTo>
                    <a:pt x="103" y="1909"/>
                  </a:lnTo>
                  <a:lnTo>
                    <a:pt x="78" y="1935"/>
                  </a:lnTo>
                  <a:lnTo>
                    <a:pt x="39" y="1973"/>
                  </a:lnTo>
                  <a:lnTo>
                    <a:pt x="27" y="2011"/>
                  </a:lnTo>
                  <a:lnTo>
                    <a:pt x="1" y="2063"/>
                  </a:lnTo>
                  <a:lnTo>
                    <a:pt x="1" y="2101"/>
                  </a:lnTo>
                  <a:lnTo>
                    <a:pt x="1" y="2152"/>
                  </a:lnTo>
                  <a:lnTo>
                    <a:pt x="27" y="2204"/>
                  </a:lnTo>
                  <a:lnTo>
                    <a:pt x="39" y="2242"/>
                  </a:lnTo>
                  <a:lnTo>
                    <a:pt x="78" y="2280"/>
                  </a:lnTo>
                  <a:lnTo>
                    <a:pt x="103" y="2306"/>
                  </a:lnTo>
                  <a:lnTo>
                    <a:pt x="155" y="2332"/>
                  </a:lnTo>
                  <a:lnTo>
                    <a:pt x="193" y="2344"/>
                  </a:lnTo>
                  <a:lnTo>
                    <a:pt x="5803" y="2344"/>
                  </a:lnTo>
                  <a:lnTo>
                    <a:pt x="5854" y="2332"/>
                  </a:lnTo>
                  <a:lnTo>
                    <a:pt x="5893" y="2306"/>
                  </a:lnTo>
                  <a:lnTo>
                    <a:pt x="5931" y="2280"/>
                  </a:lnTo>
                  <a:lnTo>
                    <a:pt x="5957" y="2242"/>
                  </a:lnTo>
                  <a:lnTo>
                    <a:pt x="5982" y="2204"/>
                  </a:lnTo>
                  <a:lnTo>
                    <a:pt x="5995" y="2152"/>
                  </a:lnTo>
                  <a:lnTo>
                    <a:pt x="5995" y="2101"/>
                  </a:lnTo>
                  <a:lnTo>
                    <a:pt x="5995" y="2063"/>
                  </a:lnTo>
                  <a:lnTo>
                    <a:pt x="5982" y="2011"/>
                  </a:lnTo>
                  <a:lnTo>
                    <a:pt x="5957" y="1973"/>
                  </a:lnTo>
                  <a:lnTo>
                    <a:pt x="5931" y="1935"/>
                  </a:lnTo>
                  <a:lnTo>
                    <a:pt x="5893" y="1909"/>
                  </a:lnTo>
                  <a:lnTo>
                    <a:pt x="5854" y="1883"/>
                  </a:lnTo>
                  <a:lnTo>
                    <a:pt x="5803" y="1871"/>
                  </a:lnTo>
                  <a:lnTo>
                    <a:pt x="5752" y="1858"/>
                  </a:lnTo>
                  <a:lnTo>
                    <a:pt x="4727" y="1858"/>
                  </a:lnTo>
                  <a:lnTo>
                    <a:pt x="4727" y="551"/>
                  </a:lnTo>
                  <a:lnTo>
                    <a:pt x="4714" y="513"/>
                  </a:lnTo>
                  <a:lnTo>
                    <a:pt x="4701" y="462"/>
                  </a:lnTo>
                  <a:lnTo>
                    <a:pt x="4689" y="423"/>
                  </a:lnTo>
                  <a:lnTo>
                    <a:pt x="4650" y="385"/>
                  </a:lnTo>
                  <a:lnTo>
                    <a:pt x="4625" y="359"/>
                  </a:lnTo>
                  <a:lnTo>
                    <a:pt x="4573" y="334"/>
                  </a:lnTo>
                  <a:lnTo>
                    <a:pt x="4535" y="321"/>
                  </a:lnTo>
                  <a:lnTo>
                    <a:pt x="4484" y="308"/>
                  </a:lnTo>
                  <a:lnTo>
                    <a:pt x="4433" y="321"/>
                  </a:lnTo>
                  <a:lnTo>
                    <a:pt x="4394" y="334"/>
                  </a:lnTo>
                  <a:lnTo>
                    <a:pt x="4343" y="359"/>
                  </a:lnTo>
                  <a:lnTo>
                    <a:pt x="4304" y="385"/>
                  </a:lnTo>
                  <a:lnTo>
                    <a:pt x="4279" y="423"/>
                  </a:lnTo>
                  <a:lnTo>
                    <a:pt x="4253" y="462"/>
                  </a:lnTo>
                  <a:lnTo>
                    <a:pt x="4240" y="513"/>
                  </a:lnTo>
                  <a:lnTo>
                    <a:pt x="4240" y="551"/>
                  </a:lnTo>
                  <a:lnTo>
                    <a:pt x="4240" y="1858"/>
                  </a:lnTo>
                  <a:lnTo>
                    <a:pt x="2652" y="1858"/>
                  </a:lnTo>
                  <a:lnTo>
                    <a:pt x="2652" y="1320"/>
                  </a:lnTo>
                  <a:lnTo>
                    <a:pt x="3446" y="1320"/>
                  </a:lnTo>
                  <a:lnTo>
                    <a:pt x="3485" y="1307"/>
                  </a:lnTo>
                  <a:lnTo>
                    <a:pt x="3523" y="1281"/>
                  </a:lnTo>
                  <a:lnTo>
                    <a:pt x="3562" y="1256"/>
                  </a:lnTo>
                  <a:lnTo>
                    <a:pt x="3587" y="1217"/>
                  </a:lnTo>
                  <a:lnTo>
                    <a:pt x="3613" y="1179"/>
                  </a:lnTo>
                  <a:lnTo>
                    <a:pt x="3626" y="1128"/>
                  </a:lnTo>
                  <a:lnTo>
                    <a:pt x="3638" y="1076"/>
                  </a:lnTo>
                  <a:lnTo>
                    <a:pt x="3638" y="244"/>
                  </a:lnTo>
                  <a:lnTo>
                    <a:pt x="3626" y="193"/>
                  </a:lnTo>
                  <a:lnTo>
                    <a:pt x="3613" y="154"/>
                  </a:lnTo>
                  <a:lnTo>
                    <a:pt x="3587" y="116"/>
                  </a:lnTo>
                  <a:lnTo>
                    <a:pt x="3562" y="77"/>
                  </a:lnTo>
                  <a:lnTo>
                    <a:pt x="3523" y="52"/>
                  </a:lnTo>
                  <a:lnTo>
                    <a:pt x="3485" y="26"/>
                  </a:lnTo>
                  <a:lnTo>
                    <a:pt x="3446" y="13"/>
                  </a:lnTo>
                  <a:lnTo>
                    <a:pt x="3395"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03" name="Google Shape;1927;p38_0"/>
            <p:cNvSpPr/>
            <p:nvPr/>
          </p:nvSpPr>
          <p:spPr>
            <a:xfrm>
              <a:off x="1737720" y="1750320"/>
              <a:ext cx="305640" cy="200880"/>
            </a:xfrm>
            <a:custGeom>
              <a:avLst/>
              <a:gdLst/>
              <a:ahLst/>
              <a:cxnLst/>
              <a:rect l="l" t="t" r="r" b="b"/>
              <a:pathLst>
                <a:path w="7058" h="4650">
                  <a:moveTo>
                    <a:pt x="218" y="0"/>
                  </a:moveTo>
                  <a:lnTo>
                    <a:pt x="167" y="13"/>
                  </a:lnTo>
                  <a:lnTo>
                    <a:pt x="129" y="26"/>
                  </a:lnTo>
                  <a:lnTo>
                    <a:pt x="90" y="51"/>
                  </a:lnTo>
                  <a:lnTo>
                    <a:pt x="52" y="90"/>
                  </a:lnTo>
                  <a:lnTo>
                    <a:pt x="26" y="128"/>
                  </a:lnTo>
                  <a:lnTo>
                    <a:pt x="13" y="180"/>
                  </a:lnTo>
                  <a:lnTo>
                    <a:pt x="0" y="218"/>
                  </a:lnTo>
                  <a:lnTo>
                    <a:pt x="0" y="269"/>
                  </a:lnTo>
                  <a:lnTo>
                    <a:pt x="13" y="320"/>
                  </a:lnTo>
                  <a:lnTo>
                    <a:pt x="39" y="359"/>
                  </a:lnTo>
                  <a:lnTo>
                    <a:pt x="65" y="397"/>
                  </a:lnTo>
                  <a:lnTo>
                    <a:pt x="103" y="436"/>
                  </a:lnTo>
                  <a:lnTo>
                    <a:pt x="1230" y="1319"/>
                  </a:lnTo>
                  <a:lnTo>
                    <a:pt x="1230" y="2152"/>
                  </a:lnTo>
                  <a:lnTo>
                    <a:pt x="1243" y="2203"/>
                  </a:lnTo>
                  <a:lnTo>
                    <a:pt x="1256" y="2242"/>
                  </a:lnTo>
                  <a:lnTo>
                    <a:pt x="1268" y="2293"/>
                  </a:lnTo>
                  <a:lnTo>
                    <a:pt x="1307" y="2318"/>
                  </a:lnTo>
                  <a:lnTo>
                    <a:pt x="1332" y="2357"/>
                  </a:lnTo>
                  <a:lnTo>
                    <a:pt x="1384" y="2370"/>
                  </a:lnTo>
                  <a:lnTo>
                    <a:pt x="1422" y="2382"/>
                  </a:lnTo>
                  <a:lnTo>
                    <a:pt x="1473" y="2395"/>
                  </a:lnTo>
                  <a:lnTo>
                    <a:pt x="5546" y="2395"/>
                  </a:lnTo>
                  <a:lnTo>
                    <a:pt x="5546" y="3484"/>
                  </a:lnTo>
                  <a:lnTo>
                    <a:pt x="4906" y="4252"/>
                  </a:lnTo>
                  <a:lnTo>
                    <a:pt x="4880" y="4291"/>
                  </a:lnTo>
                  <a:lnTo>
                    <a:pt x="4855" y="4342"/>
                  </a:lnTo>
                  <a:lnTo>
                    <a:pt x="4855" y="4381"/>
                  </a:lnTo>
                  <a:lnTo>
                    <a:pt x="4855" y="4432"/>
                  </a:lnTo>
                  <a:lnTo>
                    <a:pt x="4855" y="4470"/>
                  </a:lnTo>
                  <a:lnTo>
                    <a:pt x="4880" y="4521"/>
                  </a:lnTo>
                  <a:lnTo>
                    <a:pt x="4906" y="4560"/>
                  </a:lnTo>
                  <a:lnTo>
                    <a:pt x="4932" y="4598"/>
                  </a:lnTo>
                  <a:lnTo>
                    <a:pt x="4970" y="4624"/>
                  </a:lnTo>
                  <a:lnTo>
                    <a:pt x="5008" y="4637"/>
                  </a:lnTo>
                  <a:lnTo>
                    <a:pt x="5098" y="4649"/>
                  </a:lnTo>
                  <a:lnTo>
                    <a:pt x="5149" y="4649"/>
                  </a:lnTo>
                  <a:lnTo>
                    <a:pt x="5200" y="4624"/>
                  </a:lnTo>
                  <a:lnTo>
                    <a:pt x="5239" y="4598"/>
                  </a:lnTo>
                  <a:lnTo>
                    <a:pt x="5277" y="4560"/>
                  </a:lnTo>
                  <a:lnTo>
                    <a:pt x="5982" y="3727"/>
                  </a:lnTo>
                  <a:lnTo>
                    <a:pt x="6020" y="3650"/>
                  </a:lnTo>
                  <a:lnTo>
                    <a:pt x="6033" y="3574"/>
                  </a:lnTo>
                  <a:lnTo>
                    <a:pt x="6033" y="2395"/>
                  </a:lnTo>
                  <a:lnTo>
                    <a:pt x="6814" y="2395"/>
                  </a:lnTo>
                  <a:lnTo>
                    <a:pt x="6865" y="2382"/>
                  </a:lnTo>
                  <a:lnTo>
                    <a:pt x="6904" y="2370"/>
                  </a:lnTo>
                  <a:lnTo>
                    <a:pt x="6942" y="2357"/>
                  </a:lnTo>
                  <a:lnTo>
                    <a:pt x="6981" y="2318"/>
                  </a:lnTo>
                  <a:lnTo>
                    <a:pt x="7006" y="2293"/>
                  </a:lnTo>
                  <a:lnTo>
                    <a:pt x="7032" y="2242"/>
                  </a:lnTo>
                  <a:lnTo>
                    <a:pt x="7045" y="2203"/>
                  </a:lnTo>
                  <a:lnTo>
                    <a:pt x="7058" y="2152"/>
                  </a:lnTo>
                  <a:lnTo>
                    <a:pt x="7045" y="2101"/>
                  </a:lnTo>
                  <a:lnTo>
                    <a:pt x="7032" y="2062"/>
                  </a:lnTo>
                  <a:lnTo>
                    <a:pt x="7006" y="2011"/>
                  </a:lnTo>
                  <a:lnTo>
                    <a:pt x="6981" y="1985"/>
                  </a:lnTo>
                  <a:lnTo>
                    <a:pt x="6942" y="1947"/>
                  </a:lnTo>
                  <a:lnTo>
                    <a:pt x="6904" y="1921"/>
                  </a:lnTo>
                  <a:lnTo>
                    <a:pt x="6865" y="1909"/>
                  </a:lnTo>
                  <a:lnTo>
                    <a:pt x="3766" y="1909"/>
                  </a:lnTo>
                  <a:lnTo>
                    <a:pt x="3766" y="244"/>
                  </a:lnTo>
                  <a:lnTo>
                    <a:pt x="3766" y="192"/>
                  </a:lnTo>
                  <a:lnTo>
                    <a:pt x="3753" y="141"/>
                  </a:lnTo>
                  <a:lnTo>
                    <a:pt x="3728" y="103"/>
                  </a:lnTo>
                  <a:lnTo>
                    <a:pt x="3702" y="64"/>
                  </a:lnTo>
                  <a:lnTo>
                    <a:pt x="3664" y="39"/>
                  </a:lnTo>
                  <a:lnTo>
                    <a:pt x="3625" y="13"/>
                  </a:lnTo>
                  <a:lnTo>
                    <a:pt x="3574" y="0"/>
                  </a:lnTo>
                  <a:lnTo>
                    <a:pt x="3484" y="0"/>
                  </a:lnTo>
                  <a:lnTo>
                    <a:pt x="3433" y="13"/>
                  </a:lnTo>
                  <a:lnTo>
                    <a:pt x="3395" y="39"/>
                  </a:lnTo>
                  <a:lnTo>
                    <a:pt x="3356" y="64"/>
                  </a:lnTo>
                  <a:lnTo>
                    <a:pt x="3331" y="103"/>
                  </a:lnTo>
                  <a:lnTo>
                    <a:pt x="3305" y="141"/>
                  </a:lnTo>
                  <a:lnTo>
                    <a:pt x="3292" y="192"/>
                  </a:lnTo>
                  <a:lnTo>
                    <a:pt x="3292" y="244"/>
                  </a:lnTo>
                  <a:lnTo>
                    <a:pt x="3292" y="1909"/>
                  </a:lnTo>
                  <a:lnTo>
                    <a:pt x="1717" y="1909"/>
                  </a:lnTo>
                  <a:lnTo>
                    <a:pt x="1717" y="1191"/>
                  </a:lnTo>
                  <a:lnTo>
                    <a:pt x="1717" y="1140"/>
                  </a:lnTo>
                  <a:lnTo>
                    <a:pt x="1691" y="1089"/>
                  </a:lnTo>
                  <a:lnTo>
                    <a:pt x="1666" y="1038"/>
                  </a:lnTo>
                  <a:lnTo>
                    <a:pt x="1627" y="999"/>
                  </a:lnTo>
                  <a:lnTo>
                    <a:pt x="398" y="51"/>
                  </a:lnTo>
                  <a:lnTo>
                    <a:pt x="359" y="26"/>
                  </a:lnTo>
                  <a:lnTo>
                    <a:pt x="308"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04" name="Google Shape;1928;p38_0"/>
            <p:cNvSpPr/>
            <p:nvPr/>
          </p:nvSpPr>
          <p:spPr>
            <a:xfrm>
              <a:off x="2151000" y="1913760"/>
              <a:ext cx="20520" cy="87120"/>
            </a:xfrm>
            <a:custGeom>
              <a:avLst/>
              <a:gdLst/>
              <a:ahLst/>
              <a:cxnLst/>
              <a:rect l="l" t="t" r="r" b="b"/>
              <a:pathLst>
                <a:path w="488" h="2012">
                  <a:moveTo>
                    <a:pt x="244" y="1"/>
                  </a:moveTo>
                  <a:lnTo>
                    <a:pt x="192" y="13"/>
                  </a:lnTo>
                  <a:lnTo>
                    <a:pt x="154" y="26"/>
                  </a:lnTo>
                  <a:lnTo>
                    <a:pt x="103" y="39"/>
                  </a:lnTo>
                  <a:lnTo>
                    <a:pt x="77" y="77"/>
                  </a:lnTo>
                  <a:lnTo>
                    <a:pt x="39" y="116"/>
                  </a:lnTo>
                  <a:lnTo>
                    <a:pt x="13" y="154"/>
                  </a:lnTo>
                  <a:lnTo>
                    <a:pt x="0" y="193"/>
                  </a:lnTo>
                  <a:lnTo>
                    <a:pt x="0" y="244"/>
                  </a:lnTo>
                  <a:lnTo>
                    <a:pt x="0" y="1768"/>
                  </a:lnTo>
                  <a:lnTo>
                    <a:pt x="0" y="1819"/>
                  </a:lnTo>
                  <a:lnTo>
                    <a:pt x="13" y="1858"/>
                  </a:lnTo>
                  <a:lnTo>
                    <a:pt x="39" y="1909"/>
                  </a:lnTo>
                  <a:lnTo>
                    <a:pt x="77" y="1947"/>
                  </a:lnTo>
                  <a:lnTo>
                    <a:pt x="103" y="1973"/>
                  </a:lnTo>
                  <a:lnTo>
                    <a:pt x="154" y="1999"/>
                  </a:lnTo>
                  <a:lnTo>
                    <a:pt x="192" y="2011"/>
                  </a:lnTo>
                  <a:lnTo>
                    <a:pt x="295" y="2011"/>
                  </a:lnTo>
                  <a:lnTo>
                    <a:pt x="333" y="1999"/>
                  </a:lnTo>
                  <a:lnTo>
                    <a:pt x="385" y="1973"/>
                  </a:lnTo>
                  <a:lnTo>
                    <a:pt x="410" y="1947"/>
                  </a:lnTo>
                  <a:lnTo>
                    <a:pt x="449" y="1909"/>
                  </a:lnTo>
                  <a:lnTo>
                    <a:pt x="461" y="1858"/>
                  </a:lnTo>
                  <a:lnTo>
                    <a:pt x="487" y="1819"/>
                  </a:lnTo>
                  <a:lnTo>
                    <a:pt x="487" y="1768"/>
                  </a:lnTo>
                  <a:lnTo>
                    <a:pt x="487" y="244"/>
                  </a:lnTo>
                  <a:lnTo>
                    <a:pt x="487" y="193"/>
                  </a:lnTo>
                  <a:lnTo>
                    <a:pt x="461" y="154"/>
                  </a:lnTo>
                  <a:lnTo>
                    <a:pt x="449" y="116"/>
                  </a:lnTo>
                  <a:lnTo>
                    <a:pt x="410" y="77"/>
                  </a:lnTo>
                  <a:lnTo>
                    <a:pt x="385" y="39"/>
                  </a:lnTo>
                  <a:lnTo>
                    <a:pt x="333" y="26"/>
                  </a:lnTo>
                  <a:lnTo>
                    <a:pt x="295" y="13"/>
                  </a:lnTo>
                  <a:lnTo>
                    <a:pt x="244"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05" name="Google Shape;1929;p38_0"/>
            <p:cNvSpPr/>
            <p:nvPr/>
          </p:nvSpPr>
          <p:spPr>
            <a:xfrm>
              <a:off x="2292120" y="1832760"/>
              <a:ext cx="57960" cy="168120"/>
            </a:xfrm>
            <a:custGeom>
              <a:avLst/>
              <a:gdLst/>
              <a:ahLst/>
              <a:cxnLst/>
              <a:rect l="l" t="t" r="r" b="b"/>
              <a:pathLst>
                <a:path w="1346" h="3882">
                  <a:moveTo>
                    <a:pt x="218" y="1"/>
                  </a:moveTo>
                  <a:lnTo>
                    <a:pt x="167" y="13"/>
                  </a:lnTo>
                  <a:lnTo>
                    <a:pt x="128" y="26"/>
                  </a:lnTo>
                  <a:lnTo>
                    <a:pt x="90" y="52"/>
                  </a:lnTo>
                  <a:lnTo>
                    <a:pt x="52" y="90"/>
                  </a:lnTo>
                  <a:lnTo>
                    <a:pt x="26" y="129"/>
                  </a:lnTo>
                  <a:lnTo>
                    <a:pt x="13" y="180"/>
                  </a:lnTo>
                  <a:lnTo>
                    <a:pt x="0" y="231"/>
                  </a:lnTo>
                  <a:lnTo>
                    <a:pt x="0" y="270"/>
                  </a:lnTo>
                  <a:lnTo>
                    <a:pt x="13" y="321"/>
                  </a:lnTo>
                  <a:lnTo>
                    <a:pt x="26" y="359"/>
                  </a:lnTo>
                  <a:lnTo>
                    <a:pt x="64" y="398"/>
                  </a:lnTo>
                  <a:lnTo>
                    <a:pt x="90" y="436"/>
                  </a:lnTo>
                  <a:lnTo>
                    <a:pt x="128" y="462"/>
                  </a:lnTo>
                  <a:lnTo>
                    <a:pt x="858" y="820"/>
                  </a:lnTo>
                  <a:lnTo>
                    <a:pt x="858" y="3638"/>
                  </a:lnTo>
                  <a:lnTo>
                    <a:pt x="858" y="3689"/>
                  </a:lnTo>
                  <a:lnTo>
                    <a:pt x="871" y="3728"/>
                  </a:lnTo>
                  <a:lnTo>
                    <a:pt x="897" y="3779"/>
                  </a:lnTo>
                  <a:lnTo>
                    <a:pt x="922" y="3817"/>
                  </a:lnTo>
                  <a:lnTo>
                    <a:pt x="961" y="3843"/>
                  </a:lnTo>
                  <a:lnTo>
                    <a:pt x="999" y="3869"/>
                  </a:lnTo>
                  <a:lnTo>
                    <a:pt x="1051" y="3881"/>
                  </a:lnTo>
                  <a:lnTo>
                    <a:pt x="1153" y="3881"/>
                  </a:lnTo>
                  <a:lnTo>
                    <a:pt x="1191" y="3869"/>
                  </a:lnTo>
                  <a:lnTo>
                    <a:pt x="1230" y="3843"/>
                  </a:lnTo>
                  <a:lnTo>
                    <a:pt x="1268" y="3817"/>
                  </a:lnTo>
                  <a:lnTo>
                    <a:pt x="1307" y="3779"/>
                  </a:lnTo>
                  <a:lnTo>
                    <a:pt x="1320" y="3728"/>
                  </a:lnTo>
                  <a:lnTo>
                    <a:pt x="1332" y="3689"/>
                  </a:lnTo>
                  <a:lnTo>
                    <a:pt x="1345" y="3638"/>
                  </a:lnTo>
                  <a:lnTo>
                    <a:pt x="1345" y="679"/>
                  </a:lnTo>
                  <a:lnTo>
                    <a:pt x="1332" y="615"/>
                  </a:lnTo>
                  <a:lnTo>
                    <a:pt x="1307" y="551"/>
                  </a:lnTo>
                  <a:lnTo>
                    <a:pt x="1268" y="500"/>
                  </a:lnTo>
                  <a:lnTo>
                    <a:pt x="1204" y="462"/>
                  </a:lnTo>
                  <a:lnTo>
                    <a:pt x="359" y="26"/>
                  </a:lnTo>
                  <a:lnTo>
                    <a:pt x="308" y="13"/>
                  </a:lnTo>
                  <a:lnTo>
                    <a:pt x="256"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06" name="Google Shape;1930;p38_0"/>
            <p:cNvSpPr/>
            <p:nvPr/>
          </p:nvSpPr>
          <p:spPr>
            <a:xfrm>
              <a:off x="1496880" y="1745640"/>
              <a:ext cx="78840" cy="254880"/>
            </a:xfrm>
            <a:custGeom>
              <a:avLst/>
              <a:gdLst/>
              <a:ahLst/>
              <a:cxnLst/>
              <a:rect l="l" t="t" r="r" b="b"/>
              <a:pathLst>
                <a:path w="1832" h="5893">
                  <a:moveTo>
                    <a:pt x="1537" y="1"/>
                  </a:moveTo>
                  <a:lnTo>
                    <a:pt x="1499" y="14"/>
                  </a:lnTo>
                  <a:lnTo>
                    <a:pt x="1447" y="39"/>
                  </a:lnTo>
                  <a:lnTo>
                    <a:pt x="1422" y="78"/>
                  </a:lnTo>
                  <a:lnTo>
                    <a:pt x="1383" y="103"/>
                  </a:lnTo>
                  <a:lnTo>
                    <a:pt x="1371" y="154"/>
                  </a:lnTo>
                  <a:lnTo>
                    <a:pt x="1345" y="193"/>
                  </a:lnTo>
                  <a:lnTo>
                    <a:pt x="1345" y="244"/>
                  </a:lnTo>
                  <a:lnTo>
                    <a:pt x="1345" y="2012"/>
                  </a:lnTo>
                  <a:lnTo>
                    <a:pt x="192" y="2012"/>
                  </a:lnTo>
                  <a:lnTo>
                    <a:pt x="141" y="2024"/>
                  </a:lnTo>
                  <a:lnTo>
                    <a:pt x="103" y="2050"/>
                  </a:lnTo>
                  <a:lnTo>
                    <a:pt x="64" y="2088"/>
                  </a:lnTo>
                  <a:lnTo>
                    <a:pt x="38" y="2114"/>
                  </a:lnTo>
                  <a:lnTo>
                    <a:pt x="13" y="2165"/>
                  </a:lnTo>
                  <a:lnTo>
                    <a:pt x="0" y="2204"/>
                  </a:lnTo>
                  <a:lnTo>
                    <a:pt x="0" y="2255"/>
                  </a:lnTo>
                  <a:lnTo>
                    <a:pt x="0" y="5649"/>
                  </a:lnTo>
                  <a:lnTo>
                    <a:pt x="0" y="5700"/>
                  </a:lnTo>
                  <a:lnTo>
                    <a:pt x="13" y="5739"/>
                  </a:lnTo>
                  <a:lnTo>
                    <a:pt x="38" y="5790"/>
                  </a:lnTo>
                  <a:lnTo>
                    <a:pt x="64" y="5828"/>
                  </a:lnTo>
                  <a:lnTo>
                    <a:pt x="103" y="5854"/>
                  </a:lnTo>
                  <a:lnTo>
                    <a:pt x="141" y="5880"/>
                  </a:lnTo>
                  <a:lnTo>
                    <a:pt x="192" y="5892"/>
                  </a:lnTo>
                  <a:lnTo>
                    <a:pt x="282" y="5892"/>
                  </a:lnTo>
                  <a:lnTo>
                    <a:pt x="333" y="5880"/>
                  </a:lnTo>
                  <a:lnTo>
                    <a:pt x="371" y="5854"/>
                  </a:lnTo>
                  <a:lnTo>
                    <a:pt x="410" y="5828"/>
                  </a:lnTo>
                  <a:lnTo>
                    <a:pt x="436" y="5790"/>
                  </a:lnTo>
                  <a:lnTo>
                    <a:pt x="461" y="5739"/>
                  </a:lnTo>
                  <a:lnTo>
                    <a:pt x="474" y="5700"/>
                  </a:lnTo>
                  <a:lnTo>
                    <a:pt x="487" y="5649"/>
                  </a:lnTo>
                  <a:lnTo>
                    <a:pt x="487" y="2498"/>
                  </a:lnTo>
                  <a:lnTo>
                    <a:pt x="1588" y="2498"/>
                  </a:lnTo>
                  <a:lnTo>
                    <a:pt x="1639" y="2485"/>
                  </a:lnTo>
                  <a:lnTo>
                    <a:pt x="1678" y="2473"/>
                  </a:lnTo>
                  <a:lnTo>
                    <a:pt x="1729" y="2460"/>
                  </a:lnTo>
                  <a:lnTo>
                    <a:pt x="1755" y="2421"/>
                  </a:lnTo>
                  <a:lnTo>
                    <a:pt x="1793" y="2396"/>
                  </a:lnTo>
                  <a:lnTo>
                    <a:pt x="1806" y="2345"/>
                  </a:lnTo>
                  <a:lnTo>
                    <a:pt x="1832" y="2306"/>
                  </a:lnTo>
                  <a:lnTo>
                    <a:pt x="1832" y="2255"/>
                  </a:lnTo>
                  <a:lnTo>
                    <a:pt x="1832" y="244"/>
                  </a:lnTo>
                  <a:lnTo>
                    <a:pt x="1832" y="193"/>
                  </a:lnTo>
                  <a:lnTo>
                    <a:pt x="1806" y="154"/>
                  </a:lnTo>
                  <a:lnTo>
                    <a:pt x="1793" y="103"/>
                  </a:lnTo>
                  <a:lnTo>
                    <a:pt x="1755" y="78"/>
                  </a:lnTo>
                  <a:lnTo>
                    <a:pt x="1729" y="39"/>
                  </a:lnTo>
                  <a:lnTo>
                    <a:pt x="1678" y="14"/>
                  </a:lnTo>
                  <a:lnTo>
                    <a:pt x="1639"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07" name="Google Shape;1931;p38_0"/>
            <p:cNvSpPr/>
            <p:nvPr/>
          </p:nvSpPr>
          <p:spPr>
            <a:xfrm>
              <a:off x="1957320" y="1312920"/>
              <a:ext cx="20880" cy="123480"/>
            </a:xfrm>
            <a:custGeom>
              <a:avLst/>
              <a:gdLst/>
              <a:ahLst/>
              <a:cxnLst/>
              <a:rect l="l" t="t" r="r" b="b"/>
              <a:pathLst>
                <a:path w="488" h="2857">
                  <a:moveTo>
                    <a:pt x="193" y="1"/>
                  </a:moveTo>
                  <a:lnTo>
                    <a:pt x="154" y="14"/>
                  </a:lnTo>
                  <a:lnTo>
                    <a:pt x="103" y="39"/>
                  </a:lnTo>
                  <a:lnTo>
                    <a:pt x="64" y="65"/>
                  </a:lnTo>
                  <a:lnTo>
                    <a:pt x="39" y="103"/>
                  </a:lnTo>
                  <a:lnTo>
                    <a:pt x="13" y="142"/>
                  </a:lnTo>
                  <a:lnTo>
                    <a:pt x="0" y="193"/>
                  </a:lnTo>
                  <a:lnTo>
                    <a:pt x="0" y="244"/>
                  </a:lnTo>
                  <a:lnTo>
                    <a:pt x="0" y="2614"/>
                  </a:lnTo>
                  <a:lnTo>
                    <a:pt x="0" y="2665"/>
                  </a:lnTo>
                  <a:lnTo>
                    <a:pt x="13" y="2716"/>
                  </a:lnTo>
                  <a:lnTo>
                    <a:pt x="39" y="2754"/>
                  </a:lnTo>
                  <a:lnTo>
                    <a:pt x="64" y="2793"/>
                  </a:lnTo>
                  <a:lnTo>
                    <a:pt x="103" y="2819"/>
                  </a:lnTo>
                  <a:lnTo>
                    <a:pt x="154" y="2844"/>
                  </a:lnTo>
                  <a:lnTo>
                    <a:pt x="193" y="2857"/>
                  </a:lnTo>
                  <a:lnTo>
                    <a:pt x="295" y="2857"/>
                  </a:lnTo>
                  <a:lnTo>
                    <a:pt x="333" y="2844"/>
                  </a:lnTo>
                  <a:lnTo>
                    <a:pt x="385" y="2819"/>
                  </a:lnTo>
                  <a:lnTo>
                    <a:pt x="410" y="2793"/>
                  </a:lnTo>
                  <a:lnTo>
                    <a:pt x="449" y="2754"/>
                  </a:lnTo>
                  <a:lnTo>
                    <a:pt x="461" y="2716"/>
                  </a:lnTo>
                  <a:lnTo>
                    <a:pt x="474" y="2665"/>
                  </a:lnTo>
                  <a:lnTo>
                    <a:pt x="487" y="2614"/>
                  </a:lnTo>
                  <a:lnTo>
                    <a:pt x="487" y="244"/>
                  </a:lnTo>
                  <a:lnTo>
                    <a:pt x="474" y="193"/>
                  </a:lnTo>
                  <a:lnTo>
                    <a:pt x="461" y="142"/>
                  </a:lnTo>
                  <a:lnTo>
                    <a:pt x="449" y="103"/>
                  </a:lnTo>
                  <a:lnTo>
                    <a:pt x="410" y="65"/>
                  </a:lnTo>
                  <a:lnTo>
                    <a:pt x="385" y="39"/>
                  </a:lnTo>
                  <a:lnTo>
                    <a:pt x="333" y="14"/>
                  </a:lnTo>
                  <a:lnTo>
                    <a:pt x="295"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08" name="Google Shape;1932;p38_0"/>
            <p:cNvSpPr/>
            <p:nvPr/>
          </p:nvSpPr>
          <p:spPr>
            <a:xfrm>
              <a:off x="2151000" y="1312920"/>
              <a:ext cx="276480" cy="294120"/>
            </a:xfrm>
            <a:custGeom>
              <a:avLst/>
              <a:gdLst/>
              <a:ahLst/>
              <a:cxnLst/>
              <a:rect l="l" t="t" r="r" b="b"/>
              <a:pathLst>
                <a:path w="6392" h="6802">
                  <a:moveTo>
                    <a:pt x="192" y="1"/>
                  </a:moveTo>
                  <a:lnTo>
                    <a:pt x="154" y="14"/>
                  </a:lnTo>
                  <a:lnTo>
                    <a:pt x="103" y="39"/>
                  </a:lnTo>
                  <a:lnTo>
                    <a:pt x="77" y="65"/>
                  </a:lnTo>
                  <a:lnTo>
                    <a:pt x="39" y="103"/>
                  </a:lnTo>
                  <a:lnTo>
                    <a:pt x="13" y="142"/>
                  </a:lnTo>
                  <a:lnTo>
                    <a:pt x="0" y="193"/>
                  </a:lnTo>
                  <a:lnTo>
                    <a:pt x="0" y="244"/>
                  </a:lnTo>
                  <a:lnTo>
                    <a:pt x="0" y="6558"/>
                  </a:lnTo>
                  <a:lnTo>
                    <a:pt x="0" y="6610"/>
                  </a:lnTo>
                  <a:lnTo>
                    <a:pt x="13" y="6661"/>
                  </a:lnTo>
                  <a:lnTo>
                    <a:pt x="39" y="6699"/>
                  </a:lnTo>
                  <a:lnTo>
                    <a:pt x="77" y="6738"/>
                  </a:lnTo>
                  <a:lnTo>
                    <a:pt x="103" y="6763"/>
                  </a:lnTo>
                  <a:lnTo>
                    <a:pt x="154" y="6789"/>
                  </a:lnTo>
                  <a:lnTo>
                    <a:pt x="192" y="6802"/>
                  </a:lnTo>
                  <a:lnTo>
                    <a:pt x="295" y="6802"/>
                  </a:lnTo>
                  <a:lnTo>
                    <a:pt x="333" y="6789"/>
                  </a:lnTo>
                  <a:lnTo>
                    <a:pt x="385" y="6763"/>
                  </a:lnTo>
                  <a:lnTo>
                    <a:pt x="410" y="6738"/>
                  </a:lnTo>
                  <a:lnTo>
                    <a:pt x="449" y="6699"/>
                  </a:lnTo>
                  <a:lnTo>
                    <a:pt x="461" y="6661"/>
                  </a:lnTo>
                  <a:lnTo>
                    <a:pt x="487" y="6610"/>
                  </a:lnTo>
                  <a:lnTo>
                    <a:pt x="487" y="6558"/>
                  </a:lnTo>
                  <a:lnTo>
                    <a:pt x="487" y="3062"/>
                  </a:lnTo>
                  <a:lnTo>
                    <a:pt x="3804" y="5201"/>
                  </a:lnTo>
                  <a:lnTo>
                    <a:pt x="3868" y="5226"/>
                  </a:lnTo>
                  <a:lnTo>
                    <a:pt x="3932" y="5239"/>
                  </a:lnTo>
                  <a:lnTo>
                    <a:pt x="6148" y="5239"/>
                  </a:lnTo>
                  <a:lnTo>
                    <a:pt x="6187" y="5226"/>
                  </a:lnTo>
                  <a:lnTo>
                    <a:pt x="6238" y="5214"/>
                  </a:lnTo>
                  <a:lnTo>
                    <a:pt x="6276" y="5201"/>
                  </a:lnTo>
                  <a:lnTo>
                    <a:pt x="6315" y="5162"/>
                  </a:lnTo>
                  <a:lnTo>
                    <a:pt x="6340" y="5124"/>
                  </a:lnTo>
                  <a:lnTo>
                    <a:pt x="6366" y="5086"/>
                  </a:lnTo>
                  <a:lnTo>
                    <a:pt x="6379" y="5047"/>
                  </a:lnTo>
                  <a:lnTo>
                    <a:pt x="6391" y="4996"/>
                  </a:lnTo>
                  <a:lnTo>
                    <a:pt x="6379" y="4945"/>
                  </a:lnTo>
                  <a:lnTo>
                    <a:pt x="6366" y="4893"/>
                  </a:lnTo>
                  <a:lnTo>
                    <a:pt x="6340" y="4855"/>
                  </a:lnTo>
                  <a:lnTo>
                    <a:pt x="6315" y="4817"/>
                  </a:lnTo>
                  <a:lnTo>
                    <a:pt x="6276" y="4791"/>
                  </a:lnTo>
                  <a:lnTo>
                    <a:pt x="6238" y="4765"/>
                  </a:lnTo>
                  <a:lnTo>
                    <a:pt x="6187" y="4753"/>
                  </a:lnTo>
                  <a:lnTo>
                    <a:pt x="4009" y="4753"/>
                  </a:lnTo>
                  <a:lnTo>
                    <a:pt x="487" y="2486"/>
                  </a:lnTo>
                  <a:lnTo>
                    <a:pt x="487" y="244"/>
                  </a:lnTo>
                  <a:lnTo>
                    <a:pt x="487" y="193"/>
                  </a:lnTo>
                  <a:lnTo>
                    <a:pt x="461" y="142"/>
                  </a:lnTo>
                  <a:lnTo>
                    <a:pt x="449" y="103"/>
                  </a:lnTo>
                  <a:lnTo>
                    <a:pt x="410" y="65"/>
                  </a:lnTo>
                  <a:lnTo>
                    <a:pt x="385" y="39"/>
                  </a:lnTo>
                  <a:lnTo>
                    <a:pt x="333" y="14"/>
                  </a:lnTo>
                  <a:lnTo>
                    <a:pt x="295"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09" name="Google Shape;1933;p38_0"/>
            <p:cNvSpPr/>
            <p:nvPr/>
          </p:nvSpPr>
          <p:spPr>
            <a:xfrm>
              <a:off x="1465560" y="1364400"/>
              <a:ext cx="435240" cy="193320"/>
            </a:xfrm>
            <a:custGeom>
              <a:avLst/>
              <a:gdLst/>
              <a:ahLst/>
              <a:cxnLst/>
              <a:rect l="l" t="t" r="r" b="b"/>
              <a:pathLst>
                <a:path w="10055" h="4471">
                  <a:moveTo>
                    <a:pt x="206" y="1"/>
                  </a:moveTo>
                  <a:lnTo>
                    <a:pt x="155" y="14"/>
                  </a:lnTo>
                  <a:lnTo>
                    <a:pt x="116" y="39"/>
                  </a:lnTo>
                  <a:lnTo>
                    <a:pt x="78" y="65"/>
                  </a:lnTo>
                  <a:lnTo>
                    <a:pt x="52" y="103"/>
                  </a:lnTo>
                  <a:lnTo>
                    <a:pt x="26" y="142"/>
                  </a:lnTo>
                  <a:lnTo>
                    <a:pt x="14" y="193"/>
                  </a:lnTo>
                  <a:lnTo>
                    <a:pt x="1" y="231"/>
                  </a:lnTo>
                  <a:lnTo>
                    <a:pt x="14" y="283"/>
                  </a:lnTo>
                  <a:lnTo>
                    <a:pt x="26" y="321"/>
                  </a:lnTo>
                  <a:lnTo>
                    <a:pt x="39" y="372"/>
                  </a:lnTo>
                  <a:lnTo>
                    <a:pt x="65" y="411"/>
                  </a:lnTo>
                  <a:lnTo>
                    <a:pt x="103" y="436"/>
                  </a:lnTo>
                  <a:lnTo>
                    <a:pt x="4227" y="3280"/>
                  </a:lnTo>
                  <a:lnTo>
                    <a:pt x="4227" y="4228"/>
                  </a:lnTo>
                  <a:lnTo>
                    <a:pt x="4227" y="4279"/>
                  </a:lnTo>
                  <a:lnTo>
                    <a:pt x="4253" y="4330"/>
                  </a:lnTo>
                  <a:lnTo>
                    <a:pt x="4266" y="4368"/>
                  </a:lnTo>
                  <a:lnTo>
                    <a:pt x="4304" y="4407"/>
                  </a:lnTo>
                  <a:lnTo>
                    <a:pt x="4330" y="4432"/>
                  </a:lnTo>
                  <a:lnTo>
                    <a:pt x="4381" y="4458"/>
                  </a:lnTo>
                  <a:lnTo>
                    <a:pt x="4420" y="4471"/>
                  </a:lnTo>
                  <a:lnTo>
                    <a:pt x="4522" y="4471"/>
                  </a:lnTo>
                  <a:lnTo>
                    <a:pt x="4560" y="4458"/>
                  </a:lnTo>
                  <a:lnTo>
                    <a:pt x="4612" y="4432"/>
                  </a:lnTo>
                  <a:lnTo>
                    <a:pt x="4637" y="4407"/>
                  </a:lnTo>
                  <a:lnTo>
                    <a:pt x="4676" y="4368"/>
                  </a:lnTo>
                  <a:lnTo>
                    <a:pt x="4689" y="4330"/>
                  </a:lnTo>
                  <a:lnTo>
                    <a:pt x="4714" y="4279"/>
                  </a:lnTo>
                  <a:lnTo>
                    <a:pt x="4714" y="4228"/>
                  </a:lnTo>
                  <a:lnTo>
                    <a:pt x="4714" y="3267"/>
                  </a:lnTo>
                  <a:lnTo>
                    <a:pt x="5367" y="2665"/>
                  </a:lnTo>
                  <a:lnTo>
                    <a:pt x="9863" y="2665"/>
                  </a:lnTo>
                  <a:lnTo>
                    <a:pt x="9914" y="2652"/>
                  </a:lnTo>
                  <a:lnTo>
                    <a:pt x="9953" y="2627"/>
                  </a:lnTo>
                  <a:lnTo>
                    <a:pt x="9991" y="2601"/>
                  </a:lnTo>
                  <a:lnTo>
                    <a:pt x="10017" y="2562"/>
                  </a:lnTo>
                  <a:lnTo>
                    <a:pt x="10042" y="2524"/>
                  </a:lnTo>
                  <a:lnTo>
                    <a:pt x="10055" y="2473"/>
                  </a:lnTo>
                  <a:lnTo>
                    <a:pt x="10055" y="2422"/>
                  </a:lnTo>
                  <a:lnTo>
                    <a:pt x="10055" y="2383"/>
                  </a:lnTo>
                  <a:lnTo>
                    <a:pt x="10042" y="2332"/>
                  </a:lnTo>
                  <a:lnTo>
                    <a:pt x="10017" y="2294"/>
                  </a:lnTo>
                  <a:lnTo>
                    <a:pt x="9991" y="2255"/>
                  </a:lnTo>
                  <a:lnTo>
                    <a:pt x="9953" y="2229"/>
                  </a:lnTo>
                  <a:lnTo>
                    <a:pt x="9914" y="2204"/>
                  </a:lnTo>
                  <a:lnTo>
                    <a:pt x="9863" y="2191"/>
                  </a:lnTo>
                  <a:lnTo>
                    <a:pt x="9812" y="2178"/>
                  </a:lnTo>
                  <a:lnTo>
                    <a:pt x="7609" y="2178"/>
                  </a:lnTo>
                  <a:lnTo>
                    <a:pt x="7609" y="1013"/>
                  </a:lnTo>
                  <a:lnTo>
                    <a:pt x="7609" y="962"/>
                  </a:lnTo>
                  <a:lnTo>
                    <a:pt x="7583" y="923"/>
                  </a:lnTo>
                  <a:lnTo>
                    <a:pt x="7570" y="872"/>
                  </a:lnTo>
                  <a:lnTo>
                    <a:pt x="7532" y="846"/>
                  </a:lnTo>
                  <a:lnTo>
                    <a:pt x="7506" y="808"/>
                  </a:lnTo>
                  <a:lnTo>
                    <a:pt x="7455" y="795"/>
                  </a:lnTo>
                  <a:lnTo>
                    <a:pt x="7417" y="769"/>
                  </a:lnTo>
                  <a:lnTo>
                    <a:pt x="7314" y="769"/>
                  </a:lnTo>
                  <a:lnTo>
                    <a:pt x="7276" y="795"/>
                  </a:lnTo>
                  <a:lnTo>
                    <a:pt x="7224" y="808"/>
                  </a:lnTo>
                  <a:lnTo>
                    <a:pt x="7199" y="846"/>
                  </a:lnTo>
                  <a:lnTo>
                    <a:pt x="7160" y="872"/>
                  </a:lnTo>
                  <a:lnTo>
                    <a:pt x="7148" y="923"/>
                  </a:lnTo>
                  <a:lnTo>
                    <a:pt x="7122" y="962"/>
                  </a:lnTo>
                  <a:lnTo>
                    <a:pt x="7122" y="1013"/>
                  </a:lnTo>
                  <a:lnTo>
                    <a:pt x="7122" y="2178"/>
                  </a:lnTo>
                  <a:lnTo>
                    <a:pt x="5265" y="2178"/>
                  </a:lnTo>
                  <a:lnTo>
                    <a:pt x="5226" y="2191"/>
                  </a:lnTo>
                  <a:lnTo>
                    <a:pt x="5188" y="2204"/>
                  </a:lnTo>
                  <a:lnTo>
                    <a:pt x="5137" y="2217"/>
                  </a:lnTo>
                  <a:lnTo>
                    <a:pt x="5111" y="2242"/>
                  </a:lnTo>
                  <a:lnTo>
                    <a:pt x="4445" y="2844"/>
                  </a:lnTo>
                  <a:lnTo>
                    <a:pt x="385" y="39"/>
                  </a:lnTo>
                  <a:lnTo>
                    <a:pt x="347" y="14"/>
                  </a:lnTo>
                  <a:lnTo>
                    <a:pt x="295"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10" name="Google Shape;1934;p38_0"/>
            <p:cNvSpPr/>
            <p:nvPr/>
          </p:nvSpPr>
          <p:spPr>
            <a:xfrm>
              <a:off x="1465560" y="1662120"/>
              <a:ext cx="81000" cy="20880"/>
            </a:xfrm>
            <a:custGeom>
              <a:avLst/>
              <a:gdLst/>
              <a:ahLst/>
              <a:cxnLst/>
              <a:rect l="l" t="t" r="r" b="b"/>
              <a:pathLst>
                <a:path w="1871" h="488">
                  <a:moveTo>
                    <a:pt x="244" y="1"/>
                  </a:moveTo>
                  <a:lnTo>
                    <a:pt x="193" y="14"/>
                  </a:lnTo>
                  <a:lnTo>
                    <a:pt x="155" y="26"/>
                  </a:lnTo>
                  <a:lnTo>
                    <a:pt x="116" y="52"/>
                  </a:lnTo>
                  <a:lnTo>
                    <a:pt x="78" y="78"/>
                  </a:lnTo>
                  <a:lnTo>
                    <a:pt x="39" y="116"/>
                  </a:lnTo>
                  <a:lnTo>
                    <a:pt x="26" y="154"/>
                  </a:lnTo>
                  <a:lnTo>
                    <a:pt x="14" y="206"/>
                  </a:lnTo>
                  <a:lnTo>
                    <a:pt x="1" y="244"/>
                  </a:lnTo>
                  <a:lnTo>
                    <a:pt x="14" y="295"/>
                  </a:lnTo>
                  <a:lnTo>
                    <a:pt x="26" y="347"/>
                  </a:lnTo>
                  <a:lnTo>
                    <a:pt x="39" y="385"/>
                  </a:lnTo>
                  <a:lnTo>
                    <a:pt x="78" y="423"/>
                  </a:lnTo>
                  <a:lnTo>
                    <a:pt x="116" y="449"/>
                  </a:lnTo>
                  <a:lnTo>
                    <a:pt x="155" y="475"/>
                  </a:lnTo>
                  <a:lnTo>
                    <a:pt x="193" y="487"/>
                  </a:lnTo>
                  <a:lnTo>
                    <a:pt x="1679" y="487"/>
                  </a:lnTo>
                  <a:lnTo>
                    <a:pt x="1730" y="475"/>
                  </a:lnTo>
                  <a:lnTo>
                    <a:pt x="1768" y="449"/>
                  </a:lnTo>
                  <a:lnTo>
                    <a:pt x="1807" y="423"/>
                  </a:lnTo>
                  <a:lnTo>
                    <a:pt x="1832" y="385"/>
                  </a:lnTo>
                  <a:lnTo>
                    <a:pt x="1858" y="347"/>
                  </a:lnTo>
                  <a:lnTo>
                    <a:pt x="1871" y="295"/>
                  </a:lnTo>
                  <a:lnTo>
                    <a:pt x="1871" y="244"/>
                  </a:lnTo>
                  <a:lnTo>
                    <a:pt x="1871" y="206"/>
                  </a:lnTo>
                  <a:lnTo>
                    <a:pt x="1858" y="154"/>
                  </a:lnTo>
                  <a:lnTo>
                    <a:pt x="1832" y="116"/>
                  </a:lnTo>
                  <a:lnTo>
                    <a:pt x="1807" y="78"/>
                  </a:lnTo>
                  <a:lnTo>
                    <a:pt x="1768" y="52"/>
                  </a:lnTo>
                  <a:lnTo>
                    <a:pt x="1730" y="26"/>
                  </a:lnTo>
                  <a:lnTo>
                    <a:pt x="1679" y="14"/>
                  </a:lnTo>
                  <a:lnTo>
                    <a:pt x="1627"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11" name="Google Shape;1935;p38_0"/>
            <p:cNvSpPr/>
            <p:nvPr/>
          </p:nvSpPr>
          <p:spPr>
            <a:xfrm>
              <a:off x="1648440" y="1787400"/>
              <a:ext cx="158760" cy="213120"/>
            </a:xfrm>
            <a:custGeom>
              <a:avLst/>
              <a:gdLst/>
              <a:ahLst/>
              <a:cxnLst/>
              <a:rect l="l" t="t" r="r" b="b"/>
              <a:pathLst>
                <a:path w="3677" h="4932">
                  <a:moveTo>
                    <a:pt x="244" y="0"/>
                  </a:moveTo>
                  <a:lnTo>
                    <a:pt x="193" y="13"/>
                  </a:lnTo>
                  <a:lnTo>
                    <a:pt x="154" y="26"/>
                  </a:lnTo>
                  <a:lnTo>
                    <a:pt x="103" y="52"/>
                  </a:lnTo>
                  <a:lnTo>
                    <a:pt x="77" y="77"/>
                  </a:lnTo>
                  <a:lnTo>
                    <a:pt x="39" y="116"/>
                  </a:lnTo>
                  <a:lnTo>
                    <a:pt x="26" y="154"/>
                  </a:lnTo>
                  <a:lnTo>
                    <a:pt x="0" y="192"/>
                  </a:lnTo>
                  <a:lnTo>
                    <a:pt x="0" y="244"/>
                  </a:lnTo>
                  <a:lnTo>
                    <a:pt x="0" y="4688"/>
                  </a:lnTo>
                  <a:lnTo>
                    <a:pt x="0" y="4739"/>
                  </a:lnTo>
                  <a:lnTo>
                    <a:pt x="26" y="4778"/>
                  </a:lnTo>
                  <a:lnTo>
                    <a:pt x="39" y="4829"/>
                  </a:lnTo>
                  <a:lnTo>
                    <a:pt x="77" y="4867"/>
                  </a:lnTo>
                  <a:lnTo>
                    <a:pt x="103" y="4893"/>
                  </a:lnTo>
                  <a:lnTo>
                    <a:pt x="154" y="4919"/>
                  </a:lnTo>
                  <a:lnTo>
                    <a:pt x="193" y="4931"/>
                  </a:lnTo>
                  <a:lnTo>
                    <a:pt x="295" y="4931"/>
                  </a:lnTo>
                  <a:lnTo>
                    <a:pt x="333" y="4919"/>
                  </a:lnTo>
                  <a:lnTo>
                    <a:pt x="385" y="4893"/>
                  </a:lnTo>
                  <a:lnTo>
                    <a:pt x="410" y="4867"/>
                  </a:lnTo>
                  <a:lnTo>
                    <a:pt x="449" y="4829"/>
                  </a:lnTo>
                  <a:lnTo>
                    <a:pt x="462" y="4778"/>
                  </a:lnTo>
                  <a:lnTo>
                    <a:pt x="487" y="4739"/>
                  </a:lnTo>
                  <a:lnTo>
                    <a:pt x="487" y="4688"/>
                  </a:lnTo>
                  <a:lnTo>
                    <a:pt x="487" y="3228"/>
                  </a:lnTo>
                  <a:lnTo>
                    <a:pt x="3484" y="3228"/>
                  </a:lnTo>
                  <a:lnTo>
                    <a:pt x="3523" y="3215"/>
                  </a:lnTo>
                  <a:lnTo>
                    <a:pt x="3574" y="3190"/>
                  </a:lnTo>
                  <a:lnTo>
                    <a:pt x="3599" y="3164"/>
                  </a:lnTo>
                  <a:lnTo>
                    <a:pt x="3638" y="3125"/>
                  </a:lnTo>
                  <a:lnTo>
                    <a:pt x="3651" y="3087"/>
                  </a:lnTo>
                  <a:lnTo>
                    <a:pt x="3663" y="3036"/>
                  </a:lnTo>
                  <a:lnTo>
                    <a:pt x="3676" y="2997"/>
                  </a:lnTo>
                  <a:lnTo>
                    <a:pt x="3663" y="2946"/>
                  </a:lnTo>
                  <a:lnTo>
                    <a:pt x="3651" y="2895"/>
                  </a:lnTo>
                  <a:lnTo>
                    <a:pt x="3638" y="2856"/>
                  </a:lnTo>
                  <a:lnTo>
                    <a:pt x="3599" y="2818"/>
                  </a:lnTo>
                  <a:lnTo>
                    <a:pt x="3574" y="2792"/>
                  </a:lnTo>
                  <a:lnTo>
                    <a:pt x="3523" y="2767"/>
                  </a:lnTo>
                  <a:lnTo>
                    <a:pt x="3484" y="2754"/>
                  </a:lnTo>
                  <a:lnTo>
                    <a:pt x="487" y="2754"/>
                  </a:lnTo>
                  <a:lnTo>
                    <a:pt x="487" y="244"/>
                  </a:lnTo>
                  <a:lnTo>
                    <a:pt x="487" y="192"/>
                  </a:lnTo>
                  <a:lnTo>
                    <a:pt x="462" y="154"/>
                  </a:lnTo>
                  <a:lnTo>
                    <a:pt x="449" y="116"/>
                  </a:lnTo>
                  <a:lnTo>
                    <a:pt x="410" y="77"/>
                  </a:lnTo>
                  <a:lnTo>
                    <a:pt x="385" y="52"/>
                  </a:lnTo>
                  <a:lnTo>
                    <a:pt x="333" y="26"/>
                  </a:lnTo>
                  <a:lnTo>
                    <a:pt x="295" y="13"/>
                  </a:lnTo>
                  <a:lnTo>
                    <a:pt x="244"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12" name="Google Shape;1936;p38_0"/>
            <p:cNvSpPr/>
            <p:nvPr/>
          </p:nvSpPr>
          <p:spPr>
            <a:xfrm>
              <a:off x="1533600" y="1547280"/>
              <a:ext cx="250560" cy="250560"/>
            </a:xfrm>
            <a:custGeom>
              <a:avLst/>
              <a:gdLst/>
              <a:ahLst/>
              <a:cxnLst/>
              <a:rect l="l" t="t" r="r" b="b"/>
              <a:pathLst>
                <a:path w="5790" h="5790">
                  <a:moveTo>
                    <a:pt x="2178" y="1"/>
                  </a:moveTo>
                  <a:lnTo>
                    <a:pt x="2178" y="590"/>
                  </a:lnTo>
                  <a:lnTo>
                    <a:pt x="1973" y="667"/>
                  </a:lnTo>
                  <a:lnTo>
                    <a:pt x="1768" y="756"/>
                  </a:lnTo>
                  <a:lnTo>
                    <a:pt x="1358" y="346"/>
                  </a:lnTo>
                  <a:lnTo>
                    <a:pt x="346" y="1358"/>
                  </a:lnTo>
                  <a:lnTo>
                    <a:pt x="756" y="1768"/>
                  </a:lnTo>
                  <a:lnTo>
                    <a:pt x="666" y="1973"/>
                  </a:lnTo>
                  <a:lnTo>
                    <a:pt x="589" y="2191"/>
                  </a:lnTo>
                  <a:lnTo>
                    <a:pt x="0" y="2191"/>
                  </a:lnTo>
                  <a:lnTo>
                    <a:pt x="0" y="3612"/>
                  </a:lnTo>
                  <a:lnTo>
                    <a:pt x="589" y="3612"/>
                  </a:lnTo>
                  <a:lnTo>
                    <a:pt x="666" y="3830"/>
                  </a:lnTo>
                  <a:lnTo>
                    <a:pt x="756" y="4035"/>
                  </a:lnTo>
                  <a:lnTo>
                    <a:pt x="346" y="4445"/>
                  </a:lnTo>
                  <a:lnTo>
                    <a:pt x="1358" y="5457"/>
                  </a:lnTo>
                  <a:lnTo>
                    <a:pt x="1768" y="5034"/>
                  </a:lnTo>
                  <a:lnTo>
                    <a:pt x="1973" y="5136"/>
                  </a:lnTo>
                  <a:lnTo>
                    <a:pt x="2178" y="5213"/>
                  </a:lnTo>
                  <a:lnTo>
                    <a:pt x="2178" y="5790"/>
                  </a:lnTo>
                  <a:lnTo>
                    <a:pt x="3612" y="5790"/>
                  </a:lnTo>
                  <a:lnTo>
                    <a:pt x="3612" y="5213"/>
                  </a:lnTo>
                  <a:lnTo>
                    <a:pt x="3817" y="5136"/>
                  </a:lnTo>
                  <a:lnTo>
                    <a:pt x="4022" y="5034"/>
                  </a:lnTo>
                  <a:lnTo>
                    <a:pt x="4432" y="5457"/>
                  </a:lnTo>
                  <a:lnTo>
                    <a:pt x="5444" y="4445"/>
                  </a:lnTo>
                  <a:lnTo>
                    <a:pt x="5034" y="4035"/>
                  </a:lnTo>
                  <a:lnTo>
                    <a:pt x="5123" y="3830"/>
                  </a:lnTo>
                  <a:lnTo>
                    <a:pt x="5200" y="3612"/>
                  </a:lnTo>
                  <a:lnTo>
                    <a:pt x="5789" y="3612"/>
                  </a:lnTo>
                  <a:lnTo>
                    <a:pt x="5789" y="2191"/>
                  </a:lnTo>
                  <a:lnTo>
                    <a:pt x="5200" y="2191"/>
                  </a:lnTo>
                  <a:lnTo>
                    <a:pt x="5123" y="1973"/>
                  </a:lnTo>
                  <a:lnTo>
                    <a:pt x="5034" y="1768"/>
                  </a:lnTo>
                  <a:lnTo>
                    <a:pt x="5444" y="1358"/>
                  </a:lnTo>
                  <a:lnTo>
                    <a:pt x="4432" y="346"/>
                  </a:lnTo>
                  <a:lnTo>
                    <a:pt x="4022" y="756"/>
                  </a:lnTo>
                  <a:lnTo>
                    <a:pt x="3817" y="667"/>
                  </a:lnTo>
                  <a:lnTo>
                    <a:pt x="3612" y="590"/>
                  </a:lnTo>
                  <a:lnTo>
                    <a:pt x="3612" y="1"/>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313" name="Google Shape;1937;p38_0"/>
            <p:cNvSpPr/>
            <p:nvPr/>
          </p:nvSpPr>
          <p:spPr>
            <a:xfrm>
              <a:off x="1878120" y="1425600"/>
              <a:ext cx="179280" cy="179640"/>
            </a:xfrm>
            <a:custGeom>
              <a:avLst/>
              <a:gdLst/>
              <a:ahLst/>
              <a:cxnLst/>
              <a:rect l="l" t="t" r="r" b="b"/>
              <a:pathLst>
                <a:path w="4151" h="4151">
                  <a:moveTo>
                    <a:pt x="1743" y="1"/>
                  </a:moveTo>
                  <a:lnTo>
                    <a:pt x="1743" y="295"/>
                  </a:lnTo>
                  <a:lnTo>
                    <a:pt x="1602" y="321"/>
                  </a:lnTo>
                  <a:lnTo>
                    <a:pt x="1461" y="372"/>
                  </a:lnTo>
                  <a:lnTo>
                    <a:pt x="1320" y="116"/>
                  </a:lnTo>
                  <a:lnTo>
                    <a:pt x="757" y="449"/>
                  </a:lnTo>
                  <a:lnTo>
                    <a:pt x="897" y="705"/>
                  </a:lnTo>
                  <a:lnTo>
                    <a:pt x="795" y="795"/>
                  </a:lnTo>
                  <a:lnTo>
                    <a:pt x="692" y="910"/>
                  </a:lnTo>
                  <a:lnTo>
                    <a:pt x="436" y="756"/>
                  </a:lnTo>
                  <a:lnTo>
                    <a:pt x="116" y="1320"/>
                  </a:lnTo>
                  <a:lnTo>
                    <a:pt x="372" y="1473"/>
                  </a:lnTo>
                  <a:lnTo>
                    <a:pt x="321" y="1614"/>
                  </a:lnTo>
                  <a:lnTo>
                    <a:pt x="283" y="1755"/>
                  </a:lnTo>
                  <a:lnTo>
                    <a:pt x="1" y="1755"/>
                  </a:lnTo>
                  <a:lnTo>
                    <a:pt x="1" y="2408"/>
                  </a:lnTo>
                  <a:lnTo>
                    <a:pt x="283" y="2408"/>
                  </a:lnTo>
                  <a:lnTo>
                    <a:pt x="321" y="2549"/>
                  </a:lnTo>
                  <a:lnTo>
                    <a:pt x="372" y="2690"/>
                  </a:lnTo>
                  <a:lnTo>
                    <a:pt x="116" y="2831"/>
                  </a:lnTo>
                  <a:lnTo>
                    <a:pt x="436" y="3395"/>
                  </a:lnTo>
                  <a:lnTo>
                    <a:pt x="692" y="3254"/>
                  </a:lnTo>
                  <a:lnTo>
                    <a:pt x="795" y="3356"/>
                  </a:lnTo>
                  <a:lnTo>
                    <a:pt x="897" y="3459"/>
                  </a:lnTo>
                  <a:lnTo>
                    <a:pt x="757" y="3715"/>
                  </a:lnTo>
                  <a:lnTo>
                    <a:pt x="1320" y="4035"/>
                  </a:lnTo>
                  <a:lnTo>
                    <a:pt x="1461" y="3792"/>
                  </a:lnTo>
                  <a:lnTo>
                    <a:pt x="1602" y="3830"/>
                  </a:lnTo>
                  <a:lnTo>
                    <a:pt x="1743" y="3869"/>
                  </a:lnTo>
                  <a:lnTo>
                    <a:pt x="1743" y="4150"/>
                  </a:lnTo>
                  <a:lnTo>
                    <a:pt x="2396" y="4150"/>
                  </a:lnTo>
                  <a:lnTo>
                    <a:pt x="2396" y="3869"/>
                  </a:lnTo>
                  <a:lnTo>
                    <a:pt x="2550" y="3830"/>
                  </a:lnTo>
                  <a:lnTo>
                    <a:pt x="2678" y="3792"/>
                  </a:lnTo>
                  <a:lnTo>
                    <a:pt x="2831" y="4035"/>
                  </a:lnTo>
                  <a:lnTo>
                    <a:pt x="3395" y="3715"/>
                  </a:lnTo>
                  <a:lnTo>
                    <a:pt x="3254" y="3459"/>
                  </a:lnTo>
                  <a:lnTo>
                    <a:pt x="3357" y="3356"/>
                  </a:lnTo>
                  <a:lnTo>
                    <a:pt x="3459" y="3254"/>
                  </a:lnTo>
                  <a:lnTo>
                    <a:pt x="3702" y="3395"/>
                  </a:lnTo>
                  <a:lnTo>
                    <a:pt x="4035" y="2831"/>
                  </a:lnTo>
                  <a:lnTo>
                    <a:pt x="3779" y="2690"/>
                  </a:lnTo>
                  <a:lnTo>
                    <a:pt x="3830" y="2549"/>
                  </a:lnTo>
                  <a:lnTo>
                    <a:pt x="3856" y="2408"/>
                  </a:lnTo>
                  <a:lnTo>
                    <a:pt x="4151" y="2408"/>
                  </a:lnTo>
                  <a:lnTo>
                    <a:pt x="4151" y="1755"/>
                  </a:lnTo>
                  <a:lnTo>
                    <a:pt x="3856" y="1755"/>
                  </a:lnTo>
                  <a:lnTo>
                    <a:pt x="3830" y="1614"/>
                  </a:lnTo>
                  <a:lnTo>
                    <a:pt x="3779" y="1473"/>
                  </a:lnTo>
                  <a:lnTo>
                    <a:pt x="4035" y="1320"/>
                  </a:lnTo>
                  <a:lnTo>
                    <a:pt x="3702" y="756"/>
                  </a:lnTo>
                  <a:lnTo>
                    <a:pt x="3459" y="910"/>
                  </a:lnTo>
                  <a:lnTo>
                    <a:pt x="3357" y="795"/>
                  </a:lnTo>
                  <a:lnTo>
                    <a:pt x="3254" y="705"/>
                  </a:lnTo>
                  <a:lnTo>
                    <a:pt x="3395" y="449"/>
                  </a:lnTo>
                  <a:lnTo>
                    <a:pt x="2831" y="116"/>
                  </a:lnTo>
                  <a:lnTo>
                    <a:pt x="2678" y="372"/>
                  </a:lnTo>
                  <a:lnTo>
                    <a:pt x="2550" y="321"/>
                  </a:lnTo>
                  <a:lnTo>
                    <a:pt x="2396" y="295"/>
                  </a:lnTo>
                  <a:lnTo>
                    <a:pt x="2396" y="1"/>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314" name="Google Shape;1938;p38_0"/>
            <p:cNvSpPr/>
            <p:nvPr/>
          </p:nvSpPr>
          <p:spPr>
            <a:xfrm>
              <a:off x="1999440" y="1596600"/>
              <a:ext cx="323640" cy="327600"/>
            </a:xfrm>
            <a:custGeom>
              <a:avLst/>
              <a:gdLst/>
              <a:ahLst/>
              <a:cxnLst/>
              <a:rect l="l" t="t" r="r" b="b"/>
              <a:pathLst>
                <a:path w="7481" h="7570">
                  <a:moveTo>
                    <a:pt x="2819" y="0"/>
                  </a:moveTo>
                  <a:lnTo>
                    <a:pt x="2819" y="679"/>
                  </a:lnTo>
                  <a:lnTo>
                    <a:pt x="2626" y="743"/>
                  </a:lnTo>
                  <a:lnTo>
                    <a:pt x="2447" y="820"/>
                  </a:lnTo>
                  <a:lnTo>
                    <a:pt x="2281" y="897"/>
                  </a:lnTo>
                  <a:lnTo>
                    <a:pt x="2114" y="987"/>
                  </a:lnTo>
                  <a:lnTo>
                    <a:pt x="1948" y="1076"/>
                  </a:lnTo>
                  <a:lnTo>
                    <a:pt x="1794" y="1192"/>
                  </a:lnTo>
                  <a:lnTo>
                    <a:pt x="1653" y="1307"/>
                  </a:lnTo>
                  <a:lnTo>
                    <a:pt x="1512" y="1435"/>
                  </a:lnTo>
                  <a:lnTo>
                    <a:pt x="923" y="1089"/>
                  </a:lnTo>
                  <a:lnTo>
                    <a:pt x="1" y="2703"/>
                  </a:lnTo>
                  <a:lnTo>
                    <a:pt x="577" y="3036"/>
                  </a:lnTo>
                  <a:lnTo>
                    <a:pt x="539" y="3215"/>
                  </a:lnTo>
                  <a:lnTo>
                    <a:pt x="513" y="3407"/>
                  </a:lnTo>
                  <a:lnTo>
                    <a:pt x="487" y="3599"/>
                  </a:lnTo>
                  <a:lnTo>
                    <a:pt x="487" y="3792"/>
                  </a:lnTo>
                  <a:lnTo>
                    <a:pt x="487" y="3984"/>
                  </a:lnTo>
                  <a:lnTo>
                    <a:pt x="513" y="4176"/>
                  </a:lnTo>
                  <a:lnTo>
                    <a:pt x="539" y="4355"/>
                  </a:lnTo>
                  <a:lnTo>
                    <a:pt x="577" y="4534"/>
                  </a:lnTo>
                  <a:lnTo>
                    <a:pt x="1" y="4880"/>
                  </a:lnTo>
                  <a:lnTo>
                    <a:pt x="923" y="6481"/>
                  </a:lnTo>
                  <a:lnTo>
                    <a:pt x="1512" y="6148"/>
                  </a:lnTo>
                  <a:lnTo>
                    <a:pt x="1653" y="6276"/>
                  </a:lnTo>
                  <a:lnTo>
                    <a:pt x="1794" y="6392"/>
                  </a:lnTo>
                  <a:lnTo>
                    <a:pt x="1948" y="6494"/>
                  </a:lnTo>
                  <a:lnTo>
                    <a:pt x="2114" y="6596"/>
                  </a:lnTo>
                  <a:lnTo>
                    <a:pt x="2281" y="6686"/>
                  </a:lnTo>
                  <a:lnTo>
                    <a:pt x="2447" y="6763"/>
                  </a:lnTo>
                  <a:lnTo>
                    <a:pt x="2626" y="6827"/>
                  </a:lnTo>
                  <a:lnTo>
                    <a:pt x="2819" y="6891"/>
                  </a:lnTo>
                  <a:lnTo>
                    <a:pt x="2819" y="7570"/>
                  </a:lnTo>
                  <a:lnTo>
                    <a:pt x="4663" y="7570"/>
                  </a:lnTo>
                  <a:lnTo>
                    <a:pt x="4663" y="6891"/>
                  </a:lnTo>
                  <a:lnTo>
                    <a:pt x="4855" y="6827"/>
                  </a:lnTo>
                  <a:lnTo>
                    <a:pt x="5021" y="6763"/>
                  </a:lnTo>
                  <a:lnTo>
                    <a:pt x="5201" y="6686"/>
                  </a:lnTo>
                  <a:lnTo>
                    <a:pt x="5367" y="6596"/>
                  </a:lnTo>
                  <a:lnTo>
                    <a:pt x="5534" y="6494"/>
                  </a:lnTo>
                  <a:lnTo>
                    <a:pt x="5687" y="6392"/>
                  </a:lnTo>
                  <a:lnTo>
                    <a:pt x="5828" y="6276"/>
                  </a:lnTo>
                  <a:lnTo>
                    <a:pt x="5969" y="6148"/>
                  </a:lnTo>
                  <a:lnTo>
                    <a:pt x="6558" y="6481"/>
                  </a:lnTo>
                  <a:lnTo>
                    <a:pt x="7481" y="4880"/>
                  </a:lnTo>
                  <a:lnTo>
                    <a:pt x="6891" y="4534"/>
                  </a:lnTo>
                  <a:lnTo>
                    <a:pt x="6930" y="4355"/>
                  </a:lnTo>
                  <a:lnTo>
                    <a:pt x="6968" y="4176"/>
                  </a:lnTo>
                  <a:lnTo>
                    <a:pt x="6981" y="3984"/>
                  </a:lnTo>
                  <a:lnTo>
                    <a:pt x="6994" y="3792"/>
                  </a:lnTo>
                  <a:lnTo>
                    <a:pt x="6981" y="3599"/>
                  </a:lnTo>
                  <a:lnTo>
                    <a:pt x="6968" y="3407"/>
                  </a:lnTo>
                  <a:lnTo>
                    <a:pt x="6930" y="3215"/>
                  </a:lnTo>
                  <a:lnTo>
                    <a:pt x="6891" y="3036"/>
                  </a:lnTo>
                  <a:lnTo>
                    <a:pt x="7481" y="2703"/>
                  </a:lnTo>
                  <a:lnTo>
                    <a:pt x="6558" y="1089"/>
                  </a:lnTo>
                  <a:lnTo>
                    <a:pt x="5969" y="1435"/>
                  </a:lnTo>
                  <a:lnTo>
                    <a:pt x="5828" y="1307"/>
                  </a:lnTo>
                  <a:lnTo>
                    <a:pt x="5687" y="1192"/>
                  </a:lnTo>
                  <a:lnTo>
                    <a:pt x="5534" y="1076"/>
                  </a:lnTo>
                  <a:lnTo>
                    <a:pt x="5367" y="987"/>
                  </a:lnTo>
                  <a:lnTo>
                    <a:pt x="5201" y="897"/>
                  </a:lnTo>
                  <a:lnTo>
                    <a:pt x="5021" y="820"/>
                  </a:lnTo>
                  <a:lnTo>
                    <a:pt x="4855" y="743"/>
                  </a:lnTo>
                  <a:lnTo>
                    <a:pt x="4663" y="679"/>
                  </a:lnTo>
                  <a:lnTo>
                    <a:pt x="4663"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315" name="Google Shape;1939;p38_0"/>
            <p:cNvSpPr/>
            <p:nvPr/>
          </p:nvSpPr>
          <p:spPr>
            <a:xfrm>
              <a:off x="1760040" y="1383840"/>
              <a:ext cx="48240" cy="48240"/>
            </a:xfrm>
            <a:custGeom>
              <a:avLst/>
              <a:gdLst/>
              <a:ahLst/>
              <a:cxnLst/>
              <a:rect l="l" t="t" r="r" b="b"/>
              <a:pathLst>
                <a:path w="1128" h="1128">
                  <a:moveTo>
                    <a:pt x="564" y="0"/>
                  </a:moveTo>
                  <a:lnTo>
                    <a:pt x="449" y="13"/>
                  </a:lnTo>
                  <a:lnTo>
                    <a:pt x="347" y="39"/>
                  </a:lnTo>
                  <a:lnTo>
                    <a:pt x="244" y="90"/>
                  </a:lnTo>
                  <a:lnTo>
                    <a:pt x="167" y="167"/>
                  </a:lnTo>
                  <a:lnTo>
                    <a:pt x="90" y="244"/>
                  </a:lnTo>
                  <a:lnTo>
                    <a:pt x="39" y="346"/>
                  </a:lnTo>
                  <a:lnTo>
                    <a:pt x="14" y="448"/>
                  </a:lnTo>
                  <a:lnTo>
                    <a:pt x="1" y="564"/>
                  </a:lnTo>
                  <a:lnTo>
                    <a:pt x="14" y="679"/>
                  </a:lnTo>
                  <a:lnTo>
                    <a:pt x="39" y="781"/>
                  </a:lnTo>
                  <a:lnTo>
                    <a:pt x="90" y="884"/>
                  </a:lnTo>
                  <a:lnTo>
                    <a:pt x="167" y="961"/>
                  </a:lnTo>
                  <a:lnTo>
                    <a:pt x="244" y="1038"/>
                  </a:lnTo>
                  <a:lnTo>
                    <a:pt x="347" y="1089"/>
                  </a:lnTo>
                  <a:lnTo>
                    <a:pt x="449" y="1114"/>
                  </a:lnTo>
                  <a:lnTo>
                    <a:pt x="564" y="1127"/>
                  </a:lnTo>
                  <a:lnTo>
                    <a:pt x="680" y="1114"/>
                  </a:lnTo>
                  <a:lnTo>
                    <a:pt x="782" y="1089"/>
                  </a:lnTo>
                  <a:lnTo>
                    <a:pt x="885" y="1038"/>
                  </a:lnTo>
                  <a:lnTo>
                    <a:pt x="961" y="961"/>
                  </a:lnTo>
                  <a:lnTo>
                    <a:pt x="1038" y="884"/>
                  </a:lnTo>
                  <a:lnTo>
                    <a:pt x="1089" y="781"/>
                  </a:lnTo>
                  <a:lnTo>
                    <a:pt x="1115" y="679"/>
                  </a:lnTo>
                  <a:lnTo>
                    <a:pt x="1128" y="564"/>
                  </a:lnTo>
                  <a:lnTo>
                    <a:pt x="1115" y="448"/>
                  </a:lnTo>
                  <a:lnTo>
                    <a:pt x="1089" y="346"/>
                  </a:lnTo>
                  <a:lnTo>
                    <a:pt x="1038" y="244"/>
                  </a:lnTo>
                  <a:lnTo>
                    <a:pt x="961" y="167"/>
                  </a:lnTo>
                  <a:lnTo>
                    <a:pt x="885" y="90"/>
                  </a:lnTo>
                  <a:lnTo>
                    <a:pt x="782" y="39"/>
                  </a:lnTo>
                  <a:lnTo>
                    <a:pt x="680" y="13"/>
                  </a:lnTo>
                  <a:lnTo>
                    <a:pt x="564"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316" name="Google Shape;1940;p38_0"/>
            <p:cNvSpPr/>
            <p:nvPr/>
          </p:nvSpPr>
          <p:spPr>
            <a:xfrm>
              <a:off x="1451880" y="1648080"/>
              <a:ext cx="48240" cy="49320"/>
            </a:xfrm>
            <a:custGeom>
              <a:avLst/>
              <a:gdLst/>
              <a:ahLst/>
              <a:cxnLst/>
              <a:rect l="l" t="t" r="r" b="b"/>
              <a:pathLst>
                <a:path w="1128" h="1141">
                  <a:moveTo>
                    <a:pt x="564" y="1"/>
                  </a:moveTo>
                  <a:lnTo>
                    <a:pt x="449" y="13"/>
                  </a:lnTo>
                  <a:lnTo>
                    <a:pt x="346" y="52"/>
                  </a:lnTo>
                  <a:lnTo>
                    <a:pt x="244" y="103"/>
                  </a:lnTo>
                  <a:lnTo>
                    <a:pt x="167" y="167"/>
                  </a:lnTo>
                  <a:lnTo>
                    <a:pt x="90" y="257"/>
                  </a:lnTo>
                  <a:lnTo>
                    <a:pt x="39" y="346"/>
                  </a:lnTo>
                  <a:lnTo>
                    <a:pt x="13" y="449"/>
                  </a:lnTo>
                  <a:lnTo>
                    <a:pt x="1" y="564"/>
                  </a:lnTo>
                  <a:lnTo>
                    <a:pt x="13" y="679"/>
                  </a:lnTo>
                  <a:lnTo>
                    <a:pt x="39" y="795"/>
                  </a:lnTo>
                  <a:lnTo>
                    <a:pt x="90" y="884"/>
                  </a:lnTo>
                  <a:lnTo>
                    <a:pt x="167" y="974"/>
                  </a:lnTo>
                  <a:lnTo>
                    <a:pt x="244" y="1038"/>
                  </a:lnTo>
                  <a:lnTo>
                    <a:pt x="346" y="1089"/>
                  </a:lnTo>
                  <a:lnTo>
                    <a:pt x="449" y="1128"/>
                  </a:lnTo>
                  <a:lnTo>
                    <a:pt x="564" y="1140"/>
                  </a:lnTo>
                  <a:lnTo>
                    <a:pt x="679" y="1128"/>
                  </a:lnTo>
                  <a:lnTo>
                    <a:pt x="782" y="1089"/>
                  </a:lnTo>
                  <a:lnTo>
                    <a:pt x="884" y="1038"/>
                  </a:lnTo>
                  <a:lnTo>
                    <a:pt x="961" y="974"/>
                  </a:lnTo>
                  <a:lnTo>
                    <a:pt x="1038" y="884"/>
                  </a:lnTo>
                  <a:lnTo>
                    <a:pt x="1089" y="795"/>
                  </a:lnTo>
                  <a:lnTo>
                    <a:pt x="1128" y="679"/>
                  </a:lnTo>
                  <a:lnTo>
                    <a:pt x="1128" y="564"/>
                  </a:lnTo>
                  <a:lnTo>
                    <a:pt x="1128" y="449"/>
                  </a:lnTo>
                  <a:lnTo>
                    <a:pt x="1089" y="346"/>
                  </a:lnTo>
                  <a:lnTo>
                    <a:pt x="1038" y="257"/>
                  </a:lnTo>
                  <a:lnTo>
                    <a:pt x="961" y="167"/>
                  </a:lnTo>
                  <a:lnTo>
                    <a:pt x="884" y="103"/>
                  </a:lnTo>
                  <a:lnTo>
                    <a:pt x="782" y="52"/>
                  </a:lnTo>
                  <a:lnTo>
                    <a:pt x="679" y="13"/>
                  </a:lnTo>
                  <a:lnTo>
                    <a:pt x="564" y="1"/>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317" name="Google Shape;1941;p38_0"/>
            <p:cNvSpPr/>
            <p:nvPr/>
          </p:nvSpPr>
          <p:spPr>
            <a:xfrm>
              <a:off x="1772640" y="1892160"/>
              <a:ext cx="48240" cy="48960"/>
            </a:xfrm>
            <a:custGeom>
              <a:avLst/>
              <a:gdLst/>
              <a:ahLst/>
              <a:cxnLst/>
              <a:rect l="l" t="t" r="r" b="b"/>
              <a:pathLst>
                <a:path w="1128" h="1140">
                  <a:moveTo>
                    <a:pt x="564" y="0"/>
                  </a:moveTo>
                  <a:lnTo>
                    <a:pt x="449" y="13"/>
                  </a:lnTo>
                  <a:lnTo>
                    <a:pt x="346" y="51"/>
                  </a:lnTo>
                  <a:lnTo>
                    <a:pt x="244" y="102"/>
                  </a:lnTo>
                  <a:lnTo>
                    <a:pt x="167" y="167"/>
                  </a:lnTo>
                  <a:lnTo>
                    <a:pt x="90" y="256"/>
                  </a:lnTo>
                  <a:lnTo>
                    <a:pt x="39" y="346"/>
                  </a:lnTo>
                  <a:lnTo>
                    <a:pt x="13" y="461"/>
                  </a:lnTo>
                  <a:lnTo>
                    <a:pt x="0" y="576"/>
                  </a:lnTo>
                  <a:lnTo>
                    <a:pt x="13" y="679"/>
                  </a:lnTo>
                  <a:lnTo>
                    <a:pt x="39" y="794"/>
                  </a:lnTo>
                  <a:lnTo>
                    <a:pt x="90" y="884"/>
                  </a:lnTo>
                  <a:lnTo>
                    <a:pt x="167" y="973"/>
                  </a:lnTo>
                  <a:lnTo>
                    <a:pt x="244" y="1037"/>
                  </a:lnTo>
                  <a:lnTo>
                    <a:pt x="346" y="1089"/>
                  </a:lnTo>
                  <a:lnTo>
                    <a:pt x="449" y="1127"/>
                  </a:lnTo>
                  <a:lnTo>
                    <a:pt x="564" y="1140"/>
                  </a:lnTo>
                  <a:lnTo>
                    <a:pt x="679" y="1127"/>
                  </a:lnTo>
                  <a:lnTo>
                    <a:pt x="782" y="1089"/>
                  </a:lnTo>
                  <a:lnTo>
                    <a:pt x="884" y="1037"/>
                  </a:lnTo>
                  <a:lnTo>
                    <a:pt x="961" y="973"/>
                  </a:lnTo>
                  <a:lnTo>
                    <a:pt x="1038" y="884"/>
                  </a:lnTo>
                  <a:lnTo>
                    <a:pt x="1089" y="794"/>
                  </a:lnTo>
                  <a:lnTo>
                    <a:pt x="1115" y="679"/>
                  </a:lnTo>
                  <a:lnTo>
                    <a:pt x="1127" y="576"/>
                  </a:lnTo>
                  <a:lnTo>
                    <a:pt x="1115" y="461"/>
                  </a:lnTo>
                  <a:lnTo>
                    <a:pt x="1089" y="346"/>
                  </a:lnTo>
                  <a:lnTo>
                    <a:pt x="1038" y="256"/>
                  </a:lnTo>
                  <a:lnTo>
                    <a:pt x="961" y="167"/>
                  </a:lnTo>
                  <a:lnTo>
                    <a:pt x="884" y="102"/>
                  </a:lnTo>
                  <a:lnTo>
                    <a:pt x="782" y="51"/>
                  </a:lnTo>
                  <a:lnTo>
                    <a:pt x="679" y="13"/>
                  </a:lnTo>
                  <a:lnTo>
                    <a:pt x="564"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318" name="Google Shape;1942;p38_0"/>
            <p:cNvSpPr/>
            <p:nvPr/>
          </p:nvSpPr>
          <p:spPr>
            <a:xfrm>
              <a:off x="1933200" y="1916640"/>
              <a:ext cx="49320" cy="48240"/>
            </a:xfrm>
            <a:custGeom>
              <a:avLst/>
              <a:gdLst/>
              <a:ahLst/>
              <a:cxnLst/>
              <a:rect l="l" t="t" r="r" b="b"/>
              <a:pathLst>
                <a:path w="1141" h="1128">
                  <a:moveTo>
                    <a:pt x="577" y="1"/>
                  </a:moveTo>
                  <a:lnTo>
                    <a:pt x="462" y="13"/>
                  </a:lnTo>
                  <a:lnTo>
                    <a:pt x="346" y="39"/>
                  </a:lnTo>
                  <a:lnTo>
                    <a:pt x="257" y="90"/>
                  </a:lnTo>
                  <a:lnTo>
                    <a:pt x="167" y="167"/>
                  </a:lnTo>
                  <a:lnTo>
                    <a:pt x="103" y="244"/>
                  </a:lnTo>
                  <a:lnTo>
                    <a:pt x="52" y="346"/>
                  </a:lnTo>
                  <a:lnTo>
                    <a:pt x="13" y="449"/>
                  </a:lnTo>
                  <a:lnTo>
                    <a:pt x="1" y="564"/>
                  </a:lnTo>
                  <a:lnTo>
                    <a:pt x="13" y="679"/>
                  </a:lnTo>
                  <a:lnTo>
                    <a:pt x="52" y="782"/>
                  </a:lnTo>
                  <a:lnTo>
                    <a:pt x="103" y="884"/>
                  </a:lnTo>
                  <a:lnTo>
                    <a:pt x="167" y="961"/>
                  </a:lnTo>
                  <a:lnTo>
                    <a:pt x="257" y="1038"/>
                  </a:lnTo>
                  <a:lnTo>
                    <a:pt x="346" y="1089"/>
                  </a:lnTo>
                  <a:lnTo>
                    <a:pt x="462" y="1128"/>
                  </a:lnTo>
                  <a:lnTo>
                    <a:pt x="692" y="1128"/>
                  </a:lnTo>
                  <a:lnTo>
                    <a:pt x="795" y="1089"/>
                  </a:lnTo>
                  <a:lnTo>
                    <a:pt x="884" y="1038"/>
                  </a:lnTo>
                  <a:lnTo>
                    <a:pt x="974" y="961"/>
                  </a:lnTo>
                  <a:lnTo>
                    <a:pt x="1038" y="884"/>
                  </a:lnTo>
                  <a:lnTo>
                    <a:pt x="1089" y="782"/>
                  </a:lnTo>
                  <a:lnTo>
                    <a:pt x="1128" y="679"/>
                  </a:lnTo>
                  <a:lnTo>
                    <a:pt x="1141" y="564"/>
                  </a:lnTo>
                  <a:lnTo>
                    <a:pt x="1128" y="449"/>
                  </a:lnTo>
                  <a:lnTo>
                    <a:pt x="1089" y="346"/>
                  </a:lnTo>
                  <a:lnTo>
                    <a:pt x="1038" y="244"/>
                  </a:lnTo>
                  <a:lnTo>
                    <a:pt x="974" y="167"/>
                  </a:lnTo>
                  <a:lnTo>
                    <a:pt x="884" y="90"/>
                  </a:lnTo>
                  <a:lnTo>
                    <a:pt x="795" y="39"/>
                  </a:lnTo>
                  <a:lnTo>
                    <a:pt x="692" y="13"/>
                  </a:lnTo>
                  <a:lnTo>
                    <a:pt x="577" y="1"/>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319" name="Google Shape;1943;p38_0"/>
            <p:cNvSpPr/>
            <p:nvPr/>
          </p:nvSpPr>
          <p:spPr>
            <a:xfrm>
              <a:off x="1865880" y="1735560"/>
              <a:ext cx="49320" cy="49320"/>
            </a:xfrm>
            <a:custGeom>
              <a:avLst/>
              <a:gdLst/>
              <a:ahLst/>
              <a:cxnLst/>
              <a:rect l="l" t="t" r="r" b="b"/>
              <a:pathLst>
                <a:path w="1140" h="1141">
                  <a:moveTo>
                    <a:pt x="564" y="0"/>
                  </a:moveTo>
                  <a:lnTo>
                    <a:pt x="461" y="13"/>
                  </a:lnTo>
                  <a:lnTo>
                    <a:pt x="346" y="51"/>
                  </a:lnTo>
                  <a:lnTo>
                    <a:pt x="256" y="103"/>
                  </a:lnTo>
                  <a:lnTo>
                    <a:pt x="167" y="167"/>
                  </a:lnTo>
                  <a:lnTo>
                    <a:pt x="103" y="256"/>
                  </a:lnTo>
                  <a:lnTo>
                    <a:pt x="51" y="346"/>
                  </a:lnTo>
                  <a:lnTo>
                    <a:pt x="13" y="461"/>
                  </a:lnTo>
                  <a:lnTo>
                    <a:pt x="0" y="577"/>
                  </a:lnTo>
                  <a:lnTo>
                    <a:pt x="13" y="692"/>
                  </a:lnTo>
                  <a:lnTo>
                    <a:pt x="51" y="794"/>
                  </a:lnTo>
                  <a:lnTo>
                    <a:pt x="103" y="884"/>
                  </a:lnTo>
                  <a:lnTo>
                    <a:pt x="167" y="974"/>
                  </a:lnTo>
                  <a:lnTo>
                    <a:pt x="256" y="1038"/>
                  </a:lnTo>
                  <a:lnTo>
                    <a:pt x="346" y="1102"/>
                  </a:lnTo>
                  <a:lnTo>
                    <a:pt x="461" y="1127"/>
                  </a:lnTo>
                  <a:lnTo>
                    <a:pt x="564" y="1140"/>
                  </a:lnTo>
                  <a:lnTo>
                    <a:pt x="679" y="1127"/>
                  </a:lnTo>
                  <a:lnTo>
                    <a:pt x="794" y="1102"/>
                  </a:lnTo>
                  <a:lnTo>
                    <a:pt x="884" y="1038"/>
                  </a:lnTo>
                  <a:lnTo>
                    <a:pt x="973" y="974"/>
                  </a:lnTo>
                  <a:lnTo>
                    <a:pt x="1038" y="884"/>
                  </a:lnTo>
                  <a:lnTo>
                    <a:pt x="1089" y="794"/>
                  </a:lnTo>
                  <a:lnTo>
                    <a:pt x="1127" y="692"/>
                  </a:lnTo>
                  <a:lnTo>
                    <a:pt x="1140" y="577"/>
                  </a:lnTo>
                  <a:lnTo>
                    <a:pt x="1127" y="461"/>
                  </a:lnTo>
                  <a:lnTo>
                    <a:pt x="1089" y="346"/>
                  </a:lnTo>
                  <a:lnTo>
                    <a:pt x="1038" y="256"/>
                  </a:lnTo>
                  <a:lnTo>
                    <a:pt x="973" y="167"/>
                  </a:lnTo>
                  <a:lnTo>
                    <a:pt x="884" y="103"/>
                  </a:lnTo>
                  <a:lnTo>
                    <a:pt x="794" y="51"/>
                  </a:lnTo>
                  <a:lnTo>
                    <a:pt x="679" y="13"/>
                  </a:lnTo>
                  <a:lnTo>
                    <a:pt x="564"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320" name="Google Shape;1944;p38_0"/>
            <p:cNvSpPr/>
            <p:nvPr/>
          </p:nvSpPr>
          <p:spPr>
            <a:xfrm>
              <a:off x="2322360" y="1623600"/>
              <a:ext cx="48960" cy="48600"/>
            </a:xfrm>
            <a:custGeom>
              <a:avLst/>
              <a:gdLst/>
              <a:ahLst/>
              <a:cxnLst/>
              <a:rect l="l" t="t" r="r" b="b"/>
              <a:pathLst>
                <a:path w="1141" h="1128">
                  <a:moveTo>
                    <a:pt x="565" y="0"/>
                  </a:moveTo>
                  <a:lnTo>
                    <a:pt x="462" y="13"/>
                  </a:lnTo>
                  <a:lnTo>
                    <a:pt x="347" y="38"/>
                  </a:lnTo>
                  <a:lnTo>
                    <a:pt x="257" y="90"/>
                  </a:lnTo>
                  <a:lnTo>
                    <a:pt x="167" y="167"/>
                  </a:lnTo>
                  <a:lnTo>
                    <a:pt x="103" y="243"/>
                  </a:lnTo>
                  <a:lnTo>
                    <a:pt x="52" y="346"/>
                  </a:lnTo>
                  <a:lnTo>
                    <a:pt x="14" y="448"/>
                  </a:lnTo>
                  <a:lnTo>
                    <a:pt x="1" y="564"/>
                  </a:lnTo>
                  <a:lnTo>
                    <a:pt x="14" y="679"/>
                  </a:lnTo>
                  <a:lnTo>
                    <a:pt x="52" y="781"/>
                  </a:lnTo>
                  <a:lnTo>
                    <a:pt x="103" y="884"/>
                  </a:lnTo>
                  <a:lnTo>
                    <a:pt x="167" y="973"/>
                  </a:lnTo>
                  <a:lnTo>
                    <a:pt x="257" y="1037"/>
                  </a:lnTo>
                  <a:lnTo>
                    <a:pt x="347" y="1089"/>
                  </a:lnTo>
                  <a:lnTo>
                    <a:pt x="462" y="1127"/>
                  </a:lnTo>
                  <a:lnTo>
                    <a:pt x="680" y="1127"/>
                  </a:lnTo>
                  <a:lnTo>
                    <a:pt x="795" y="1089"/>
                  </a:lnTo>
                  <a:lnTo>
                    <a:pt x="885" y="1037"/>
                  </a:lnTo>
                  <a:lnTo>
                    <a:pt x="974" y="973"/>
                  </a:lnTo>
                  <a:lnTo>
                    <a:pt x="1038" y="884"/>
                  </a:lnTo>
                  <a:lnTo>
                    <a:pt x="1090" y="781"/>
                  </a:lnTo>
                  <a:lnTo>
                    <a:pt x="1128" y="679"/>
                  </a:lnTo>
                  <a:lnTo>
                    <a:pt x="1141" y="564"/>
                  </a:lnTo>
                  <a:lnTo>
                    <a:pt x="1128" y="448"/>
                  </a:lnTo>
                  <a:lnTo>
                    <a:pt x="1090" y="346"/>
                  </a:lnTo>
                  <a:lnTo>
                    <a:pt x="1038" y="243"/>
                  </a:lnTo>
                  <a:lnTo>
                    <a:pt x="974" y="167"/>
                  </a:lnTo>
                  <a:lnTo>
                    <a:pt x="885" y="90"/>
                  </a:lnTo>
                  <a:lnTo>
                    <a:pt x="795" y="38"/>
                  </a:lnTo>
                  <a:lnTo>
                    <a:pt x="680" y="13"/>
                  </a:lnTo>
                  <a:lnTo>
                    <a:pt x="565"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321" name="Google Shape;1945;p38_0"/>
            <p:cNvSpPr/>
            <p:nvPr/>
          </p:nvSpPr>
          <p:spPr>
            <a:xfrm>
              <a:off x="1575360" y="1589400"/>
              <a:ext cx="167040" cy="166320"/>
            </a:xfrm>
            <a:custGeom>
              <a:avLst/>
              <a:gdLst/>
              <a:ahLst/>
              <a:cxnLst/>
              <a:rect l="l" t="t" r="r" b="b"/>
              <a:pathLst>
                <a:path w="3869" h="3857">
                  <a:moveTo>
                    <a:pt x="1935" y="1"/>
                  </a:moveTo>
                  <a:lnTo>
                    <a:pt x="1743" y="14"/>
                  </a:lnTo>
                  <a:lnTo>
                    <a:pt x="1551" y="39"/>
                  </a:lnTo>
                  <a:lnTo>
                    <a:pt x="1358" y="91"/>
                  </a:lnTo>
                  <a:lnTo>
                    <a:pt x="1179" y="155"/>
                  </a:lnTo>
                  <a:lnTo>
                    <a:pt x="1013" y="231"/>
                  </a:lnTo>
                  <a:lnTo>
                    <a:pt x="859" y="321"/>
                  </a:lnTo>
                  <a:lnTo>
                    <a:pt x="705" y="436"/>
                  </a:lnTo>
                  <a:lnTo>
                    <a:pt x="577" y="564"/>
                  </a:lnTo>
                  <a:lnTo>
                    <a:pt x="449" y="705"/>
                  </a:lnTo>
                  <a:lnTo>
                    <a:pt x="334" y="846"/>
                  </a:lnTo>
                  <a:lnTo>
                    <a:pt x="244" y="1013"/>
                  </a:lnTo>
                  <a:lnTo>
                    <a:pt x="154" y="1179"/>
                  </a:lnTo>
                  <a:lnTo>
                    <a:pt x="90" y="1359"/>
                  </a:lnTo>
                  <a:lnTo>
                    <a:pt x="39" y="1538"/>
                  </a:lnTo>
                  <a:lnTo>
                    <a:pt x="14" y="1730"/>
                  </a:lnTo>
                  <a:lnTo>
                    <a:pt x="1" y="1922"/>
                  </a:lnTo>
                  <a:lnTo>
                    <a:pt x="14" y="2127"/>
                  </a:lnTo>
                  <a:lnTo>
                    <a:pt x="39" y="2319"/>
                  </a:lnTo>
                  <a:lnTo>
                    <a:pt x="90" y="2498"/>
                  </a:lnTo>
                  <a:lnTo>
                    <a:pt x="154" y="2678"/>
                  </a:lnTo>
                  <a:lnTo>
                    <a:pt x="244" y="2844"/>
                  </a:lnTo>
                  <a:lnTo>
                    <a:pt x="334" y="3011"/>
                  </a:lnTo>
                  <a:lnTo>
                    <a:pt x="449" y="3152"/>
                  </a:lnTo>
                  <a:lnTo>
                    <a:pt x="577" y="3293"/>
                  </a:lnTo>
                  <a:lnTo>
                    <a:pt x="705" y="3421"/>
                  </a:lnTo>
                  <a:lnTo>
                    <a:pt x="859" y="3523"/>
                  </a:lnTo>
                  <a:lnTo>
                    <a:pt x="1013" y="3626"/>
                  </a:lnTo>
                  <a:lnTo>
                    <a:pt x="1179" y="3702"/>
                  </a:lnTo>
                  <a:lnTo>
                    <a:pt x="1358" y="3766"/>
                  </a:lnTo>
                  <a:lnTo>
                    <a:pt x="1551" y="3818"/>
                  </a:lnTo>
                  <a:lnTo>
                    <a:pt x="1743" y="3843"/>
                  </a:lnTo>
                  <a:lnTo>
                    <a:pt x="1935" y="3856"/>
                  </a:lnTo>
                  <a:lnTo>
                    <a:pt x="2127" y="3843"/>
                  </a:lnTo>
                  <a:lnTo>
                    <a:pt x="2319" y="3818"/>
                  </a:lnTo>
                  <a:lnTo>
                    <a:pt x="2511" y="3766"/>
                  </a:lnTo>
                  <a:lnTo>
                    <a:pt x="2690" y="3702"/>
                  </a:lnTo>
                  <a:lnTo>
                    <a:pt x="2857" y="3626"/>
                  </a:lnTo>
                  <a:lnTo>
                    <a:pt x="3011" y="3523"/>
                  </a:lnTo>
                  <a:lnTo>
                    <a:pt x="3164" y="3421"/>
                  </a:lnTo>
                  <a:lnTo>
                    <a:pt x="3292" y="3293"/>
                  </a:lnTo>
                  <a:lnTo>
                    <a:pt x="3420" y="3152"/>
                  </a:lnTo>
                  <a:lnTo>
                    <a:pt x="3536" y="3011"/>
                  </a:lnTo>
                  <a:lnTo>
                    <a:pt x="3625" y="2844"/>
                  </a:lnTo>
                  <a:lnTo>
                    <a:pt x="3715" y="2678"/>
                  </a:lnTo>
                  <a:lnTo>
                    <a:pt x="3779" y="2498"/>
                  </a:lnTo>
                  <a:lnTo>
                    <a:pt x="3830" y="2319"/>
                  </a:lnTo>
                  <a:lnTo>
                    <a:pt x="3856" y="2127"/>
                  </a:lnTo>
                  <a:lnTo>
                    <a:pt x="3869" y="1922"/>
                  </a:lnTo>
                  <a:lnTo>
                    <a:pt x="3856" y="1730"/>
                  </a:lnTo>
                  <a:lnTo>
                    <a:pt x="3830" y="1538"/>
                  </a:lnTo>
                  <a:lnTo>
                    <a:pt x="3779" y="1359"/>
                  </a:lnTo>
                  <a:lnTo>
                    <a:pt x="3715" y="1179"/>
                  </a:lnTo>
                  <a:lnTo>
                    <a:pt x="3625" y="1013"/>
                  </a:lnTo>
                  <a:lnTo>
                    <a:pt x="3536" y="846"/>
                  </a:lnTo>
                  <a:lnTo>
                    <a:pt x="3420" y="705"/>
                  </a:lnTo>
                  <a:lnTo>
                    <a:pt x="3292" y="564"/>
                  </a:lnTo>
                  <a:lnTo>
                    <a:pt x="3164" y="436"/>
                  </a:lnTo>
                  <a:lnTo>
                    <a:pt x="3011" y="321"/>
                  </a:lnTo>
                  <a:lnTo>
                    <a:pt x="2857" y="231"/>
                  </a:lnTo>
                  <a:lnTo>
                    <a:pt x="2690" y="155"/>
                  </a:lnTo>
                  <a:lnTo>
                    <a:pt x="2511" y="91"/>
                  </a:lnTo>
                  <a:lnTo>
                    <a:pt x="2319" y="39"/>
                  </a:lnTo>
                  <a:lnTo>
                    <a:pt x="2127" y="14"/>
                  </a:lnTo>
                  <a:lnTo>
                    <a:pt x="1935" y="1"/>
                  </a:lnTo>
                  <a:close/>
                </a:path>
              </a:pathLst>
            </a:custGeom>
            <a:solidFill>
              <a:srgbClr val="1FC5FF"/>
            </a:solidFill>
            <a:ln w="0">
              <a:noFill/>
            </a:ln>
          </p:spPr>
          <p:style>
            <a:lnRef idx="0">
              <a:scrgbClr r="0" g="0" b="0"/>
            </a:lnRef>
            <a:fillRef idx="0">
              <a:scrgbClr r="0" g="0" b="0"/>
            </a:fillRef>
            <a:effectRef idx="0">
              <a:scrgbClr r="0" g="0" b="0"/>
            </a:effectRef>
            <a:fontRef idx="minor"/>
          </p:style>
        </p:sp>
        <p:sp>
          <p:nvSpPr>
            <p:cNvPr id="322" name="Google Shape;1946;p38_0"/>
            <p:cNvSpPr/>
            <p:nvPr/>
          </p:nvSpPr>
          <p:spPr>
            <a:xfrm>
              <a:off x="1902960" y="1451520"/>
              <a:ext cx="129240" cy="128880"/>
            </a:xfrm>
            <a:custGeom>
              <a:avLst/>
              <a:gdLst/>
              <a:ahLst/>
              <a:cxnLst/>
              <a:rect l="l" t="t" r="r" b="b"/>
              <a:pathLst>
                <a:path w="2998" h="2985">
                  <a:moveTo>
                    <a:pt x="1345" y="1"/>
                  </a:moveTo>
                  <a:lnTo>
                    <a:pt x="1191" y="26"/>
                  </a:lnTo>
                  <a:lnTo>
                    <a:pt x="1050" y="65"/>
                  </a:lnTo>
                  <a:lnTo>
                    <a:pt x="910" y="116"/>
                  </a:lnTo>
                  <a:lnTo>
                    <a:pt x="782" y="180"/>
                  </a:lnTo>
                  <a:lnTo>
                    <a:pt x="666" y="257"/>
                  </a:lnTo>
                  <a:lnTo>
                    <a:pt x="551" y="334"/>
                  </a:lnTo>
                  <a:lnTo>
                    <a:pt x="436" y="436"/>
                  </a:lnTo>
                  <a:lnTo>
                    <a:pt x="346" y="539"/>
                  </a:lnTo>
                  <a:lnTo>
                    <a:pt x="256" y="654"/>
                  </a:lnTo>
                  <a:lnTo>
                    <a:pt x="180" y="782"/>
                  </a:lnTo>
                  <a:lnTo>
                    <a:pt x="115" y="910"/>
                  </a:lnTo>
                  <a:lnTo>
                    <a:pt x="64" y="1051"/>
                  </a:lnTo>
                  <a:lnTo>
                    <a:pt x="26" y="1192"/>
                  </a:lnTo>
                  <a:lnTo>
                    <a:pt x="13" y="1333"/>
                  </a:lnTo>
                  <a:lnTo>
                    <a:pt x="0" y="1486"/>
                  </a:lnTo>
                  <a:lnTo>
                    <a:pt x="13" y="1640"/>
                  </a:lnTo>
                  <a:lnTo>
                    <a:pt x="26" y="1794"/>
                  </a:lnTo>
                  <a:lnTo>
                    <a:pt x="64" y="1935"/>
                  </a:lnTo>
                  <a:lnTo>
                    <a:pt x="115" y="2076"/>
                  </a:lnTo>
                  <a:lnTo>
                    <a:pt x="180" y="2204"/>
                  </a:lnTo>
                  <a:lnTo>
                    <a:pt x="256" y="2332"/>
                  </a:lnTo>
                  <a:lnTo>
                    <a:pt x="346" y="2447"/>
                  </a:lnTo>
                  <a:lnTo>
                    <a:pt x="436" y="2550"/>
                  </a:lnTo>
                  <a:lnTo>
                    <a:pt x="551" y="2652"/>
                  </a:lnTo>
                  <a:lnTo>
                    <a:pt x="666" y="2729"/>
                  </a:lnTo>
                  <a:lnTo>
                    <a:pt x="782" y="2806"/>
                  </a:lnTo>
                  <a:lnTo>
                    <a:pt x="910" y="2870"/>
                  </a:lnTo>
                  <a:lnTo>
                    <a:pt x="1050" y="2921"/>
                  </a:lnTo>
                  <a:lnTo>
                    <a:pt x="1191" y="2959"/>
                  </a:lnTo>
                  <a:lnTo>
                    <a:pt x="1345" y="2985"/>
                  </a:lnTo>
                  <a:lnTo>
                    <a:pt x="1652" y="2985"/>
                  </a:lnTo>
                  <a:lnTo>
                    <a:pt x="1793" y="2959"/>
                  </a:lnTo>
                  <a:lnTo>
                    <a:pt x="1947" y="2921"/>
                  </a:lnTo>
                  <a:lnTo>
                    <a:pt x="2075" y="2870"/>
                  </a:lnTo>
                  <a:lnTo>
                    <a:pt x="2216" y="2806"/>
                  </a:lnTo>
                  <a:lnTo>
                    <a:pt x="2331" y="2729"/>
                  </a:lnTo>
                  <a:lnTo>
                    <a:pt x="2447" y="2652"/>
                  </a:lnTo>
                  <a:lnTo>
                    <a:pt x="2549" y="2550"/>
                  </a:lnTo>
                  <a:lnTo>
                    <a:pt x="2651" y="2447"/>
                  </a:lnTo>
                  <a:lnTo>
                    <a:pt x="2741" y="2332"/>
                  </a:lnTo>
                  <a:lnTo>
                    <a:pt x="2818" y="2204"/>
                  </a:lnTo>
                  <a:lnTo>
                    <a:pt x="2882" y="2076"/>
                  </a:lnTo>
                  <a:lnTo>
                    <a:pt x="2920" y="1935"/>
                  </a:lnTo>
                  <a:lnTo>
                    <a:pt x="2959" y="1794"/>
                  </a:lnTo>
                  <a:lnTo>
                    <a:pt x="2984" y="1640"/>
                  </a:lnTo>
                  <a:lnTo>
                    <a:pt x="2997" y="1486"/>
                  </a:lnTo>
                  <a:lnTo>
                    <a:pt x="2984" y="1333"/>
                  </a:lnTo>
                  <a:lnTo>
                    <a:pt x="2959" y="1192"/>
                  </a:lnTo>
                  <a:lnTo>
                    <a:pt x="2920" y="1051"/>
                  </a:lnTo>
                  <a:lnTo>
                    <a:pt x="2882" y="910"/>
                  </a:lnTo>
                  <a:lnTo>
                    <a:pt x="2818" y="782"/>
                  </a:lnTo>
                  <a:lnTo>
                    <a:pt x="2741" y="654"/>
                  </a:lnTo>
                  <a:lnTo>
                    <a:pt x="2651" y="539"/>
                  </a:lnTo>
                  <a:lnTo>
                    <a:pt x="2549" y="436"/>
                  </a:lnTo>
                  <a:lnTo>
                    <a:pt x="2447" y="334"/>
                  </a:lnTo>
                  <a:lnTo>
                    <a:pt x="2331" y="257"/>
                  </a:lnTo>
                  <a:lnTo>
                    <a:pt x="2216" y="180"/>
                  </a:lnTo>
                  <a:lnTo>
                    <a:pt x="2075" y="116"/>
                  </a:lnTo>
                  <a:lnTo>
                    <a:pt x="1947" y="65"/>
                  </a:lnTo>
                  <a:lnTo>
                    <a:pt x="1793" y="26"/>
                  </a:lnTo>
                  <a:lnTo>
                    <a:pt x="1652" y="1"/>
                  </a:lnTo>
                  <a:close/>
                </a:path>
              </a:pathLst>
            </a:custGeom>
            <a:solidFill>
              <a:srgbClr val="1FC5FF"/>
            </a:solidFill>
            <a:ln w="0">
              <a:noFill/>
            </a:ln>
          </p:spPr>
          <p:style>
            <a:lnRef idx="0">
              <a:scrgbClr r="0" g="0" b="0"/>
            </a:lnRef>
            <a:fillRef idx="0">
              <a:scrgbClr r="0" g="0" b="0"/>
            </a:fillRef>
            <a:effectRef idx="0">
              <a:scrgbClr r="0" g="0" b="0"/>
            </a:effectRef>
            <a:fontRef idx="minor"/>
          </p:style>
        </p:sp>
        <p:sp>
          <p:nvSpPr>
            <p:cNvPr id="323" name="Google Shape;1947;p38_0"/>
            <p:cNvSpPr/>
            <p:nvPr/>
          </p:nvSpPr>
          <p:spPr>
            <a:xfrm>
              <a:off x="1936080" y="1483920"/>
              <a:ext cx="63000" cy="63000"/>
            </a:xfrm>
            <a:custGeom>
              <a:avLst/>
              <a:gdLst/>
              <a:ahLst/>
              <a:cxnLst/>
              <a:rect l="l" t="t" r="r" b="b"/>
              <a:pathLst>
                <a:path w="1461" h="1461">
                  <a:moveTo>
                    <a:pt x="731" y="0"/>
                  </a:moveTo>
                  <a:lnTo>
                    <a:pt x="577" y="26"/>
                  </a:lnTo>
                  <a:lnTo>
                    <a:pt x="449" y="64"/>
                  </a:lnTo>
                  <a:lnTo>
                    <a:pt x="321" y="128"/>
                  </a:lnTo>
                  <a:lnTo>
                    <a:pt x="218" y="218"/>
                  </a:lnTo>
                  <a:lnTo>
                    <a:pt x="129" y="333"/>
                  </a:lnTo>
                  <a:lnTo>
                    <a:pt x="52" y="449"/>
                  </a:lnTo>
                  <a:lnTo>
                    <a:pt x="14" y="590"/>
                  </a:lnTo>
                  <a:lnTo>
                    <a:pt x="1" y="730"/>
                  </a:lnTo>
                  <a:lnTo>
                    <a:pt x="14" y="884"/>
                  </a:lnTo>
                  <a:lnTo>
                    <a:pt x="52" y="1025"/>
                  </a:lnTo>
                  <a:lnTo>
                    <a:pt x="129" y="1140"/>
                  </a:lnTo>
                  <a:lnTo>
                    <a:pt x="218" y="1256"/>
                  </a:lnTo>
                  <a:lnTo>
                    <a:pt x="321" y="1345"/>
                  </a:lnTo>
                  <a:lnTo>
                    <a:pt x="449" y="1409"/>
                  </a:lnTo>
                  <a:lnTo>
                    <a:pt x="577" y="1448"/>
                  </a:lnTo>
                  <a:lnTo>
                    <a:pt x="731" y="1461"/>
                  </a:lnTo>
                  <a:lnTo>
                    <a:pt x="872" y="1448"/>
                  </a:lnTo>
                  <a:lnTo>
                    <a:pt x="1013" y="1409"/>
                  </a:lnTo>
                  <a:lnTo>
                    <a:pt x="1141" y="1345"/>
                  </a:lnTo>
                  <a:lnTo>
                    <a:pt x="1243" y="1256"/>
                  </a:lnTo>
                  <a:lnTo>
                    <a:pt x="1333" y="1140"/>
                  </a:lnTo>
                  <a:lnTo>
                    <a:pt x="1397" y="1025"/>
                  </a:lnTo>
                  <a:lnTo>
                    <a:pt x="1448" y="884"/>
                  </a:lnTo>
                  <a:lnTo>
                    <a:pt x="1461" y="730"/>
                  </a:lnTo>
                  <a:lnTo>
                    <a:pt x="1448" y="590"/>
                  </a:lnTo>
                  <a:lnTo>
                    <a:pt x="1397" y="449"/>
                  </a:lnTo>
                  <a:lnTo>
                    <a:pt x="1333" y="333"/>
                  </a:lnTo>
                  <a:lnTo>
                    <a:pt x="1243" y="218"/>
                  </a:lnTo>
                  <a:lnTo>
                    <a:pt x="1141" y="128"/>
                  </a:lnTo>
                  <a:lnTo>
                    <a:pt x="1013" y="64"/>
                  </a:lnTo>
                  <a:lnTo>
                    <a:pt x="872" y="26"/>
                  </a:lnTo>
                  <a:lnTo>
                    <a:pt x="731"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24" name="Google Shape;1948;p38_0"/>
            <p:cNvSpPr/>
            <p:nvPr/>
          </p:nvSpPr>
          <p:spPr>
            <a:xfrm>
              <a:off x="1614600" y="1628280"/>
              <a:ext cx="88560" cy="88560"/>
            </a:xfrm>
            <a:custGeom>
              <a:avLst/>
              <a:gdLst/>
              <a:ahLst/>
              <a:cxnLst/>
              <a:rect l="l" t="t" r="r" b="b"/>
              <a:pathLst>
                <a:path w="2050" h="2050">
                  <a:moveTo>
                    <a:pt x="1025" y="0"/>
                  </a:moveTo>
                  <a:lnTo>
                    <a:pt x="922" y="13"/>
                  </a:lnTo>
                  <a:lnTo>
                    <a:pt x="820" y="26"/>
                  </a:lnTo>
                  <a:lnTo>
                    <a:pt x="717" y="52"/>
                  </a:lnTo>
                  <a:lnTo>
                    <a:pt x="628" y="77"/>
                  </a:lnTo>
                  <a:lnTo>
                    <a:pt x="538" y="129"/>
                  </a:lnTo>
                  <a:lnTo>
                    <a:pt x="448" y="180"/>
                  </a:lnTo>
                  <a:lnTo>
                    <a:pt x="372" y="231"/>
                  </a:lnTo>
                  <a:lnTo>
                    <a:pt x="295" y="308"/>
                  </a:lnTo>
                  <a:lnTo>
                    <a:pt x="231" y="372"/>
                  </a:lnTo>
                  <a:lnTo>
                    <a:pt x="179" y="462"/>
                  </a:lnTo>
                  <a:lnTo>
                    <a:pt x="128" y="538"/>
                  </a:lnTo>
                  <a:lnTo>
                    <a:pt x="77" y="628"/>
                  </a:lnTo>
                  <a:lnTo>
                    <a:pt x="39" y="718"/>
                  </a:lnTo>
                  <a:lnTo>
                    <a:pt x="13" y="820"/>
                  </a:lnTo>
                  <a:lnTo>
                    <a:pt x="0" y="923"/>
                  </a:lnTo>
                  <a:lnTo>
                    <a:pt x="0" y="1025"/>
                  </a:lnTo>
                  <a:lnTo>
                    <a:pt x="0" y="1140"/>
                  </a:lnTo>
                  <a:lnTo>
                    <a:pt x="13" y="1230"/>
                  </a:lnTo>
                  <a:lnTo>
                    <a:pt x="39" y="1332"/>
                  </a:lnTo>
                  <a:lnTo>
                    <a:pt x="77" y="1435"/>
                  </a:lnTo>
                  <a:lnTo>
                    <a:pt x="128" y="1525"/>
                  </a:lnTo>
                  <a:lnTo>
                    <a:pt x="179" y="1601"/>
                  </a:lnTo>
                  <a:lnTo>
                    <a:pt x="231" y="1678"/>
                  </a:lnTo>
                  <a:lnTo>
                    <a:pt x="295" y="1755"/>
                  </a:lnTo>
                  <a:lnTo>
                    <a:pt x="372" y="1819"/>
                  </a:lnTo>
                  <a:lnTo>
                    <a:pt x="448" y="1883"/>
                  </a:lnTo>
                  <a:lnTo>
                    <a:pt x="538" y="1934"/>
                  </a:lnTo>
                  <a:lnTo>
                    <a:pt x="628" y="1973"/>
                  </a:lnTo>
                  <a:lnTo>
                    <a:pt x="717" y="2011"/>
                  </a:lnTo>
                  <a:lnTo>
                    <a:pt x="820" y="2037"/>
                  </a:lnTo>
                  <a:lnTo>
                    <a:pt x="922" y="2050"/>
                  </a:lnTo>
                  <a:lnTo>
                    <a:pt x="1127" y="2050"/>
                  </a:lnTo>
                  <a:lnTo>
                    <a:pt x="1230" y="2037"/>
                  </a:lnTo>
                  <a:lnTo>
                    <a:pt x="1332" y="2011"/>
                  </a:lnTo>
                  <a:lnTo>
                    <a:pt x="1422" y="1973"/>
                  </a:lnTo>
                  <a:lnTo>
                    <a:pt x="1511" y="1934"/>
                  </a:lnTo>
                  <a:lnTo>
                    <a:pt x="1601" y="1883"/>
                  </a:lnTo>
                  <a:lnTo>
                    <a:pt x="1678" y="1819"/>
                  </a:lnTo>
                  <a:lnTo>
                    <a:pt x="1755" y="1755"/>
                  </a:lnTo>
                  <a:lnTo>
                    <a:pt x="1819" y="1678"/>
                  </a:lnTo>
                  <a:lnTo>
                    <a:pt x="1870" y="1601"/>
                  </a:lnTo>
                  <a:lnTo>
                    <a:pt x="1921" y="1525"/>
                  </a:lnTo>
                  <a:lnTo>
                    <a:pt x="1973" y="1435"/>
                  </a:lnTo>
                  <a:lnTo>
                    <a:pt x="2011" y="1332"/>
                  </a:lnTo>
                  <a:lnTo>
                    <a:pt x="2037" y="1230"/>
                  </a:lnTo>
                  <a:lnTo>
                    <a:pt x="2049" y="1140"/>
                  </a:lnTo>
                  <a:lnTo>
                    <a:pt x="2049" y="1025"/>
                  </a:lnTo>
                  <a:lnTo>
                    <a:pt x="2049" y="923"/>
                  </a:lnTo>
                  <a:lnTo>
                    <a:pt x="2037" y="820"/>
                  </a:lnTo>
                  <a:lnTo>
                    <a:pt x="2011" y="718"/>
                  </a:lnTo>
                  <a:lnTo>
                    <a:pt x="1973" y="628"/>
                  </a:lnTo>
                  <a:lnTo>
                    <a:pt x="1921" y="538"/>
                  </a:lnTo>
                  <a:lnTo>
                    <a:pt x="1870" y="462"/>
                  </a:lnTo>
                  <a:lnTo>
                    <a:pt x="1819" y="372"/>
                  </a:lnTo>
                  <a:lnTo>
                    <a:pt x="1755" y="308"/>
                  </a:lnTo>
                  <a:lnTo>
                    <a:pt x="1678" y="231"/>
                  </a:lnTo>
                  <a:lnTo>
                    <a:pt x="1601" y="180"/>
                  </a:lnTo>
                  <a:lnTo>
                    <a:pt x="1511" y="129"/>
                  </a:lnTo>
                  <a:lnTo>
                    <a:pt x="1422" y="77"/>
                  </a:lnTo>
                  <a:lnTo>
                    <a:pt x="1332" y="52"/>
                  </a:lnTo>
                  <a:lnTo>
                    <a:pt x="1230" y="26"/>
                  </a:lnTo>
                  <a:lnTo>
                    <a:pt x="1127" y="13"/>
                  </a:lnTo>
                  <a:lnTo>
                    <a:pt x="1025"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25" name="Google Shape;1949;p38_0"/>
            <p:cNvSpPr/>
            <p:nvPr/>
          </p:nvSpPr>
          <p:spPr>
            <a:xfrm>
              <a:off x="2048760" y="1648080"/>
              <a:ext cx="224280" cy="224640"/>
            </a:xfrm>
            <a:custGeom>
              <a:avLst/>
              <a:gdLst/>
              <a:ahLst/>
              <a:cxnLst/>
              <a:rect l="l" t="t" r="r" b="b"/>
              <a:pathLst>
                <a:path w="5188" h="5188">
                  <a:moveTo>
                    <a:pt x="2601" y="1"/>
                  </a:moveTo>
                  <a:lnTo>
                    <a:pt x="2332" y="13"/>
                  </a:lnTo>
                  <a:lnTo>
                    <a:pt x="2076" y="52"/>
                  </a:lnTo>
                  <a:lnTo>
                    <a:pt x="1832" y="116"/>
                  </a:lnTo>
                  <a:lnTo>
                    <a:pt x="1589" y="205"/>
                  </a:lnTo>
                  <a:lnTo>
                    <a:pt x="1358" y="321"/>
                  </a:lnTo>
                  <a:lnTo>
                    <a:pt x="1153" y="449"/>
                  </a:lnTo>
                  <a:lnTo>
                    <a:pt x="948" y="590"/>
                  </a:lnTo>
                  <a:lnTo>
                    <a:pt x="769" y="769"/>
                  </a:lnTo>
                  <a:lnTo>
                    <a:pt x="603" y="948"/>
                  </a:lnTo>
                  <a:lnTo>
                    <a:pt x="449" y="1140"/>
                  </a:lnTo>
                  <a:lnTo>
                    <a:pt x="321" y="1358"/>
                  </a:lnTo>
                  <a:lnTo>
                    <a:pt x="206" y="1589"/>
                  </a:lnTo>
                  <a:lnTo>
                    <a:pt x="129" y="1819"/>
                  </a:lnTo>
                  <a:lnTo>
                    <a:pt x="65" y="2075"/>
                  </a:lnTo>
                  <a:lnTo>
                    <a:pt x="13" y="2332"/>
                  </a:lnTo>
                  <a:lnTo>
                    <a:pt x="1" y="2601"/>
                  </a:lnTo>
                  <a:lnTo>
                    <a:pt x="13" y="2857"/>
                  </a:lnTo>
                  <a:lnTo>
                    <a:pt x="65" y="3126"/>
                  </a:lnTo>
                  <a:lnTo>
                    <a:pt x="129" y="3369"/>
                  </a:lnTo>
                  <a:lnTo>
                    <a:pt x="206" y="3612"/>
                  </a:lnTo>
                  <a:lnTo>
                    <a:pt x="321" y="3830"/>
                  </a:lnTo>
                  <a:lnTo>
                    <a:pt x="449" y="4048"/>
                  </a:lnTo>
                  <a:lnTo>
                    <a:pt x="603" y="4253"/>
                  </a:lnTo>
                  <a:lnTo>
                    <a:pt x="769" y="4432"/>
                  </a:lnTo>
                  <a:lnTo>
                    <a:pt x="948" y="4599"/>
                  </a:lnTo>
                  <a:lnTo>
                    <a:pt x="1153" y="4752"/>
                  </a:lnTo>
                  <a:lnTo>
                    <a:pt x="1358" y="4880"/>
                  </a:lnTo>
                  <a:lnTo>
                    <a:pt x="1589" y="4983"/>
                  </a:lnTo>
                  <a:lnTo>
                    <a:pt x="1832" y="5072"/>
                  </a:lnTo>
                  <a:lnTo>
                    <a:pt x="2076" y="5137"/>
                  </a:lnTo>
                  <a:lnTo>
                    <a:pt x="2332" y="5175"/>
                  </a:lnTo>
                  <a:lnTo>
                    <a:pt x="2601" y="5188"/>
                  </a:lnTo>
                  <a:lnTo>
                    <a:pt x="2870" y="5175"/>
                  </a:lnTo>
                  <a:lnTo>
                    <a:pt x="3126" y="5137"/>
                  </a:lnTo>
                  <a:lnTo>
                    <a:pt x="3369" y="5072"/>
                  </a:lnTo>
                  <a:lnTo>
                    <a:pt x="3613" y="4983"/>
                  </a:lnTo>
                  <a:lnTo>
                    <a:pt x="3830" y="4880"/>
                  </a:lnTo>
                  <a:lnTo>
                    <a:pt x="4048" y="4752"/>
                  </a:lnTo>
                  <a:lnTo>
                    <a:pt x="4253" y="4599"/>
                  </a:lnTo>
                  <a:lnTo>
                    <a:pt x="4432" y="4432"/>
                  </a:lnTo>
                  <a:lnTo>
                    <a:pt x="4599" y="4253"/>
                  </a:lnTo>
                  <a:lnTo>
                    <a:pt x="4752" y="4048"/>
                  </a:lnTo>
                  <a:lnTo>
                    <a:pt x="4880" y="3830"/>
                  </a:lnTo>
                  <a:lnTo>
                    <a:pt x="4996" y="3612"/>
                  </a:lnTo>
                  <a:lnTo>
                    <a:pt x="5073" y="3369"/>
                  </a:lnTo>
                  <a:lnTo>
                    <a:pt x="5137" y="3126"/>
                  </a:lnTo>
                  <a:lnTo>
                    <a:pt x="5175" y="2857"/>
                  </a:lnTo>
                  <a:lnTo>
                    <a:pt x="5188" y="2601"/>
                  </a:lnTo>
                  <a:lnTo>
                    <a:pt x="5175" y="2332"/>
                  </a:lnTo>
                  <a:lnTo>
                    <a:pt x="5137" y="2075"/>
                  </a:lnTo>
                  <a:lnTo>
                    <a:pt x="5073" y="1819"/>
                  </a:lnTo>
                  <a:lnTo>
                    <a:pt x="4996" y="1589"/>
                  </a:lnTo>
                  <a:lnTo>
                    <a:pt x="4880" y="1358"/>
                  </a:lnTo>
                  <a:lnTo>
                    <a:pt x="4752" y="1140"/>
                  </a:lnTo>
                  <a:lnTo>
                    <a:pt x="4599" y="948"/>
                  </a:lnTo>
                  <a:lnTo>
                    <a:pt x="4432" y="769"/>
                  </a:lnTo>
                  <a:lnTo>
                    <a:pt x="4253" y="590"/>
                  </a:lnTo>
                  <a:lnTo>
                    <a:pt x="4048" y="449"/>
                  </a:lnTo>
                  <a:lnTo>
                    <a:pt x="3830" y="321"/>
                  </a:lnTo>
                  <a:lnTo>
                    <a:pt x="3613" y="205"/>
                  </a:lnTo>
                  <a:lnTo>
                    <a:pt x="3369" y="116"/>
                  </a:lnTo>
                  <a:lnTo>
                    <a:pt x="3126" y="52"/>
                  </a:lnTo>
                  <a:lnTo>
                    <a:pt x="2870" y="13"/>
                  </a:lnTo>
                  <a:lnTo>
                    <a:pt x="2601" y="1"/>
                  </a:lnTo>
                  <a:close/>
                </a:path>
              </a:pathLst>
            </a:custGeom>
            <a:solidFill>
              <a:srgbClr val="1FC5FF"/>
            </a:solidFill>
            <a:ln w="0">
              <a:noFill/>
            </a:ln>
          </p:spPr>
          <p:style>
            <a:lnRef idx="0">
              <a:scrgbClr r="0" g="0" b="0"/>
            </a:lnRef>
            <a:fillRef idx="0">
              <a:scrgbClr r="0" g="0" b="0"/>
            </a:fillRef>
            <a:effectRef idx="0">
              <a:scrgbClr r="0" g="0" b="0"/>
            </a:effectRef>
            <a:fontRef idx="minor"/>
          </p:style>
        </p:sp>
        <p:sp>
          <p:nvSpPr>
            <p:cNvPr id="326" name="Google Shape;1950;p38_0"/>
            <p:cNvSpPr/>
            <p:nvPr/>
          </p:nvSpPr>
          <p:spPr>
            <a:xfrm>
              <a:off x="2120760" y="1720080"/>
              <a:ext cx="80640" cy="80280"/>
            </a:xfrm>
            <a:custGeom>
              <a:avLst/>
              <a:gdLst/>
              <a:ahLst/>
              <a:cxnLst/>
              <a:rect l="l" t="t" r="r" b="b"/>
              <a:pathLst>
                <a:path w="1871" h="1858">
                  <a:moveTo>
                    <a:pt x="846" y="1"/>
                  </a:moveTo>
                  <a:lnTo>
                    <a:pt x="744" y="26"/>
                  </a:lnTo>
                  <a:lnTo>
                    <a:pt x="654" y="39"/>
                  </a:lnTo>
                  <a:lnTo>
                    <a:pt x="577" y="77"/>
                  </a:lnTo>
                  <a:lnTo>
                    <a:pt x="487" y="116"/>
                  </a:lnTo>
                  <a:lnTo>
                    <a:pt x="411" y="154"/>
                  </a:lnTo>
                  <a:lnTo>
                    <a:pt x="347" y="218"/>
                  </a:lnTo>
                  <a:lnTo>
                    <a:pt x="282" y="270"/>
                  </a:lnTo>
                  <a:lnTo>
                    <a:pt x="218" y="334"/>
                  </a:lnTo>
                  <a:lnTo>
                    <a:pt x="167" y="410"/>
                  </a:lnTo>
                  <a:lnTo>
                    <a:pt x="116" y="487"/>
                  </a:lnTo>
                  <a:lnTo>
                    <a:pt x="78" y="564"/>
                  </a:lnTo>
                  <a:lnTo>
                    <a:pt x="52" y="654"/>
                  </a:lnTo>
                  <a:lnTo>
                    <a:pt x="26" y="743"/>
                  </a:lnTo>
                  <a:lnTo>
                    <a:pt x="14" y="833"/>
                  </a:lnTo>
                  <a:lnTo>
                    <a:pt x="1" y="936"/>
                  </a:lnTo>
                  <a:lnTo>
                    <a:pt x="14" y="1025"/>
                  </a:lnTo>
                  <a:lnTo>
                    <a:pt x="26" y="1115"/>
                  </a:lnTo>
                  <a:lnTo>
                    <a:pt x="52" y="1205"/>
                  </a:lnTo>
                  <a:lnTo>
                    <a:pt x="78" y="1294"/>
                  </a:lnTo>
                  <a:lnTo>
                    <a:pt x="116" y="1371"/>
                  </a:lnTo>
                  <a:lnTo>
                    <a:pt x="167" y="1448"/>
                  </a:lnTo>
                  <a:lnTo>
                    <a:pt x="218" y="1525"/>
                  </a:lnTo>
                  <a:lnTo>
                    <a:pt x="282" y="1589"/>
                  </a:lnTo>
                  <a:lnTo>
                    <a:pt x="347" y="1653"/>
                  </a:lnTo>
                  <a:lnTo>
                    <a:pt x="411" y="1704"/>
                  </a:lnTo>
                  <a:lnTo>
                    <a:pt x="487" y="1755"/>
                  </a:lnTo>
                  <a:lnTo>
                    <a:pt x="577" y="1794"/>
                  </a:lnTo>
                  <a:lnTo>
                    <a:pt x="654" y="1819"/>
                  </a:lnTo>
                  <a:lnTo>
                    <a:pt x="744" y="1845"/>
                  </a:lnTo>
                  <a:lnTo>
                    <a:pt x="846" y="1858"/>
                  </a:lnTo>
                  <a:lnTo>
                    <a:pt x="1025" y="1858"/>
                  </a:lnTo>
                  <a:lnTo>
                    <a:pt x="1128" y="1845"/>
                  </a:lnTo>
                  <a:lnTo>
                    <a:pt x="1217" y="1819"/>
                  </a:lnTo>
                  <a:lnTo>
                    <a:pt x="1294" y="1794"/>
                  </a:lnTo>
                  <a:lnTo>
                    <a:pt x="1384" y="1755"/>
                  </a:lnTo>
                  <a:lnTo>
                    <a:pt x="1461" y="1704"/>
                  </a:lnTo>
                  <a:lnTo>
                    <a:pt x="1525" y="1653"/>
                  </a:lnTo>
                  <a:lnTo>
                    <a:pt x="1589" y="1589"/>
                  </a:lnTo>
                  <a:lnTo>
                    <a:pt x="1653" y="1525"/>
                  </a:lnTo>
                  <a:lnTo>
                    <a:pt x="1704" y="1448"/>
                  </a:lnTo>
                  <a:lnTo>
                    <a:pt x="1755" y="1371"/>
                  </a:lnTo>
                  <a:lnTo>
                    <a:pt x="1794" y="1294"/>
                  </a:lnTo>
                  <a:lnTo>
                    <a:pt x="1819" y="1205"/>
                  </a:lnTo>
                  <a:lnTo>
                    <a:pt x="1845" y="1115"/>
                  </a:lnTo>
                  <a:lnTo>
                    <a:pt x="1858" y="1025"/>
                  </a:lnTo>
                  <a:lnTo>
                    <a:pt x="1871" y="936"/>
                  </a:lnTo>
                  <a:lnTo>
                    <a:pt x="1858" y="833"/>
                  </a:lnTo>
                  <a:lnTo>
                    <a:pt x="1845" y="743"/>
                  </a:lnTo>
                  <a:lnTo>
                    <a:pt x="1819" y="654"/>
                  </a:lnTo>
                  <a:lnTo>
                    <a:pt x="1794" y="564"/>
                  </a:lnTo>
                  <a:lnTo>
                    <a:pt x="1755" y="487"/>
                  </a:lnTo>
                  <a:lnTo>
                    <a:pt x="1704" y="410"/>
                  </a:lnTo>
                  <a:lnTo>
                    <a:pt x="1653" y="334"/>
                  </a:lnTo>
                  <a:lnTo>
                    <a:pt x="1589" y="270"/>
                  </a:lnTo>
                  <a:lnTo>
                    <a:pt x="1525" y="218"/>
                  </a:lnTo>
                  <a:lnTo>
                    <a:pt x="1461" y="154"/>
                  </a:lnTo>
                  <a:lnTo>
                    <a:pt x="1384" y="116"/>
                  </a:lnTo>
                  <a:lnTo>
                    <a:pt x="1294" y="77"/>
                  </a:lnTo>
                  <a:lnTo>
                    <a:pt x="1217" y="39"/>
                  </a:lnTo>
                  <a:lnTo>
                    <a:pt x="1128" y="26"/>
                  </a:lnTo>
                  <a:lnTo>
                    <a:pt x="1025"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27" name="Google Shape;1951;p38_0"/>
            <p:cNvSpPr/>
            <p:nvPr/>
          </p:nvSpPr>
          <p:spPr>
            <a:xfrm>
              <a:off x="1064160" y="2262240"/>
              <a:ext cx="1694160" cy="586080"/>
            </a:xfrm>
            <a:custGeom>
              <a:avLst/>
              <a:gdLst/>
              <a:ahLst/>
              <a:cxnLst/>
              <a:rect l="l" t="t" r="r" b="b"/>
              <a:pathLst>
                <a:path w="39142" h="13539">
                  <a:moveTo>
                    <a:pt x="3638" y="1"/>
                  </a:moveTo>
                  <a:lnTo>
                    <a:pt x="3446" y="14"/>
                  </a:lnTo>
                  <a:lnTo>
                    <a:pt x="3267" y="26"/>
                  </a:lnTo>
                  <a:lnTo>
                    <a:pt x="3088" y="52"/>
                  </a:lnTo>
                  <a:lnTo>
                    <a:pt x="2908" y="78"/>
                  </a:lnTo>
                  <a:lnTo>
                    <a:pt x="2729" y="116"/>
                  </a:lnTo>
                  <a:lnTo>
                    <a:pt x="2563" y="167"/>
                  </a:lnTo>
                  <a:lnTo>
                    <a:pt x="2383" y="231"/>
                  </a:lnTo>
                  <a:lnTo>
                    <a:pt x="2230" y="295"/>
                  </a:lnTo>
                  <a:lnTo>
                    <a:pt x="2063" y="359"/>
                  </a:lnTo>
                  <a:lnTo>
                    <a:pt x="1909" y="449"/>
                  </a:lnTo>
                  <a:lnTo>
                    <a:pt x="1756" y="526"/>
                  </a:lnTo>
                  <a:lnTo>
                    <a:pt x="1602" y="628"/>
                  </a:lnTo>
                  <a:lnTo>
                    <a:pt x="1461" y="731"/>
                  </a:lnTo>
                  <a:lnTo>
                    <a:pt x="1333" y="833"/>
                  </a:lnTo>
                  <a:lnTo>
                    <a:pt x="1192" y="948"/>
                  </a:lnTo>
                  <a:lnTo>
                    <a:pt x="1064" y="1064"/>
                  </a:lnTo>
                  <a:lnTo>
                    <a:pt x="949" y="1192"/>
                  </a:lnTo>
                  <a:lnTo>
                    <a:pt x="833" y="1333"/>
                  </a:lnTo>
                  <a:lnTo>
                    <a:pt x="731" y="1461"/>
                  </a:lnTo>
                  <a:lnTo>
                    <a:pt x="629" y="1602"/>
                  </a:lnTo>
                  <a:lnTo>
                    <a:pt x="526" y="1755"/>
                  </a:lnTo>
                  <a:lnTo>
                    <a:pt x="449" y="1909"/>
                  </a:lnTo>
                  <a:lnTo>
                    <a:pt x="360" y="2063"/>
                  </a:lnTo>
                  <a:lnTo>
                    <a:pt x="296" y="2229"/>
                  </a:lnTo>
                  <a:lnTo>
                    <a:pt x="231" y="2396"/>
                  </a:lnTo>
                  <a:lnTo>
                    <a:pt x="167" y="2562"/>
                  </a:lnTo>
                  <a:lnTo>
                    <a:pt x="116" y="2729"/>
                  </a:lnTo>
                  <a:lnTo>
                    <a:pt x="78" y="2908"/>
                  </a:lnTo>
                  <a:lnTo>
                    <a:pt x="52" y="3087"/>
                  </a:lnTo>
                  <a:lnTo>
                    <a:pt x="27" y="3267"/>
                  </a:lnTo>
                  <a:lnTo>
                    <a:pt x="14" y="3459"/>
                  </a:lnTo>
                  <a:lnTo>
                    <a:pt x="1" y="3638"/>
                  </a:lnTo>
                  <a:lnTo>
                    <a:pt x="1" y="9901"/>
                  </a:lnTo>
                  <a:lnTo>
                    <a:pt x="14" y="10093"/>
                  </a:lnTo>
                  <a:lnTo>
                    <a:pt x="27" y="10273"/>
                  </a:lnTo>
                  <a:lnTo>
                    <a:pt x="52" y="10465"/>
                  </a:lnTo>
                  <a:lnTo>
                    <a:pt x="78" y="10644"/>
                  </a:lnTo>
                  <a:lnTo>
                    <a:pt x="116" y="10811"/>
                  </a:lnTo>
                  <a:lnTo>
                    <a:pt x="167" y="10990"/>
                  </a:lnTo>
                  <a:lnTo>
                    <a:pt x="231" y="11156"/>
                  </a:lnTo>
                  <a:lnTo>
                    <a:pt x="296" y="11323"/>
                  </a:lnTo>
                  <a:lnTo>
                    <a:pt x="360" y="11477"/>
                  </a:lnTo>
                  <a:lnTo>
                    <a:pt x="449" y="11643"/>
                  </a:lnTo>
                  <a:lnTo>
                    <a:pt x="526" y="11797"/>
                  </a:lnTo>
                  <a:lnTo>
                    <a:pt x="629" y="11938"/>
                  </a:lnTo>
                  <a:lnTo>
                    <a:pt x="731" y="12079"/>
                  </a:lnTo>
                  <a:lnTo>
                    <a:pt x="833" y="12219"/>
                  </a:lnTo>
                  <a:lnTo>
                    <a:pt x="949" y="12348"/>
                  </a:lnTo>
                  <a:lnTo>
                    <a:pt x="1064" y="12476"/>
                  </a:lnTo>
                  <a:lnTo>
                    <a:pt x="1192" y="12591"/>
                  </a:lnTo>
                  <a:lnTo>
                    <a:pt x="1333" y="12706"/>
                  </a:lnTo>
                  <a:lnTo>
                    <a:pt x="1461" y="12821"/>
                  </a:lnTo>
                  <a:lnTo>
                    <a:pt x="1602" y="12924"/>
                  </a:lnTo>
                  <a:lnTo>
                    <a:pt x="1756" y="13014"/>
                  </a:lnTo>
                  <a:lnTo>
                    <a:pt x="1909" y="13103"/>
                  </a:lnTo>
                  <a:lnTo>
                    <a:pt x="2063" y="13180"/>
                  </a:lnTo>
                  <a:lnTo>
                    <a:pt x="2230" y="13257"/>
                  </a:lnTo>
                  <a:lnTo>
                    <a:pt x="2383" y="13321"/>
                  </a:lnTo>
                  <a:lnTo>
                    <a:pt x="2563" y="13372"/>
                  </a:lnTo>
                  <a:lnTo>
                    <a:pt x="2729" y="13423"/>
                  </a:lnTo>
                  <a:lnTo>
                    <a:pt x="2908" y="13462"/>
                  </a:lnTo>
                  <a:lnTo>
                    <a:pt x="3088" y="13500"/>
                  </a:lnTo>
                  <a:lnTo>
                    <a:pt x="3267" y="13526"/>
                  </a:lnTo>
                  <a:lnTo>
                    <a:pt x="3446" y="13539"/>
                  </a:lnTo>
                  <a:lnTo>
                    <a:pt x="35696" y="13539"/>
                  </a:lnTo>
                  <a:lnTo>
                    <a:pt x="35889" y="13526"/>
                  </a:lnTo>
                  <a:lnTo>
                    <a:pt x="36068" y="13500"/>
                  </a:lnTo>
                  <a:lnTo>
                    <a:pt x="36247" y="13462"/>
                  </a:lnTo>
                  <a:lnTo>
                    <a:pt x="36414" y="13423"/>
                  </a:lnTo>
                  <a:lnTo>
                    <a:pt x="36593" y="13372"/>
                  </a:lnTo>
                  <a:lnTo>
                    <a:pt x="36759" y="13321"/>
                  </a:lnTo>
                  <a:lnTo>
                    <a:pt x="36926" y="13257"/>
                  </a:lnTo>
                  <a:lnTo>
                    <a:pt x="37092" y="13180"/>
                  </a:lnTo>
                  <a:lnTo>
                    <a:pt x="37246" y="13103"/>
                  </a:lnTo>
                  <a:lnTo>
                    <a:pt x="37400" y="13014"/>
                  </a:lnTo>
                  <a:lnTo>
                    <a:pt x="37541" y="12924"/>
                  </a:lnTo>
                  <a:lnTo>
                    <a:pt x="37682" y="12821"/>
                  </a:lnTo>
                  <a:lnTo>
                    <a:pt x="37823" y="12706"/>
                  </a:lnTo>
                  <a:lnTo>
                    <a:pt x="37951" y="12591"/>
                  </a:lnTo>
                  <a:lnTo>
                    <a:pt x="38079" y="12476"/>
                  </a:lnTo>
                  <a:lnTo>
                    <a:pt x="38207" y="12348"/>
                  </a:lnTo>
                  <a:lnTo>
                    <a:pt x="38322" y="12219"/>
                  </a:lnTo>
                  <a:lnTo>
                    <a:pt x="38424" y="12079"/>
                  </a:lnTo>
                  <a:lnTo>
                    <a:pt x="38527" y="11938"/>
                  </a:lnTo>
                  <a:lnTo>
                    <a:pt x="38617" y="11797"/>
                  </a:lnTo>
                  <a:lnTo>
                    <a:pt x="38706" y="11643"/>
                  </a:lnTo>
                  <a:lnTo>
                    <a:pt x="38783" y="11477"/>
                  </a:lnTo>
                  <a:lnTo>
                    <a:pt x="38860" y="11323"/>
                  </a:lnTo>
                  <a:lnTo>
                    <a:pt x="38924" y="11156"/>
                  </a:lnTo>
                  <a:lnTo>
                    <a:pt x="38988" y="10990"/>
                  </a:lnTo>
                  <a:lnTo>
                    <a:pt x="39026" y="10811"/>
                  </a:lnTo>
                  <a:lnTo>
                    <a:pt x="39078" y="10644"/>
                  </a:lnTo>
                  <a:lnTo>
                    <a:pt x="39103" y="10465"/>
                  </a:lnTo>
                  <a:lnTo>
                    <a:pt x="39129" y="10273"/>
                  </a:lnTo>
                  <a:lnTo>
                    <a:pt x="39142" y="10093"/>
                  </a:lnTo>
                  <a:lnTo>
                    <a:pt x="39142" y="9901"/>
                  </a:lnTo>
                  <a:lnTo>
                    <a:pt x="39142" y="3638"/>
                  </a:lnTo>
                  <a:lnTo>
                    <a:pt x="39142" y="3459"/>
                  </a:lnTo>
                  <a:lnTo>
                    <a:pt x="39129" y="3267"/>
                  </a:lnTo>
                  <a:lnTo>
                    <a:pt x="39103" y="3087"/>
                  </a:lnTo>
                  <a:lnTo>
                    <a:pt x="39078" y="2908"/>
                  </a:lnTo>
                  <a:lnTo>
                    <a:pt x="39026" y="2729"/>
                  </a:lnTo>
                  <a:lnTo>
                    <a:pt x="38988" y="2562"/>
                  </a:lnTo>
                  <a:lnTo>
                    <a:pt x="38924" y="2396"/>
                  </a:lnTo>
                  <a:lnTo>
                    <a:pt x="38860" y="2229"/>
                  </a:lnTo>
                  <a:lnTo>
                    <a:pt x="38783" y="2063"/>
                  </a:lnTo>
                  <a:lnTo>
                    <a:pt x="38706" y="1909"/>
                  </a:lnTo>
                  <a:lnTo>
                    <a:pt x="38617" y="1755"/>
                  </a:lnTo>
                  <a:lnTo>
                    <a:pt x="38527" y="1602"/>
                  </a:lnTo>
                  <a:lnTo>
                    <a:pt x="38424" y="1461"/>
                  </a:lnTo>
                  <a:lnTo>
                    <a:pt x="38322" y="1333"/>
                  </a:lnTo>
                  <a:lnTo>
                    <a:pt x="38207" y="1192"/>
                  </a:lnTo>
                  <a:lnTo>
                    <a:pt x="38079" y="1064"/>
                  </a:lnTo>
                  <a:lnTo>
                    <a:pt x="37951" y="948"/>
                  </a:lnTo>
                  <a:lnTo>
                    <a:pt x="37823" y="833"/>
                  </a:lnTo>
                  <a:lnTo>
                    <a:pt x="37682" y="731"/>
                  </a:lnTo>
                  <a:lnTo>
                    <a:pt x="37541" y="628"/>
                  </a:lnTo>
                  <a:lnTo>
                    <a:pt x="37400" y="526"/>
                  </a:lnTo>
                  <a:lnTo>
                    <a:pt x="37246" y="449"/>
                  </a:lnTo>
                  <a:lnTo>
                    <a:pt x="37092" y="359"/>
                  </a:lnTo>
                  <a:lnTo>
                    <a:pt x="36926" y="295"/>
                  </a:lnTo>
                  <a:lnTo>
                    <a:pt x="36759" y="231"/>
                  </a:lnTo>
                  <a:lnTo>
                    <a:pt x="36593" y="167"/>
                  </a:lnTo>
                  <a:lnTo>
                    <a:pt x="36414" y="116"/>
                  </a:lnTo>
                  <a:lnTo>
                    <a:pt x="36247" y="78"/>
                  </a:lnTo>
                  <a:lnTo>
                    <a:pt x="36068" y="52"/>
                  </a:lnTo>
                  <a:lnTo>
                    <a:pt x="35889" y="26"/>
                  </a:lnTo>
                  <a:lnTo>
                    <a:pt x="35696" y="14"/>
                  </a:lnTo>
                  <a:lnTo>
                    <a:pt x="35517"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28" name="Google Shape;1952;p38_0"/>
            <p:cNvSpPr/>
            <p:nvPr/>
          </p:nvSpPr>
          <p:spPr>
            <a:xfrm>
              <a:off x="1284840" y="1984320"/>
              <a:ext cx="1253160" cy="112320"/>
            </a:xfrm>
            <a:custGeom>
              <a:avLst/>
              <a:gdLst/>
              <a:ahLst/>
              <a:cxnLst/>
              <a:rect l="l" t="t" r="r" b="b"/>
              <a:pathLst>
                <a:path w="28960" h="2601">
                  <a:moveTo>
                    <a:pt x="0" y="0"/>
                  </a:moveTo>
                  <a:lnTo>
                    <a:pt x="0" y="2600"/>
                  </a:lnTo>
                  <a:lnTo>
                    <a:pt x="28959" y="2600"/>
                  </a:lnTo>
                  <a:lnTo>
                    <a:pt x="28959"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29" name="Google Shape;1953;p38_0"/>
            <p:cNvSpPr/>
            <p:nvPr/>
          </p:nvSpPr>
          <p:spPr>
            <a:xfrm>
              <a:off x="2758320" y="3967200"/>
              <a:ext cx="121680" cy="352800"/>
            </a:xfrm>
            <a:custGeom>
              <a:avLst/>
              <a:gdLst/>
              <a:ahLst/>
              <a:cxnLst/>
              <a:rect l="l" t="t" r="r" b="b"/>
              <a:pathLst>
                <a:path w="2819" h="8160">
                  <a:moveTo>
                    <a:pt x="1" y="1"/>
                  </a:moveTo>
                  <a:lnTo>
                    <a:pt x="1" y="8160"/>
                  </a:lnTo>
                  <a:lnTo>
                    <a:pt x="2818" y="8160"/>
                  </a:lnTo>
                  <a:lnTo>
                    <a:pt x="2818" y="2806"/>
                  </a:lnTo>
                  <a:lnTo>
                    <a:pt x="2806" y="2524"/>
                  </a:lnTo>
                  <a:lnTo>
                    <a:pt x="2767" y="2242"/>
                  </a:lnTo>
                  <a:lnTo>
                    <a:pt x="2690" y="1973"/>
                  </a:lnTo>
                  <a:lnTo>
                    <a:pt x="2601" y="1717"/>
                  </a:lnTo>
                  <a:lnTo>
                    <a:pt x="2473" y="1474"/>
                  </a:lnTo>
                  <a:lnTo>
                    <a:pt x="2332" y="1243"/>
                  </a:lnTo>
                  <a:lnTo>
                    <a:pt x="2178" y="1026"/>
                  </a:lnTo>
                  <a:lnTo>
                    <a:pt x="1999" y="821"/>
                  </a:lnTo>
                  <a:lnTo>
                    <a:pt x="1794" y="641"/>
                  </a:lnTo>
                  <a:lnTo>
                    <a:pt x="1576" y="475"/>
                  </a:lnTo>
                  <a:lnTo>
                    <a:pt x="1346" y="334"/>
                  </a:lnTo>
                  <a:lnTo>
                    <a:pt x="1102" y="219"/>
                  </a:lnTo>
                  <a:lnTo>
                    <a:pt x="846" y="129"/>
                  </a:lnTo>
                  <a:lnTo>
                    <a:pt x="577" y="52"/>
                  </a:lnTo>
                  <a:lnTo>
                    <a:pt x="295" y="14"/>
                  </a:lnTo>
                  <a:lnTo>
                    <a:pt x="1"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30" name="Google Shape;1954;p38_0"/>
            <p:cNvSpPr/>
            <p:nvPr/>
          </p:nvSpPr>
          <p:spPr>
            <a:xfrm>
              <a:off x="942840" y="3967200"/>
              <a:ext cx="120960" cy="352800"/>
            </a:xfrm>
            <a:custGeom>
              <a:avLst/>
              <a:gdLst/>
              <a:ahLst/>
              <a:cxnLst/>
              <a:rect l="l" t="t" r="r" b="b"/>
              <a:pathLst>
                <a:path w="2805" h="8160">
                  <a:moveTo>
                    <a:pt x="2805" y="1"/>
                  </a:moveTo>
                  <a:lnTo>
                    <a:pt x="2523" y="14"/>
                  </a:lnTo>
                  <a:lnTo>
                    <a:pt x="2241" y="52"/>
                  </a:lnTo>
                  <a:lnTo>
                    <a:pt x="1972" y="129"/>
                  </a:lnTo>
                  <a:lnTo>
                    <a:pt x="1716" y="219"/>
                  </a:lnTo>
                  <a:lnTo>
                    <a:pt x="1473" y="334"/>
                  </a:lnTo>
                  <a:lnTo>
                    <a:pt x="1230" y="475"/>
                  </a:lnTo>
                  <a:lnTo>
                    <a:pt x="1025" y="641"/>
                  </a:lnTo>
                  <a:lnTo>
                    <a:pt x="820" y="821"/>
                  </a:lnTo>
                  <a:lnTo>
                    <a:pt x="640" y="1026"/>
                  </a:lnTo>
                  <a:lnTo>
                    <a:pt x="474" y="1243"/>
                  </a:lnTo>
                  <a:lnTo>
                    <a:pt x="333" y="1474"/>
                  </a:lnTo>
                  <a:lnTo>
                    <a:pt x="218" y="1717"/>
                  </a:lnTo>
                  <a:lnTo>
                    <a:pt x="128" y="1973"/>
                  </a:lnTo>
                  <a:lnTo>
                    <a:pt x="51" y="2242"/>
                  </a:lnTo>
                  <a:lnTo>
                    <a:pt x="13" y="2524"/>
                  </a:lnTo>
                  <a:lnTo>
                    <a:pt x="0" y="2806"/>
                  </a:lnTo>
                  <a:lnTo>
                    <a:pt x="0" y="8160"/>
                  </a:lnTo>
                  <a:lnTo>
                    <a:pt x="2805" y="8160"/>
                  </a:lnTo>
                  <a:lnTo>
                    <a:pt x="2805"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31" name="Google Shape;1955;p38_0"/>
            <p:cNvSpPr/>
            <p:nvPr/>
          </p:nvSpPr>
          <p:spPr>
            <a:xfrm>
              <a:off x="1218240" y="2044080"/>
              <a:ext cx="1386360" cy="1362600"/>
            </a:xfrm>
            <a:custGeom>
              <a:avLst/>
              <a:gdLst/>
              <a:ahLst/>
              <a:cxnLst/>
              <a:rect l="l" t="t" r="r" b="b"/>
              <a:pathLst>
                <a:path w="32033" h="31483">
                  <a:moveTo>
                    <a:pt x="1" y="0"/>
                  </a:moveTo>
                  <a:lnTo>
                    <a:pt x="1" y="24425"/>
                  </a:lnTo>
                  <a:lnTo>
                    <a:pt x="13" y="24796"/>
                  </a:lnTo>
                  <a:lnTo>
                    <a:pt x="39" y="25155"/>
                  </a:lnTo>
                  <a:lnTo>
                    <a:pt x="77" y="25501"/>
                  </a:lnTo>
                  <a:lnTo>
                    <a:pt x="141" y="25847"/>
                  </a:lnTo>
                  <a:lnTo>
                    <a:pt x="218" y="26193"/>
                  </a:lnTo>
                  <a:lnTo>
                    <a:pt x="321" y="26526"/>
                  </a:lnTo>
                  <a:lnTo>
                    <a:pt x="423" y="26859"/>
                  </a:lnTo>
                  <a:lnTo>
                    <a:pt x="551" y="27179"/>
                  </a:lnTo>
                  <a:lnTo>
                    <a:pt x="692" y="27486"/>
                  </a:lnTo>
                  <a:lnTo>
                    <a:pt x="846" y="27794"/>
                  </a:lnTo>
                  <a:lnTo>
                    <a:pt x="1025" y="28088"/>
                  </a:lnTo>
                  <a:lnTo>
                    <a:pt x="1204" y="28370"/>
                  </a:lnTo>
                  <a:lnTo>
                    <a:pt x="1397" y="28652"/>
                  </a:lnTo>
                  <a:lnTo>
                    <a:pt x="1614" y="28921"/>
                  </a:lnTo>
                  <a:lnTo>
                    <a:pt x="1832" y="29177"/>
                  </a:lnTo>
                  <a:lnTo>
                    <a:pt x="2063" y="29420"/>
                  </a:lnTo>
                  <a:lnTo>
                    <a:pt x="2306" y="29651"/>
                  </a:lnTo>
                  <a:lnTo>
                    <a:pt x="2562" y="29881"/>
                  </a:lnTo>
                  <a:lnTo>
                    <a:pt x="2831" y="30086"/>
                  </a:lnTo>
                  <a:lnTo>
                    <a:pt x="3113" y="30278"/>
                  </a:lnTo>
                  <a:lnTo>
                    <a:pt x="3395" y="30470"/>
                  </a:lnTo>
                  <a:lnTo>
                    <a:pt x="3689" y="30637"/>
                  </a:lnTo>
                  <a:lnTo>
                    <a:pt x="3997" y="30791"/>
                  </a:lnTo>
                  <a:lnTo>
                    <a:pt x="4304" y="30931"/>
                  </a:lnTo>
                  <a:lnTo>
                    <a:pt x="4624" y="31060"/>
                  </a:lnTo>
                  <a:lnTo>
                    <a:pt x="4957" y="31175"/>
                  </a:lnTo>
                  <a:lnTo>
                    <a:pt x="5290" y="31264"/>
                  </a:lnTo>
                  <a:lnTo>
                    <a:pt x="5636" y="31341"/>
                  </a:lnTo>
                  <a:lnTo>
                    <a:pt x="5982" y="31405"/>
                  </a:lnTo>
                  <a:lnTo>
                    <a:pt x="6340" y="31444"/>
                  </a:lnTo>
                  <a:lnTo>
                    <a:pt x="6686" y="31482"/>
                  </a:lnTo>
                  <a:lnTo>
                    <a:pt x="25334" y="31482"/>
                  </a:lnTo>
                  <a:lnTo>
                    <a:pt x="25693" y="31444"/>
                  </a:lnTo>
                  <a:lnTo>
                    <a:pt x="26052" y="31405"/>
                  </a:lnTo>
                  <a:lnTo>
                    <a:pt x="26398" y="31341"/>
                  </a:lnTo>
                  <a:lnTo>
                    <a:pt x="26731" y="31264"/>
                  </a:lnTo>
                  <a:lnTo>
                    <a:pt x="27076" y="31175"/>
                  </a:lnTo>
                  <a:lnTo>
                    <a:pt x="27397" y="31060"/>
                  </a:lnTo>
                  <a:lnTo>
                    <a:pt x="27717" y="30931"/>
                  </a:lnTo>
                  <a:lnTo>
                    <a:pt x="28037" y="30791"/>
                  </a:lnTo>
                  <a:lnTo>
                    <a:pt x="28331" y="30637"/>
                  </a:lnTo>
                  <a:lnTo>
                    <a:pt x="28626" y="30470"/>
                  </a:lnTo>
                  <a:lnTo>
                    <a:pt x="28921" y="30278"/>
                  </a:lnTo>
                  <a:lnTo>
                    <a:pt x="29190" y="30086"/>
                  </a:lnTo>
                  <a:lnTo>
                    <a:pt x="29459" y="29881"/>
                  </a:lnTo>
                  <a:lnTo>
                    <a:pt x="29715" y="29651"/>
                  </a:lnTo>
                  <a:lnTo>
                    <a:pt x="29958" y="29420"/>
                  </a:lnTo>
                  <a:lnTo>
                    <a:pt x="30201" y="29177"/>
                  </a:lnTo>
                  <a:lnTo>
                    <a:pt x="30419" y="28921"/>
                  </a:lnTo>
                  <a:lnTo>
                    <a:pt x="30624" y="28652"/>
                  </a:lnTo>
                  <a:lnTo>
                    <a:pt x="30829" y="28370"/>
                  </a:lnTo>
                  <a:lnTo>
                    <a:pt x="31008" y="28088"/>
                  </a:lnTo>
                  <a:lnTo>
                    <a:pt x="31175" y="27794"/>
                  </a:lnTo>
                  <a:lnTo>
                    <a:pt x="31329" y="27486"/>
                  </a:lnTo>
                  <a:lnTo>
                    <a:pt x="31469" y="27179"/>
                  </a:lnTo>
                  <a:lnTo>
                    <a:pt x="31597" y="26859"/>
                  </a:lnTo>
                  <a:lnTo>
                    <a:pt x="31713" y="26526"/>
                  </a:lnTo>
                  <a:lnTo>
                    <a:pt x="31802" y="26193"/>
                  </a:lnTo>
                  <a:lnTo>
                    <a:pt x="31892" y="25847"/>
                  </a:lnTo>
                  <a:lnTo>
                    <a:pt x="31943" y="25501"/>
                  </a:lnTo>
                  <a:lnTo>
                    <a:pt x="31995" y="25155"/>
                  </a:lnTo>
                  <a:lnTo>
                    <a:pt x="32020" y="24796"/>
                  </a:lnTo>
                  <a:lnTo>
                    <a:pt x="32033" y="24425"/>
                  </a:lnTo>
                  <a:lnTo>
                    <a:pt x="32033" y="0"/>
                  </a:lnTo>
                  <a:close/>
                </a:path>
              </a:pathLst>
            </a:custGeom>
            <a:solidFill>
              <a:srgbClr val="79B0FF"/>
            </a:solidFill>
            <a:ln w="0">
              <a:noFill/>
            </a:ln>
          </p:spPr>
          <p:style>
            <a:lnRef idx="0">
              <a:scrgbClr r="0" g="0" b="0"/>
            </a:lnRef>
            <a:fillRef idx="0">
              <a:scrgbClr r="0" g="0" b="0"/>
            </a:fillRef>
            <a:effectRef idx="0">
              <a:scrgbClr r="0" g="0" b="0"/>
            </a:effectRef>
            <a:fontRef idx="minor"/>
          </p:style>
        </p:sp>
        <p:sp>
          <p:nvSpPr>
            <p:cNvPr id="332" name="Google Shape;1956;p38_0"/>
            <p:cNvSpPr/>
            <p:nvPr/>
          </p:nvSpPr>
          <p:spPr>
            <a:xfrm>
              <a:off x="1451160" y="2402280"/>
              <a:ext cx="306360" cy="306720"/>
            </a:xfrm>
            <a:custGeom>
              <a:avLst/>
              <a:gdLst/>
              <a:ahLst/>
              <a:cxnLst/>
              <a:rect l="l" t="t" r="r" b="b"/>
              <a:pathLst>
                <a:path w="7084" h="7096">
                  <a:moveTo>
                    <a:pt x="3356" y="0"/>
                  </a:moveTo>
                  <a:lnTo>
                    <a:pt x="3177" y="13"/>
                  </a:lnTo>
                  <a:lnTo>
                    <a:pt x="2998" y="39"/>
                  </a:lnTo>
                  <a:lnTo>
                    <a:pt x="2831" y="64"/>
                  </a:lnTo>
                  <a:lnTo>
                    <a:pt x="2652" y="116"/>
                  </a:lnTo>
                  <a:lnTo>
                    <a:pt x="2486" y="154"/>
                  </a:lnTo>
                  <a:lnTo>
                    <a:pt x="2319" y="218"/>
                  </a:lnTo>
                  <a:lnTo>
                    <a:pt x="2165" y="282"/>
                  </a:lnTo>
                  <a:lnTo>
                    <a:pt x="1999" y="346"/>
                  </a:lnTo>
                  <a:lnTo>
                    <a:pt x="1845" y="423"/>
                  </a:lnTo>
                  <a:lnTo>
                    <a:pt x="1704" y="513"/>
                  </a:lnTo>
                  <a:lnTo>
                    <a:pt x="1563" y="602"/>
                  </a:lnTo>
                  <a:lnTo>
                    <a:pt x="1422" y="705"/>
                  </a:lnTo>
                  <a:lnTo>
                    <a:pt x="1282" y="807"/>
                  </a:lnTo>
                  <a:lnTo>
                    <a:pt x="1154" y="922"/>
                  </a:lnTo>
                  <a:lnTo>
                    <a:pt x="1038" y="1038"/>
                  </a:lnTo>
                  <a:lnTo>
                    <a:pt x="910" y="1166"/>
                  </a:lnTo>
                  <a:lnTo>
                    <a:pt x="808" y="1294"/>
                  </a:lnTo>
                  <a:lnTo>
                    <a:pt x="705" y="1422"/>
                  </a:lnTo>
                  <a:lnTo>
                    <a:pt x="603" y="1563"/>
                  </a:lnTo>
                  <a:lnTo>
                    <a:pt x="513" y="1704"/>
                  </a:lnTo>
                  <a:lnTo>
                    <a:pt x="423" y="1857"/>
                  </a:lnTo>
                  <a:lnTo>
                    <a:pt x="347" y="2011"/>
                  </a:lnTo>
                  <a:lnTo>
                    <a:pt x="270" y="2165"/>
                  </a:lnTo>
                  <a:lnTo>
                    <a:pt x="206" y="2331"/>
                  </a:lnTo>
                  <a:lnTo>
                    <a:pt x="155" y="2485"/>
                  </a:lnTo>
                  <a:lnTo>
                    <a:pt x="103" y="2664"/>
                  </a:lnTo>
                  <a:lnTo>
                    <a:pt x="65" y="2831"/>
                  </a:lnTo>
                  <a:lnTo>
                    <a:pt x="39" y="3010"/>
                  </a:lnTo>
                  <a:lnTo>
                    <a:pt x="14" y="3177"/>
                  </a:lnTo>
                  <a:lnTo>
                    <a:pt x="1" y="3356"/>
                  </a:lnTo>
                  <a:lnTo>
                    <a:pt x="1" y="3548"/>
                  </a:lnTo>
                  <a:lnTo>
                    <a:pt x="1" y="3727"/>
                  </a:lnTo>
                  <a:lnTo>
                    <a:pt x="14" y="3907"/>
                  </a:lnTo>
                  <a:lnTo>
                    <a:pt x="39" y="4086"/>
                  </a:lnTo>
                  <a:lnTo>
                    <a:pt x="65" y="4265"/>
                  </a:lnTo>
                  <a:lnTo>
                    <a:pt x="103" y="4432"/>
                  </a:lnTo>
                  <a:lnTo>
                    <a:pt x="155" y="4598"/>
                  </a:lnTo>
                  <a:lnTo>
                    <a:pt x="206" y="4765"/>
                  </a:lnTo>
                  <a:lnTo>
                    <a:pt x="270" y="4931"/>
                  </a:lnTo>
                  <a:lnTo>
                    <a:pt x="347" y="5085"/>
                  </a:lnTo>
                  <a:lnTo>
                    <a:pt x="423" y="5239"/>
                  </a:lnTo>
                  <a:lnTo>
                    <a:pt x="513" y="5380"/>
                  </a:lnTo>
                  <a:lnTo>
                    <a:pt x="603" y="5533"/>
                  </a:lnTo>
                  <a:lnTo>
                    <a:pt x="705" y="5661"/>
                  </a:lnTo>
                  <a:lnTo>
                    <a:pt x="808" y="5802"/>
                  </a:lnTo>
                  <a:lnTo>
                    <a:pt x="910" y="5930"/>
                  </a:lnTo>
                  <a:lnTo>
                    <a:pt x="1038" y="6058"/>
                  </a:lnTo>
                  <a:lnTo>
                    <a:pt x="1154" y="6174"/>
                  </a:lnTo>
                  <a:lnTo>
                    <a:pt x="1282" y="6276"/>
                  </a:lnTo>
                  <a:lnTo>
                    <a:pt x="1422" y="6391"/>
                  </a:lnTo>
                  <a:lnTo>
                    <a:pt x="1563" y="6481"/>
                  </a:lnTo>
                  <a:lnTo>
                    <a:pt x="1704" y="6584"/>
                  </a:lnTo>
                  <a:lnTo>
                    <a:pt x="1845" y="6660"/>
                  </a:lnTo>
                  <a:lnTo>
                    <a:pt x="1999" y="6737"/>
                  </a:lnTo>
                  <a:lnTo>
                    <a:pt x="2165" y="6814"/>
                  </a:lnTo>
                  <a:lnTo>
                    <a:pt x="2319" y="6878"/>
                  </a:lnTo>
                  <a:lnTo>
                    <a:pt x="2486" y="6929"/>
                  </a:lnTo>
                  <a:lnTo>
                    <a:pt x="2652" y="6981"/>
                  </a:lnTo>
                  <a:lnTo>
                    <a:pt x="2831" y="7019"/>
                  </a:lnTo>
                  <a:lnTo>
                    <a:pt x="2998" y="7045"/>
                  </a:lnTo>
                  <a:lnTo>
                    <a:pt x="3177" y="7070"/>
                  </a:lnTo>
                  <a:lnTo>
                    <a:pt x="3356" y="7083"/>
                  </a:lnTo>
                  <a:lnTo>
                    <a:pt x="3536" y="7096"/>
                  </a:lnTo>
                  <a:lnTo>
                    <a:pt x="3728" y="7083"/>
                  </a:lnTo>
                  <a:lnTo>
                    <a:pt x="3907" y="7070"/>
                  </a:lnTo>
                  <a:lnTo>
                    <a:pt x="4087" y="7045"/>
                  </a:lnTo>
                  <a:lnTo>
                    <a:pt x="4253" y="7019"/>
                  </a:lnTo>
                  <a:lnTo>
                    <a:pt x="4432" y="6981"/>
                  </a:lnTo>
                  <a:lnTo>
                    <a:pt x="4599" y="6929"/>
                  </a:lnTo>
                  <a:lnTo>
                    <a:pt x="4765" y="6878"/>
                  </a:lnTo>
                  <a:lnTo>
                    <a:pt x="4919" y="6814"/>
                  </a:lnTo>
                  <a:lnTo>
                    <a:pt x="5086" y="6737"/>
                  </a:lnTo>
                  <a:lnTo>
                    <a:pt x="5226" y="6660"/>
                  </a:lnTo>
                  <a:lnTo>
                    <a:pt x="5380" y="6584"/>
                  </a:lnTo>
                  <a:lnTo>
                    <a:pt x="5521" y="6481"/>
                  </a:lnTo>
                  <a:lnTo>
                    <a:pt x="5662" y="6391"/>
                  </a:lnTo>
                  <a:lnTo>
                    <a:pt x="5803" y="6276"/>
                  </a:lnTo>
                  <a:lnTo>
                    <a:pt x="5931" y="6174"/>
                  </a:lnTo>
                  <a:lnTo>
                    <a:pt x="6046" y="6058"/>
                  </a:lnTo>
                  <a:lnTo>
                    <a:pt x="6161" y="5930"/>
                  </a:lnTo>
                  <a:lnTo>
                    <a:pt x="6277" y="5802"/>
                  </a:lnTo>
                  <a:lnTo>
                    <a:pt x="6379" y="5661"/>
                  </a:lnTo>
                  <a:lnTo>
                    <a:pt x="6482" y="5533"/>
                  </a:lnTo>
                  <a:lnTo>
                    <a:pt x="6571" y="5380"/>
                  </a:lnTo>
                  <a:lnTo>
                    <a:pt x="6661" y="5239"/>
                  </a:lnTo>
                  <a:lnTo>
                    <a:pt x="6738" y="5085"/>
                  </a:lnTo>
                  <a:lnTo>
                    <a:pt x="6815" y="4931"/>
                  </a:lnTo>
                  <a:lnTo>
                    <a:pt x="6879" y="4765"/>
                  </a:lnTo>
                  <a:lnTo>
                    <a:pt x="6930" y="4598"/>
                  </a:lnTo>
                  <a:lnTo>
                    <a:pt x="6981" y="4432"/>
                  </a:lnTo>
                  <a:lnTo>
                    <a:pt x="7020" y="4265"/>
                  </a:lnTo>
                  <a:lnTo>
                    <a:pt x="7045" y="4086"/>
                  </a:lnTo>
                  <a:lnTo>
                    <a:pt x="7071" y="3907"/>
                  </a:lnTo>
                  <a:lnTo>
                    <a:pt x="7084" y="3727"/>
                  </a:lnTo>
                  <a:lnTo>
                    <a:pt x="7084" y="3548"/>
                  </a:lnTo>
                  <a:lnTo>
                    <a:pt x="7084" y="3356"/>
                  </a:lnTo>
                  <a:lnTo>
                    <a:pt x="7071" y="3177"/>
                  </a:lnTo>
                  <a:lnTo>
                    <a:pt x="7045" y="3010"/>
                  </a:lnTo>
                  <a:lnTo>
                    <a:pt x="7020" y="2831"/>
                  </a:lnTo>
                  <a:lnTo>
                    <a:pt x="6981" y="2664"/>
                  </a:lnTo>
                  <a:lnTo>
                    <a:pt x="6930" y="2485"/>
                  </a:lnTo>
                  <a:lnTo>
                    <a:pt x="6879" y="2331"/>
                  </a:lnTo>
                  <a:lnTo>
                    <a:pt x="6815" y="2165"/>
                  </a:lnTo>
                  <a:lnTo>
                    <a:pt x="6738" y="2011"/>
                  </a:lnTo>
                  <a:lnTo>
                    <a:pt x="6661" y="1857"/>
                  </a:lnTo>
                  <a:lnTo>
                    <a:pt x="6571" y="1704"/>
                  </a:lnTo>
                  <a:lnTo>
                    <a:pt x="6482" y="1563"/>
                  </a:lnTo>
                  <a:lnTo>
                    <a:pt x="6379" y="1422"/>
                  </a:lnTo>
                  <a:lnTo>
                    <a:pt x="6277" y="1294"/>
                  </a:lnTo>
                  <a:lnTo>
                    <a:pt x="6161" y="1166"/>
                  </a:lnTo>
                  <a:lnTo>
                    <a:pt x="6046" y="1038"/>
                  </a:lnTo>
                  <a:lnTo>
                    <a:pt x="5931" y="922"/>
                  </a:lnTo>
                  <a:lnTo>
                    <a:pt x="5803" y="807"/>
                  </a:lnTo>
                  <a:lnTo>
                    <a:pt x="5662" y="705"/>
                  </a:lnTo>
                  <a:lnTo>
                    <a:pt x="5521" y="602"/>
                  </a:lnTo>
                  <a:lnTo>
                    <a:pt x="5380" y="513"/>
                  </a:lnTo>
                  <a:lnTo>
                    <a:pt x="5226" y="423"/>
                  </a:lnTo>
                  <a:lnTo>
                    <a:pt x="5086" y="346"/>
                  </a:lnTo>
                  <a:lnTo>
                    <a:pt x="4919" y="282"/>
                  </a:lnTo>
                  <a:lnTo>
                    <a:pt x="4765" y="218"/>
                  </a:lnTo>
                  <a:lnTo>
                    <a:pt x="4599" y="154"/>
                  </a:lnTo>
                  <a:lnTo>
                    <a:pt x="4432" y="116"/>
                  </a:lnTo>
                  <a:lnTo>
                    <a:pt x="4253" y="64"/>
                  </a:lnTo>
                  <a:lnTo>
                    <a:pt x="4087" y="39"/>
                  </a:lnTo>
                  <a:lnTo>
                    <a:pt x="3907" y="13"/>
                  </a:lnTo>
                  <a:lnTo>
                    <a:pt x="3728"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33" name="Google Shape;1957;p38_0"/>
            <p:cNvSpPr/>
            <p:nvPr/>
          </p:nvSpPr>
          <p:spPr>
            <a:xfrm>
              <a:off x="1499400" y="2450520"/>
              <a:ext cx="209880" cy="210240"/>
            </a:xfrm>
            <a:custGeom>
              <a:avLst/>
              <a:gdLst/>
              <a:ahLst/>
              <a:cxnLst/>
              <a:rect l="l" t="t" r="r" b="b"/>
              <a:pathLst>
                <a:path w="4855" h="4868">
                  <a:moveTo>
                    <a:pt x="2421" y="1"/>
                  </a:moveTo>
                  <a:lnTo>
                    <a:pt x="2177" y="13"/>
                  </a:lnTo>
                  <a:lnTo>
                    <a:pt x="1934" y="52"/>
                  </a:lnTo>
                  <a:lnTo>
                    <a:pt x="1704" y="103"/>
                  </a:lnTo>
                  <a:lnTo>
                    <a:pt x="1486" y="193"/>
                  </a:lnTo>
                  <a:lnTo>
                    <a:pt x="1268" y="295"/>
                  </a:lnTo>
                  <a:lnTo>
                    <a:pt x="1063" y="410"/>
                  </a:lnTo>
                  <a:lnTo>
                    <a:pt x="884" y="551"/>
                  </a:lnTo>
                  <a:lnTo>
                    <a:pt x="705" y="705"/>
                  </a:lnTo>
                  <a:lnTo>
                    <a:pt x="551" y="884"/>
                  </a:lnTo>
                  <a:lnTo>
                    <a:pt x="410" y="1076"/>
                  </a:lnTo>
                  <a:lnTo>
                    <a:pt x="282" y="1269"/>
                  </a:lnTo>
                  <a:lnTo>
                    <a:pt x="179" y="1486"/>
                  </a:lnTo>
                  <a:lnTo>
                    <a:pt x="103" y="1704"/>
                  </a:lnTo>
                  <a:lnTo>
                    <a:pt x="39" y="1935"/>
                  </a:lnTo>
                  <a:lnTo>
                    <a:pt x="13" y="2178"/>
                  </a:lnTo>
                  <a:lnTo>
                    <a:pt x="0" y="2434"/>
                  </a:lnTo>
                  <a:lnTo>
                    <a:pt x="13" y="2677"/>
                  </a:lnTo>
                  <a:lnTo>
                    <a:pt x="39" y="2921"/>
                  </a:lnTo>
                  <a:lnTo>
                    <a:pt x="103" y="3151"/>
                  </a:lnTo>
                  <a:lnTo>
                    <a:pt x="179" y="3382"/>
                  </a:lnTo>
                  <a:lnTo>
                    <a:pt x="282" y="3587"/>
                  </a:lnTo>
                  <a:lnTo>
                    <a:pt x="410" y="3792"/>
                  </a:lnTo>
                  <a:lnTo>
                    <a:pt x="551" y="3984"/>
                  </a:lnTo>
                  <a:lnTo>
                    <a:pt x="705" y="4150"/>
                  </a:lnTo>
                  <a:lnTo>
                    <a:pt x="884" y="4304"/>
                  </a:lnTo>
                  <a:lnTo>
                    <a:pt x="1063" y="4445"/>
                  </a:lnTo>
                  <a:lnTo>
                    <a:pt x="1268" y="4573"/>
                  </a:lnTo>
                  <a:lnTo>
                    <a:pt x="1486" y="4675"/>
                  </a:lnTo>
                  <a:lnTo>
                    <a:pt x="1704" y="4752"/>
                  </a:lnTo>
                  <a:lnTo>
                    <a:pt x="1934" y="4816"/>
                  </a:lnTo>
                  <a:lnTo>
                    <a:pt x="2177" y="4855"/>
                  </a:lnTo>
                  <a:lnTo>
                    <a:pt x="2421" y="4868"/>
                  </a:lnTo>
                  <a:lnTo>
                    <a:pt x="2677" y="4855"/>
                  </a:lnTo>
                  <a:lnTo>
                    <a:pt x="2920" y="4816"/>
                  </a:lnTo>
                  <a:lnTo>
                    <a:pt x="3151" y="4752"/>
                  </a:lnTo>
                  <a:lnTo>
                    <a:pt x="3369" y="4675"/>
                  </a:lnTo>
                  <a:lnTo>
                    <a:pt x="3586" y="4573"/>
                  </a:lnTo>
                  <a:lnTo>
                    <a:pt x="3791" y="4445"/>
                  </a:lnTo>
                  <a:lnTo>
                    <a:pt x="3971" y="4304"/>
                  </a:lnTo>
                  <a:lnTo>
                    <a:pt x="4150" y="4150"/>
                  </a:lnTo>
                  <a:lnTo>
                    <a:pt x="4304" y="3984"/>
                  </a:lnTo>
                  <a:lnTo>
                    <a:pt x="4444" y="3792"/>
                  </a:lnTo>
                  <a:lnTo>
                    <a:pt x="4560" y="3587"/>
                  </a:lnTo>
                  <a:lnTo>
                    <a:pt x="4662" y="3382"/>
                  </a:lnTo>
                  <a:lnTo>
                    <a:pt x="4752" y="3151"/>
                  </a:lnTo>
                  <a:lnTo>
                    <a:pt x="4803" y="2921"/>
                  </a:lnTo>
                  <a:lnTo>
                    <a:pt x="4841" y="2677"/>
                  </a:lnTo>
                  <a:lnTo>
                    <a:pt x="4854" y="2434"/>
                  </a:lnTo>
                  <a:lnTo>
                    <a:pt x="4841" y="2178"/>
                  </a:lnTo>
                  <a:lnTo>
                    <a:pt x="4803" y="1935"/>
                  </a:lnTo>
                  <a:lnTo>
                    <a:pt x="4752" y="1704"/>
                  </a:lnTo>
                  <a:lnTo>
                    <a:pt x="4662" y="1486"/>
                  </a:lnTo>
                  <a:lnTo>
                    <a:pt x="4560" y="1269"/>
                  </a:lnTo>
                  <a:lnTo>
                    <a:pt x="4444" y="1076"/>
                  </a:lnTo>
                  <a:lnTo>
                    <a:pt x="4304" y="884"/>
                  </a:lnTo>
                  <a:lnTo>
                    <a:pt x="4150" y="705"/>
                  </a:lnTo>
                  <a:lnTo>
                    <a:pt x="3971" y="551"/>
                  </a:lnTo>
                  <a:lnTo>
                    <a:pt x="3791" y="410"/>
                  </a:lnTo>
                  <a:lnTo>
                    <a:pt x="3586" y="295"/>
                  </a:lnTo>
                  <a:lnTo>
                    <a:pt x="3369" y="193"/>
                  </a:lnTo>
                  <a:lnTo>
                    <a:pt x="3151" y="103"/>
                  </a:lnTo>
                  <a:lnTo>
                    <a:pt x="2920" y="52"/>
                  </a:lnTo>
                  <a:lnTo>
                    <a:pt x="2677" y="13"/>
                  </a:lnTo>
                  <a:lnTo>
                    <a:pt x="2421"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334" name="Google Shape;1958;p38_0"/>
            <p:cNvSpPr/>
            <p:nvPr/>
          </p:nvSpPr>
          <p:spPr>
            <a:xfrm>
              <a:off x="2064960" y="2402280"/>
              <a:ext cx="306720" cy="306720"/>
            </a:xfrm>
            <a:custGeom>
              <a:avLst/>
              <a:gdLst/>
              <a:ahLst/>
              <a:cxnLst/>
              <a:rect l="l" t="t" r="r" b="b"/>
              <a:pathLst>
                <a:path w="7096" h="7096">
                  <a:moveTo>
                    <a:pt x="3369" y="0"/>
                  </a:moveTo>
                  <a:lnTo>
                    <a:pt x="3189" y="13"/>
                  </a:lnTo>
                  <a:lnTo>
                    <a:pt x="3010" y="39"/>
                  </a:lnTo>
                  <a:lnTo>
                    <a:pt x="2831" y="64"/>
                  </a:lnTo>
                  <a:lnTo>
                    <a:pt x="2664" y="116"/>
                  </a:lnTo>
                  <a:lnTo>
                    <a:pt x="2498" y="154"/>
                  </a:lnTo>
                  <a:lnTo>
                    <a:pt x="2331" y="218"/>
                  </a:lnTo>
                  <a:lnTo>
                    <a:pt x="2165" y="282"/>
                  </a:lnTo>
                  <a:lnTo>
                    <a:pt x="2011" y="346"/>
                  </a:lnTo>
                  <a:lnTo>
                    <a:pt x="1857" y="423"/>
                  </a:lnTo>
                  <a:lnTo>
                    <a:pt x="1716" y="513"/>
                  </a:lnTo>
                  <a:lnTo>
                    <a:pt x="1563" y="602"/>
                  </a:lnTo>
                  <a:lnTo>
                    <a:pt x="1422" y="705"/>
                  </a:lnTo>
                  <a:lnTo>
                    <a:pt x="1294" y="807"/>
                  </a:lnTo>
                  <a:lnTo>
                    <a:pt x="1166" y="922"/>
                  </a:lnTo>
                  <a:lnTo>
                    <a:pt x="1038" y="1038"/>
                  </a:lnTo>
                  <a:lnTo>
                    <a:pt x="922" y="1166"/>
                  </a:lnTo>
                  <a:lnTo>
                    <a:pt x="807" y="1294"/>
                  </a:lnTo>
                  <a:lnTo>
                    <a:pt x="705" y="1422"/>
                  </a:lnTo>
                  <a:lnTo>
                    <a:pt x="615" y="1563"/>
                  </a:lnTo>
                  <a:lnTo>
                    <a:pt x="512" y="1704"/>
                  </a:lnTo>
                  <a:lnTo>
                    <a:pt x="436" y="1857"/>
                  </a:lnTo>
                  <a:lnTo>
                    <a:pt x="359" y="2011"/>
                  </a:lnTo>
                  <a:lnTo>
                    <a:pt x="282" y="2165"/>
                  </a:lnTo>
                  <a:lnTo>
                    <a:pt x="218" y="2331"/>
                  </a:lnTo>
                  <a:lnTo>
                    <a:pt x="167" y="2485"/>
                  </a:lnTo>
                  <a:lnTo>
                    <a:pt x="115" y="2664"/>
                  </a:lnTo>
                  <a:lnTo>
                    <a:pt x="77" y="2831"/>
                  </a:lnTo>
                  <a:lnTo>
                    <a:pt x="39" y="3010"/>
                  </a:lnTo>
                  <a:lnTo>
                    <a:pt x="26" y="3177"/>
                  </a:lnTo>
                  <a:lnTo>
                    <a:pt x="13" y="3356"/>
                  </a:lnTo>
                  <a:lnTo>
                    <a:pt x="0" y="3548"/>
                  </a:lnTo>
                  <a:lnTo>
                    <a:pt x="13" y="3727"/>
                  </a:lnTo>
                  <a:lnTo>
                    <a:pt x="26" y="3907"/>
                  </a:lnTo>
                  <a:lnTo>
                    <a:pt x="39" y="4086"/>
                  </a:lnTo>
                  <a:lnTo>
                    <a:pt x="77" y="4265"/>
                  </a:lnTo>
                  <a:lnTo>
                    <a:pt x="115" y="4432"/>
                  </a:lnTo>
                  <a:lnTo>
                    <a:pt x="167" y="4598"/>
                  </a:lnTo>
                  <a:lnTo>
                    <a:pt x="218" y="4765"/>
                  </a:lnTo>
                  <a:lnTo>
                    <a:pt x="282" y="4931"/>
                  </a:lnTo>
                  <a:lnTo>
                    <a:pt x="359" y="5085"/>
                  </a:lnTo>
                  <a:lnTo>
                    <a:pt x="436" y="5239"/>
                  </a:lnTo>
                  <a:lnTo>
                    <a:pt x="512" y="5380"/>
                  </a:lnTo>
                  <a:lnTo>
                    <a:pt x="615" y="5533"/>
                  </a:lnTo>
                  <a:lnTo>
                    <a:pt x="705" y="5661"/>
                  </a:lnTo>
                  <a:lnTo>
                    <a:pt x="807" y="5802"/>
                  </a:lnTo>
                  <a:lnTo>
                    <a:pt x="922" y="5930"/>
                  </a:lnTo>
                  <a:lnTo>
                    <a:pt x="1038" y="6058"/>
                  </a:lnTo>
                  <a:lnTo>
                    <a:pt x="1166" y="6174"/>
                  </a:lnTo>
                  <a:lnTo>
                    <a:pt x="1294" y="6276"/>
                  </a:lnTo>
                  <a:lnTo>
                    <a:pt x="1422" y="6391"/>
                  </a:lnTo>
                  <a:lnTo>
                    <a:pt x="1563" y="6481"/>
                  </a:lnTo>
                  <a:lnTo>
                    <a:pt x="1716" y="6584"/>
                  </a:lnTo>
                  <a:lnTo>
                    <a:pt x="1857" y="6660"/>
                  </a:lnTo>
                  <a:lnTo>
                    <a:pt x="2011" y="6737"/>
                  </a:lnTo>
                  <a:lnTo>
                    <a:pt x="2165" y="6814"/>
                  </a:lnTo>
                  <a:lnTo>
                    <a:pt x="2331" y="6878"/>
                  </a:lnTo>
                  <a:lnTo>
                    <a:pt x="2498" y="6929"/>
                  </a:lnTo>
                  <a:lnTo>
                    <a:pt x="2664" y="6981"/>
                  </a:lnTo>
                  <a:lnTo>
                    <a:pt x="2831" y="7019"/>
                  </a:lnTo>
                  <a:lnTo>
                    <a:pt x="3010" y="7045"/>
                  </a:lnTo>
                  <a:lnTo>
                    <a:pt x="3189" y="7070"/>
                  </a:lnTo>
                  <a:lnTo>
                    <a:pt x="3369" y="7083"/>
                  </a:lnTo>
                  <a:lnTo>
                    <a:pt x="3548" y="7096"/>
                  </a:lnTo>
                  <a:lnTo>
                    <a:pt x="3727" y="7083"/>
                  </a:lnTo>
                  <a:lnTo>
                    <a:pt x="3919" y="7070"/>
                  </a:lnTo>
                  <a:lnTo>
                    <a:pt x="4086" y="7045"/>
                  </a:lnTo>
                  <a:lnTo>
                    <a:pt x="4265" y="7019"/>
                  </a:lnTo>
                  <a:lnTo>
                    <a:pt x="4432" y="6981"/>
                  </a:lnTo>
                  <a:lnTo>
                    <a:pt x="4611" y="6929"/>
                  </a:lnTo>
                  <a:lnTo>
                    <a:pt x="4765" y="6878"/>
                  </a:lnTo>
                  <a:lnTo>
                    <a:pt x="4931" y="6814"/>
                  </a:lnTo>
                  <a:lnTo>
                    <a:pt x="5085" y="6737"/>
                  </a:lnTo>
                  <a:lnTo>
                    <a:pt x="5239" y="6660"/>
                  </a:lnTo>
                  <a:lnTo>
                    <a:pt x="5392" y="6584"/>
                  </a:lnTo>
                  <a:lnTo>
                    <a:pt x="5533" y="6481"/>
                  </a:lnTo>
                  <a:lnTo>
                    <a:pt x="5674" y="6391"/>
                  </a:lnTo>
                  <a:lnTo>
                    <a:pt x="5802" y="6276"/>
                  </a:lnTo>
                  <a:lnTo>
                    <a:pt x="5930" y="6174"/>
                  </a:lnTo>
                  <a:lnTo>
                    <a:pt x="6058" y="6058"/>
                  </a:lnTo>
                  <a:lnTo>
                    <a:pt x="6173" y="5930"/>
                  </a:lnTo>
                  <a:lnTo>
                    <a:pt x="6289" y="5802"/>
                  </a:lnTo>
                  <a:lnTo>
                    <a:pt x="6391" y="5661"/>
                  </a:lnTo>
                  <a:lnTo>
                    <a:pt x="6494" y="5533"/>
                  </a:lnTo>
                  <a:lnTo>
                    <a:pt x="6583" y="5380"/>
                  </a:lnTo>
                  <a:lnTo>
                    <a:pt x="6673" y="5239"/>
                  </a:lnTo>
                  <a:lnTo>
                    <a:pt x="6750" y="5085"/>
                  </a:lnTo>
                  <a:lnTo>
                    <a:pt x="6814" y="4931"/>
                  </a:lnTo>
                  <a:lnTo>
                    <a:pt x="6878" y="4765"/>
                  </a:lnTo>
                  <a:lnTo>
                    <a:pt x="6942" y="4598"/>
                  </a:lnTo>
                  <a:lnTo>
                    <a:pt x="6980" y="4432"/>
                  </a:lnTo>
                  <a:lnTo>
                    <a:pt x="7019" y="4265"/>
                  </a:lnTo>
                  <a:lnTo>
                    <a:pt x="7057" y="4086"/>
                  </a:lnTo>
                  <a:lnTo>
                    <a:pt x="7083" y="3907"/>
                  </a:lnTo>
                  <a:lnTo>
                    <a:pt x="7096" y="3727"/>
                  </a:lnTo>
                  <a:lnTo>
                    <a:pt x="7096" y="3548"/>
                  </a:lnTo>
                  <a:lnTo>
                    <a:pt x="7096" y="3356"/>
                  </a:lnTo>
                  <a:lnTo>
                    <a:pt x="7083" y="3177"/>
                  </a:lnTo>
                  <a:lnTo>
                    <a:pt x="7057" y="3010"/>
                  </a:lnTo>
                  <a:lnTo>
                    <a:pt x="7019" y="2831"/>
                  </a:lnTo>
                  <a:lnTo>
                    <a:pt x="6980" y="2664"/>
                  </a:lnTo>
                  <a:lnTo>
                    <a:pt x="6942" y="2485"/>
                  </a:lnTo>
                  <a:lnTo>
                    <a:pt x="6878" y="2331"/>
                  </a:lnTo>
                  <a:lnTo>
                    <a:pt x="6814" y="2165"/>
                  </a:lnTo>
                  <a:lnTo>
                    <a:pt x="6750" y="2011"/>
                  </a:lnTo>
                  <a:lnTo>
                    <a:pt x="6673" y="1857"/>
                  </a:lnTo>
                  <a:lnTo>
                    <a:pt x="6583" y="1704"/>
                  </a:lnTo>
                  <a:lnTo>
                    <a:pt x="6494" y="1563"/>
                  </a:lnTo>
                  <a:lnTo>
                    <a:pt x="6391" y="1422"/>
                  </a:lnTo>
                  <a:lnTo>
                    <a:pt x="6289" y="1294"/>
                  </a:lnTo>
                  <a:lnTo>
                    <a:pt x="6173" y="1166"/>
                  </a:lnTo>
                  <a:lnTo>
                    <a:pt x="6058" y="1038"/>
                  </a:lnTo>
                  <a:lnTo>
                    <a:pt x="5930" y="922"/>
                  </a:lnTo>
                  <a:lnTo>
                    <a:pt x="5802" y="807"/>
                  </a:lnTo>
                  <a:lnTo>
                    <a:pt x="5674" y="705"/>
                  </a:lnTo>
                  <a:lnTo>
                    <a:pt x="5533" y="602"/>
                  </a:lnTo>
                  <a:lnTo>
                    <a:pt x="5392" y="513"/>
                  </a:lnTo>
                  <a:lnTo>
                    <a:pt x="5239" y="423"/>
                  </a:lnTo>
                  <a:lnTo>
                    <a:pt x="5085" y="346"/>
                  </a:lnTo>
                  <a:lnTo>
                    <a:pt x="4931" y="282"/>
                  </a:lnTo>
                  <a:lnTo>
                    <a:pt x="4765" y="218"/>
                  </a:lnTo>
                  <a:lnTo>
                    <a:pt x="4611" y="154"/>
                  </a:lnTo>
                  <a:lnTo>
                    <a:pt x="4432" y="116"/>
                  </a:lnTo>
                  <a:lnTo>
                    <a:pt x="4265" y="64"/>
                  </a:lnTo>
                  <a:lnTo>
                    <a:pt x="4086" y="39"/>
                  </a:lnTo>
                  <a:lnTo>
                    <a:pt x="3919" y="13"/>
                  </a:lnTo>
                  <a:lnTo>
                    <a:pt x="3727"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35" name="Google Shape;1959;p38_0"/>
            <p:cNvSpPr/>
            <p:nvPr/>
          </p:nvSpPr>
          <p:spPr>
            <a:xfrm>
              <a:off x="2113200" y="2450520"/>
              <a:ext cx="210240" cy="210240"/>
            </a:xfrm>
            <a:custGeom>
              <a:avLst/>
              <a:gdLst/>
              <a:ahLst/>
              <a:cxnLst/>
              <a:rect l="l" t="t" r="r" b="b"/>
              <a:pathLst>
                <a:path w="4868" h="4868">
                  <a:moveTo>
                    <a:pt x="2434" y="1"/>
                  </a:moveTo>
                  <a:lnTo>
                    <a:pt x="2191" y="13"/>
                  </a:lnTo>
                  <a:lnTo>
                    <a:pt x="1947" y="52"/>
                  </a:lnTo>
                  <a:lnTo>
                    <a:pt x="1717" y="103"/>
                  </a:lnTo>
                  <a:lnTo>
                    <a:pt x="1486" y="193"/>
                  </a:lnTo>
                  <a:lnTo>
                    <a:pt x="1281" y="295"/>
                  </a:lnTo>
                  <a:lnTo>
                    <a:pt x="1076" y="410"/>
                  </a:lnTo>
                  <a:lnTo>
                    <a:pt x="884" y="551"/>
                  </a:lnTo>
                  <a:lnTo>
                    <a:pt x="718" y="705"/>
                  </a:lnTo>
                  <a:lnTo>
                    <a:pt x="564" y="884"/>
                  </a:lnTo>
                  <a:lnTo>
                    <a:pt x="423" y="1076"/>
                  </a:lnTo>
                  <a:lnTo>
                    <a:pt x="295" y="1269"/>
                  </a:lnTo>
                  <a:lnTo>
                    <a:pt x="193" y="1486"/>
                  </a:lnTo>
                  <a:lnTo>
                    <a:pt x="116" y="1704"/>
                  </a:lnTo>
                  <a:lnTo>
                    <a:pt x="52" y="1935"/>
                  </a:lnTo>
                  <a:lnTo>
                    <a:pt x="13" y="2178"/>
                  </a:lnTo>
                  <a:lnTo>
                    <a:pt x="0" y="2434"/>
                  </a:lnTo>
                  <a:lnTo>
                    <a:pt x="13" y="2677"/>
                  </a:lnTo>
                  <a:lnTo>
                    <a:pt x="52" y="2921"/>
                  </a:lnTo>
                  <a:lnTo>
                    <a:pt x="116" y="3151"/>
                  </a:lnTo>
                  <a:lnTo>
                    <a:pt x="193" y="3382"/>
                  </a:lnTo>
                  <a:lnTo>
                    <a:pt x="295" y="3587"/>
                  </a:lnTo>
                  <a:lnTo>
                    <a:pt x="423" y="3792"/>
                  </a:lnTo>
                  <a:lnTo>
                    <a:pt x="564" y="3984"/>
                  </a:lnTo>
                  <a:lnTo>
                    <a:pt x="718" y="4150"/>
                  </a:lnTo>
                  <a:lnTo>
                    <a:pt x="884" y="4304"/>
                  </a:lnTo>
                  <a:lnTo>
                    <a:pt x="1076" y="4445"/>
                  </a:lnTo>
                  <a:lnTo>
                    <a:pt x="1281" y="4573"/>
                  </a:lnTo>
                  <a:lnTo>
                    <a:pt x="1486" y="4675"/>
                  </a:lnTo>
                  <a:lnTo>
                    <a:pt x="1717" y="4752"/>
                  </a:lnTo>
                  <a:lnTo>
                    <a:pt x="1947" y="4816"/>
                  </a:lnTo>
                  <a:lnTo>
                    <a:pt x="2191" y="4855"/>
                  </a:lnTo>
                  <a:lnTo>
                    <a:pt x="2434" y="4868"/>
                  </a:lnTo>
                  <a:lnTo>
                    <a:pt x="2690" y="4855"/>
                  </a:lnTo>
                  <a:lnTo>
                    <a:pt x="2921" y="4816"/>
                  </a:lnTo>
                  <a:lnTo>
                    <a:pt x="3164" y="4752"/>
                  </a:lnTo>
                  <a:lnTo>
                    <a:pt x="3382" y="4675"/>
                  </a:lnTo>
                  <a:lnTo>
                    <a:pt x="3599" y="4573"/>
                  </a:lnTo>
                  <a:lnTo>
                    <a:pt x="3792" y="4445"/>
                  </a:lnTo>
                  <a:lnTo>
                    <a:pt x="3984" y="4304"/>
                  </a:lnTo>
                  <a:lnTo>
                    <a:pt x="4150" y="4150"/>
                  </a:lnTo>
                  <a:lnTo>
                    <a:pt x="4317" y="3984"/>
                  </a:lnTo>
                  <a:lnTo>
                    <a:pt x="4458" y="3792"/>
                  </a:lnTo>
                  <a:lnTo>
                    <a:pt x="4573" y="3587"/>
                  </a:lnTo>
                  <a:lnTo>
                    <a:pt x="4675" y="3382"/>
                  </a:lnTo>
                  <a:lnTo>
                    <a:pt x="4765" y="3151"/>
                  </a:lnTo>
                  <a:lnTo>
                    <a:pt x="4816" y="2921"/>
                  </a:lnTo>
                  <a:lnTo>
                    <a:pt x="4855" y="2677"/>
                  </a:lnTo>
                  <a:lnTo>
                    <a:pt x="4867" y="2434"/>
                  </a:lnTo>
                  <a:lnTo>
                    <a:pt x="4855" y="2178"/>
                  </a:lnTo>
                  <a:lnTo>
                    <a:pt x="4816" y="1935"/>
                  </a:lnTo>
                  <a:lnTo>
                    <a:pt x="4765" y="1704"/>
                  </a:lnTo>
                  <a:lnTo>
                    <a:pt x="4675" y="1486"/>
                  </a:lnTo>
                  <a:lnTo>
                    <a:pt x="4573" y="1269"/>
                  </a:lnTo>
                  <a:lnTo>
                    <a:pt x="4458" y="1076"/>
                  </a:lnTo>
                  <a:lnTo>
                    <a:pt x="4317" y="884"/>
                  </a:lnTo>
                  <a:lnTo>
                    <a:pt x="4150" y="705"/>
                  </a:lnTo>
                  <a:lnTo>
                    <a:pt x="3984" y="551"/>
                  </a:lnTo>
                  <a:lnTo>
                    <a:pt x="3792" y="410"/>
                  </a:lnTo>
                  <a:lnTo>
                    <a:pt x="3599" y="295"/>
                  </a:lnTo>
                  <a:lnTo>
                    <a:pt x="3382" y="193"/>
                  </a:lnTo>
                  <a:lnTo>
                    <a:pt x="3164" y="103"/>
                  </a:lnTo>
                  <a:lnTo>
                    <a:pt x="2921" y="52"/>
                  </a:lnTo>
                  <a:lnTo>
                    <a:pt x="2690" y="13"/>
                  </a:lnTo>
                  <a:lnTo>
                    <a:pt x="2434"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336" name="Google Shape;1960;p38_0"/>
            <p:cNvSpPr/>
            <p:nvPr/>
          </p:nvSpPr>
          <p:spPr>
            <a:xfrm>
              <a:off x="1470240" y="2973960"/>
              <a:ext cx="882720" cy="252000"/>
            </a:xfrm>
            <a:custGeom>
              <a:avLst/>
              <a:gdLst/>
              <a:ahLst/>
              <a:cxnLst/>
              <a:rect l="l" t="t" r="r" b="b"/>
              <a:pathLst>
                <a:path w="20404" h="5828">
                  <a:moveTo>
                    <a:pt x="2664" y="0"/>
                  </a:moveTo>
                  <a:lnTo>
                    <a:pt x="2395" y="13"/>
                  </a:lnTo>
                  <a:lnTo>
                    <a:pt x="2126" y="51"/>
                  </a:lnTo>
                  <a:lnTo>
                    <a:pt x="1870" y="116"/>
                  </a:lnTo>
                  <a:lnTo>
                    <a:pt x="1627" y="205"/>
                  </a:lnTo>
                  <a:lnTo>
                    <a:pt x="1396" y="320"/>
                  </a:lnTo>
                  <a:lnTo>
                    <a:pt x="1179" y="449"/>
                  </a:lnTo>
                  <a:lnTo>
                    <a:pt x="974" y="602"/>
                  </a:lnTo>
                  <a:lnTo>
                    <a:pt x="782" y="782"/>
                  </a:lnTo>
                  <a:lnTo>
                    <a:pt x="615" y="961"/>
                  </a:lnTo>
                  <a:lnTo>
                    <a:pt x="461" y="1166"/>
                  </a:lnTo>
                  <a:lnTo>
                    <a:pt x="320" y="1383"/>
                  </a:lnTo>
                  <a:lnTo>
                    <a:pt x="205" y="1627"/>
                  </a:lnTo>
                  <a:lnTo>
                    <a:pt x="116" y="1870"/>
                  </a:lnTo>
                  <a:lnTo>
                    <a:pt x="52" y="2126"/>
                  </a:lnTo>
                  <a:lnTo>
                    <a:pt x="13" y="2383"/>
                  </a:lnTo>
                  <a:lnTo>
                    <a:pt x="0" y="2651"/>
                  </a:lnTo>
                  <a:lnTo>
                    <a:pt x="0" y="3164"/>
                  </a:lnTo>
                  <a:lnTo>
                    <a:pt x="13" y="3433"/>
                  </a:lnTo>
                  <a:lnTo>
                    <a:pt x="52" y="3702"/>
                  </a:lnTo>
                  <a:lnTo>
                    <a:pt x="116" y="3958"/>
                  </a:lnTo>
                  <a:lnTo>
                    <a:pt x="205" y="4201"/>
                  </a:lnTo>
                  <a:lnTo>
                    <a:pt x="320" y="4432"/>
                  </a:lnTo>
                  <a:lnTo>
                    <a:pt x="461" y="4649"/>
                  </a:lnTo>
                  <a:lnTo>
                    <a:pt x="615" y="4854"/>
                  </a:lnTo>
                  <a:lnTo>
                    <a:pt x="782" y="5047"/>
                  </a:lnTo>
                  <a:lnTo>
                    <a:pt x="974" y="5213"/>
                  </a:lnTo>
                  <a:lnTo>
                    <a:pt x="1179" y="5367"/>
                  </a:lnTo>
                  <a:lnTo>
                    <a:pt x="1396" y="5508"/>
                  </a:lnTo>
                  <a:lnTo>
                    <a:pt x="1627" y="5610"/>
                  </a:lnTo>
                  <a:lnTo>
                    <a:pt x="1870" y="5700"/>
                  </a:lnTo>
                  <a:lnTo>
                    <a:pt x="2126" y="5764"/>
                  </a:lnTo>
                  <a:lnTo>
                    <a:pt x="2395" y="5815"/>
                  </a:lnTo>
                  <a:lnTo>
                    <a:pt x="2664" y="5828"/>
                  </a:lnTo>
                  <a:lnTo>
                    <a:pt x="17739" y="5828"/>
                  </a:lnTo>
                  <a:lnTo>
                    <a:pt x="18008" y="5815"/>
                  </a:lnTo>
                  <a:lnTo>
                    <a:pt x="18277" y="5764"/>
                  </a:lnTo>
                  <a:lnTo>
                    <a:pt x="18533" y="5700"/>
                  </a:lnTo>
                  <a:lnTo>
                    <a:pt x="18777" y="5610"/>
                  </a:lnTo>
                  <a:lnTo>
                    <a:pt x="19007" y="5508"/>
                  </a:lnTo>
                  <a:lnTo>
                    <a:pt x="19225" y="5367"/>
                  </a:lnTo>
                  <a:lnTo>
                    <a:pt x="19430" y="5213"/>
                  </a:lnTo>
                  <a:lnTo>
                    <a:pt x="19622" y="5047"/>
                  </a:lnTo>
                  <a:lnTo>
                    <a:pt x="19788" y="4854"/>
                  </a:lnTo>
                  <a:lnTo>
                    <a:pt x="19942" y="4649"/>
                  </a:lnTo>
                  <a:lnTo>
                    <a:pt x="20070" y="4432"/>
                  </a:lnTo>
                  <a:lnTo>
                    <a:pt x="20185" y="4201"/>
                  </a:lnTo>
                  <a:lnTo>
                    <a:pt x="20275" y="3958"/>
                  </a:lnTo>
                  <a:lnTo>
                    <a:pt x="20339" y="3702"/>
                  </a:lnTo>
                  <a:lnTo>
                    <a:pt x="20378" y="3433"/>
                  </a:lnTo>
                  <a:lnTo>
                    <a:pt x="20403" y="3164"/>
                  </a:lnTo>
                  <a:lnTo>
                    <a:pt x="20403" y="2651"/>
                  </a:lnTo>
                  <a:lnTo>
                    <a:pt x="20378" y="2383"/>
                  </a:lnTo>
                  <a:lnTo>
                    <a:pt x="20339" y="2126"/>
                  </a:lnTo>
                  <a:lnTo>
                    <a:pt x="20275" y="1870"/>
                  </a:lnTo>
                  <a:lnTo>
                    <a:pt x="20185" y="1627"/>
                  </a:lnTo>
                  <a:lnTo>
                    <a:pt x="20070" y="1383"/>
                  </a:lnTo>
                  <a:lnTo>
                    <a:pt x="19942" y="1166"/>
                  </a:lnTo>
                  <a:lnTo>
                    <a:pt x="19788" y="961"/>
                  </a:lnTo>
                  <a:lnTo>
                    <a:pt x="19622" y="782"/>
                  </a:lnTo>
                  <a:lnTo>
                    <a:pt x="19430" y="602"/>
                  </a:lnTo>
                  <a:lnTo>
                    <a:pt x="19225" y="449"/>
                  </a:lnTo>
                  <a:lnTo>
                    <a:pt x="19007" y="320"/>
                  </a:lnTo>
                  <a:lnTo>
                    <a:pt x="18777" y="205"/>
                  </a:lnTo>
                  <a:lnTo>
                    <a:pt x="18533" y="116"/>
                  </a:lnTo>
                  <a:lnTo>
                    <a:pt x="18277" y="51"/>
                  </a:lnTo>
                  <a:lnTo>
                    <a:pt x="18008" y="13"/>
                  </a:lnTo>
                  <a:lnTo>
                    <a:pt x="17739"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37" name="Google Shape;1961;p38_0"/>
            <p:cNvSpPr/>
            <p:nvPr/>
          </p:nvSpPr>
          <p:spPr>
            <a:xfrm>
              <a:off x="1516680" y="3020760"/>
              <a:ext cx="789120" cy="157680"/>
            </a:xfrm>
            <a:custGeom>
              <a:avLst/>
              <a:gdLst/>
              <a:ahLst/>
              <a:cxnLst/>
              <a:rect l="l" t="t" r="r" b="b"/>
              <a:pathLst>
                <a:path w="18239" h="3652">
                  <a:moveTo>
                    <a:pt x="1640" y="1"/>
                  </a:moveTo>
                  <a:lnTo>
                    <a:pt x="1460" y="39"/>
                  </a:lnTo>
                  <a:lnTo>
                    <a:pt x="1281" y="78"/>
                  </a:lnTo>
                  <a:lnTo>
                    <a:pt x="1114" y="142"/>
                  </a:lnTo>
                  <a:lnTo>
                    <a:pt x="961" y="219"/>
                  </a:lnTo>
                  <a:lnTo>
                    <a:pt x="807" y="308"/>
                  </a:lnTo>
                  <a:lnTo>
                    <a:pt x="666" y="411"/>
                  </a:lnTo>
                  <a:lnTo>
                    <a:pt x="538" y="526"/>
                  </a:lnTo>
                  <a:lnTo>
                    <a:pt x="423" y="667"/>
                  </a:lnTo>
                  <a:lnTo>
                    <a:pt x="320" y="795"/>
                  </a:lnTo>
                  <a:lnTo>
                    <a:pt x="218" y="949"/>
                  </a:lnTo>
                  <a:lnTo>
                    <a:pt x="141" y="1115"/>
                  </a:lnTo>
                  <a:lnTo>
                    <a:pt x="90" y="1282"/>
                  </a:lnTo>
                  <a:lnTo>
                    <a:pt x="39" y="1448"/>
                  </a:lnTo>
                  <a:lnTo>
                    <a:pt x="13" y="1640"/>
                  </a:lnTo>
                  <a:lnTo>
                    <a:pt x="0" y="1820"/>
                  </a:lnTo>
                  <a:lnTo>
                    <a:pt x="13" y="2012"/>
                  </a:lnTo>
                  <a:lnTo>
                    <a:pt x="39" y="2191"/>
                  </a:lnTo>
                  <a:lnTo>
                    <a:pt x="90" y="2358"/>
                  </a:lnTo>
                  <a:lnTo>
                    <a:pt x="141" y="2537"/>
                  </a:lnTo>
                  <a:lnTo>
                    <a:pt x="218" y="2691"/>
                  </a:lnTo>
                  <a:lnTo>
                    <a:pt x="320" y="2844"/>
                  </a:lnTo>
                  <a:lnTo>
                    <a:pt x="423" y="2985"/>
                  </a:lnTo>
                  <a:lnTo>
                    <a:pt x="538" y="3113"/>
                  </a:lnTo>
                  <a:lnTo>
                    <a:pt x="666" y="3228"/>
                  </a:lnTo>
                  <a:lnTo>
                    <a:pt x="807" y="3331"/>
                  </a:lnTo>
                  <a:lnTo>
                    <a:pt x="961" y="3421"/>
                  </a:lnTo>
                  <a:lnTo>
                    <a:pt x="1114" y="3497"/>
                  </a:lnTo>
                  <a:lnTo>
                    <a:pt x="1281" y="3561"/>
                  </a:lnTo>
                  <a:lnTo>
                    <a:pt x="1460" y="3613"/>
                  </a:lnTo>
                  <a:lnTo>
                    <a:pt x="1640" y="3638"/>
                  </a:lnTo>
                  <a:lnTo>
                    <a:pt x="1832" y="3651"/>
                  </a:lnTo>
                  <a:lnTo>
                    <a:pt x="16420" y="3651"/>
                  </a:lnTo>
                  <a:lnTo>
                    <a:pt x="16612" y="3638"/>
                  </a:lnTo>
                  <a:lnTo>
                    <a:pt x="16791" y="3613"/>
                  </a:lnTo>
                  <a:lnTo>
                    <a:pt x="16958" y="3561"/>
                  </a:lnTo>
                  <a:lnTo>
                    <a:pt x="17124" y="3497"/>
                  </a:lnTo>
                  <a:lnTo>
                    <a:pt x="17291" y="3421"/>
                  </a:lnTo>
                  <a:lnTo>
                    <a:pt x="17444" y="3331"/>
                  </a:lnTo>
                  <a:lnTo>
                    <a:pt x="17585" y="3228"/>
                  </a:lnTo>
                  <a:lnTo>
                    <a:pt x="17713" y="3113"/>
                  </a:lnTo>
                  <a:lnTo>
                    <a:pt x="17829" y="2985"/>
                  </a:lnTo>
                  <a:lnTo>
                    <a:pt x="17931" y="2844"/>
                  </a:lnTo>
                  <a:lnTo>
                    <a:pt x="18021" y="2691"/>
                  </a:lnTo>
                  <a:lnTo>
                    <a:pt x="18098" y="2537"/>
                  </a:lnTo>
                  <a:lnTo>
                    <a:pt x="18162" y="2358"/>
                  </a:lnTo>
                  <a:lnTo>
                    <a:pt x="18213" y="2191"/>
                  </a:lnTo>
                  <a:lnTo>
                    <a:pt x="18239" y="2012"/>
                  </a:lnTo>
                  <a:lnTo>
                    <a:pt x="18239" y="1820"/>
                  </a:lnTo>
                  <a:lnTo>
                    <a:pt x="18239" y="1640"/>
                  </a:lnTo>
                  <a:lnTo>
                    <a:pt x="18213" y="1448"/>
                  </a:lnTo>
                  <a:lnTo>
                    <a:pt x="18162" y="1282"/>
                  </a:lnTo>
                  <a:lnTo>
                    <a:pt x="18098" y="1115"/>
                  </a:lnTo>
                  <a:lnTo>
                    <a:pt x="18021" y="949"/>
                  </a:lnTo>
                  <a:lnTo>
                    <a:pt x="17931" y="795"/>
                  </a:lnTo>
                  <a:lnTo>
                    <a:pt x="17829" y="667"/>
                  </a:lnTo>
                  <a:lnTo>
                    <a:pt x="17713" y="526"/>
                  </a:lnTo>
                  <a:lnTo>
                    <a:pt x="17585" y="411"/>
                  </a:lnTo>
                  <a:lnTo>
                    <a:pt x="17444" y="308"/>
                  </a:lnTo>
                  <a:lnTo>
                    <a:pt x="17291" y="219"/>
                  </a:lnTo>
                  <a:lnTo>
                    <a:pt x="17124" y="142"/>
                  </a:lnTo>
                  <a:lnTo>
                    <a:pt x="16958" y="78"/>
                  </a:lnTo>
                  <a:lnTo>
                    <a:pt x="16791" y="39"/>
                  </a:lnTo>
                  <a:lnTo>
                    <a:pt x="16612"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338" name="Google Shape;1962;p38_0"/>
            <p:cNvSpPr/>
            <p:nvPr/>
          </p:nvSpPr>
          <p:spPr>
            <a:xfrm>
              <a:off x="1845720" y="3020760"/>
              <a:ext cx="131400" cy="157680"/>
            </a:xfrm>
            <a:custGeom>
              <a:avLst/>
              <a:gdLst/>
              <a:ahLst/>
              <a:cxnLst/>
              <a:rect l="l" t="t" r="r" b="b"/>
              <a:pathLst>
                <a:path w="3036" h="3652">
                  <a:moveTo>
                    <a:pt x="0" y="1"/>
                  </a:moveTo>
                  <a:lnTo>
                    <a:pt x="0" y="3651"/>
                  </a:lnTo>
                  <a:lnTo>
                    <a:pt x="3035" y="3651"/>
                  </a:lnTo>
                  <a:lnTo>
                    <a:pt x="3035" y="1"/>
                  </a:lnTo>
                  <a:close/>
                </a:path>
              </a:pathLst>
            </a:custGeom>
            <a:solidFill>
              <a:srgbClr val="EFEFEF"/>
            </a:solidFill>
            <a:ln w="0">
              <a:noFill/>
            </a:ln>
          </p:spPr>
          <p:style>
            <a:lnRef idx="0">
              <a:scrgbClr r="0" g="0" b="0"/>
            </a:lnRef>
            <a:fillRef idx="0">
              <a:scrgbClr r="0" g="0" b="0"/>
            </a:fillRef>
            <a:effectRef idx="0">
              <a:scrgbClr r="0" g="0" b="0"/>
            </a:effectRef>
            <a:fontRef idx="minor"/>
          </p:style>
        </p:sp>
        <p:sp>
          <p:nvSpPr>
            <p:cNvPr id="339" name="Google Shape;1963;p38_0"/>
            <p:cNvSpPr/>
            <p:nvPr/>
          </p:nvSpPr>
          <p:spPr>
            <a:xfrm>
              <a:off x="1582560" y="3020760"/>
              <a:ext cx="131400" cy="157680"/>
            </a:xfrm>
            <a:custGeom>
              <a:avLst/>
              <a:gdLst/>
              <a:ahLst/>
              <a:cxnLst/>
              <a:rect l="l" t="t" r="r" b="b"/>
              <a:pathLst>
                <a:path w="3036" h="3652">
                  <a:moveTo>
                    <a:pt x="0" y="1"/>
                  </a:moveTo>
                  <a:lnTo>
                    <a:pt x="0" y="3651"/>
                  </a:lnTo>
                  <a:lnTo>
                    <a:pt x="3036" y="3651"/>
                  </a:lnTo>
                  <a:lnTo>
                    <a:pt x="3036" y="1"/>
                  </a:lnTo>
                  <a:close/>
                </a:path>
              </a:pathLst>
            </a:custGeom>
            <a:solidFill>
              <a:srgbClr val="EFEFEF"/>
            </a:solidFill>
            <a:ln w="0">
              <a:noFill/>
            </a:ln>
          </p:spPr>
          <p:style>
            <a:lnRef idx="0">
              <a:scrgbClr r="0" g="0" b="0"/>
            </a:lnRef>
            <a:fillRef idx="0">
              <a:scrgbClr r="0" g="0" b="0"/>
            </a:fillRef>
            <a:effectRef idx="0">
              <a:scrgbClr r="0" g="0" b="0"/>
            </a:effectRef>
            <a:fontRef idx="minor"/>
          </p:style>
        </p:sp>
        <p:sp>
          <p:nvSpPr>
            <p:cNvPr id="340" name="Google Shape;1964;p38_0"/>
            <p:cNvSpPr/>
            <p:nvPr/>
          </p:nvSpPr>
          <p:spPr>
            <a:xfrm>
              <a:off x="2108520" y="3020760"/>
              <a:ext cx="131760" cy="157680"/>
            </a:xfrm>
            <a:custGeom>
              <a:avLst/>
              <a:gdLst/>
              <a:ahLst/>
              <a:cxnLst/>
              <a:rect l="l" t="t" r="r" b="b"/>
              <a:pathLst>
                <a:path w="3050" h="3652">
                  <a:moveTo>
                    <a:pt x="1" y="1"/>
                  </a:moveTo>
                  <a:lnTo>
                    <a:pt x="1" y="3651"/>
                  </a:lnTo>
                  <a:lnTo>
                    <a:pt x="3049" y="3651"/>
                  </a:lnTo>
                  <a:lnTo>
                    <a:pt x="3049" y="1"/>
                  </a:lnTo>
                  <a:close/>
                </a:path>
              </a:pathLst>
            </a:custGeom>
            <a:solidFill>
              <a:srgbClr val="EFEFEF"/>
            </a:solidFill>
            <a:ln w="0">
              <a:noFill/>
            </a:ln>
          </p:spPr>
          <p:style>
            <a:lnRef idx="0">
              <a:scrgbClr r="0" g="0" b="0"/>
            </a:lnRef>
            <a:fillRef idx="0">
              <a:scrgbClr r="0" g="0" b="0"/>
            </a:fillRef>
            <a:effectRef idx="0">
              <a:scrgbClr r="0" g="0" b="0"/>
            </a:effectRef>
            <a:fontRef idx="minor"/>
          </p:style>
        </p:sp>
        <p:sp>
          <p:nvSpPr>
            <p:cNvPr id="341" name="Google Shape;1965;p38_0"/>
            <p:cNvSpPr/>
            <p:nvPr/>
          </p:nvSpPr>
          <p:spPr>
            <a:xfrm>
              <a:off x="1648440" y="3406680"/>
              <a:ext cx="525960" cy="71280"/>
            </a:xfrm>
            <a:custGeom>
              <a:avLst/>
              <a:gdLst/>
              <a:ahLst/>
              <a:cxnLst/>
              <a:rect l="l" t="t" r="r" b="b"/>
              <a:pathLst>
                <a:path w="12156" h="1653">
                  <a:moveTo>
                    <a:pt x="0" y="0"/>
                  </a:moveTo>
                  <a:lnTo>
                    <a:pt x="0" y="167"/>
                  </a:lnTo>
                  <a:lnTo>
                    <a:pt x="26" y="333"/>
                  </a:lnTo>
                  <a:lnTo>
                    <a:pt x="64" y="487"/>
                  </a:lnTo>
                  <a:lnTo>
                    <a:pt x="128" y="641"/>
                  </a:lnTo>
                  <a:lnTo>
                    <a:pt x="193" y="781"/>
                  </a:lnTo>
                  <a:lnTo>
                    <a:pt x="269" y="922"/>
                  </a:lnTo>
                  <a:lnTo>
                    <a:pt x="372" y="1050"/>
                  </a:lnTo>
                  <a:lnTo>
                    <a:pt x="474" y="1166"/>
                  </a:lnTo>
                  <a:lnTo>
                    <a:pt x="590" y="1268"/>
                  </a:lnTo>
                  <a:lnTo>
                    <a:pt x="718" y="1371"/>
                  </a:lnTo>
                  <a:lnTo>
                    <a:pt x="859" y="1447"/>
                  </a:lnTo>
                  <a:lnTo>
                    <a:pt x="999" y="1512"/>
                  </a:lnTo>
                  <a:lnTo>
                    <a:pt x="1153" y="1576"/>
                  </a:lnTo>
                  <a:lnTo>
                    <a:pt x="1307" y="1614"/>
                  </a:lnTo>
                  <a:lnTo>
                    <a:pt x="1473" y="1640"/>
                  </a:lnTo>
                  <a:lnTo>
                    <a:pt x="1640" y="1652"/>
                  </a:lnTo>
                  <a:lnTo>
                    <a:pt x="10516" y="1652"/>
                  </a:lnTo>
                  <a:lnTo>
                    <a:pt x="10682" y="1640"/>
                  </a:lnTo>
                  <a:lnTo>
                    <a:pt x="10849" y="1614"/>
                  </a:lnTo>
                  <a:lnTo>
                    <a:pt x="11002" y="1576"/>
                  </a:lnTo>
                  <a:lnTo>
                    <a:pt x="11156" y="1512"/>
                  </a:lnTo>
                  <a:lnTo>
                    <a:pt x="11297" y="1447"/>
                  </a:lnTo>
                  <a:lnTo>
                    <a:pt x="11438" y="1371"/>
                  </a:lnTo>
                  <a:lnTo>
                    <a:pt x="11553" y="1268"/>
                  </a:lnTo>
                  <a:lnTo>
                    <a:pt x="11681" y="1166"/>
                  </a:lnTo>
                  <a:lnTo>
                    <a:pt x="11784" y="1050"/>
                  </a:lnTo>
                  <a:lnTo>
                    <a:pt x="11873" y="922"/>
                  </a:lnTo>
                  <a:lnTo>
                    <a:pt x="11963" y="781"/>
                  </a:lnTo>
                  <a:lnTo>
                    <a:pt x="12027" y="641"/>
                  </a:lnTo>
                  <a:lnTo>
                    <a:pt x="12078" y="487"/>
                  </a:lnTo>
                  <a:lnTo>
                    <a:pt x="12117" y="333"/>
                  </a:lnTo>
                  <a:lnTo>
                    <a:pt x="12142" y="167"/>
                  </a:lnTo>
                  <a:lnTo>
                    <a:pt x="12155"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42" name="Google Shape;1966;p38_0"/>
            <p:cNvSpPr/>
            <p:nvPr/>
          </p:nvSpPr>
          <p:spPr>
            <a:xfrm>
              <a:off x="1760400" y="3477960"/>
              <a:ext cx="302040" cy="236520"/>
            </a:xfrm>
            <a:custGeom>
              <a:avLst/>
              <a:gdLst/>
              <a:ahLst/>
              <a:cxnLst/>
              <a:rect l="l" t="t" r="r" b="b"/>
              <a:pathLst>
                <a:path w="6981" h="5470">
                  <a:moveTo>
                    <a:pt x="1" y="0"/>
                  </a:moveTo>
                  <a:lnTo>
                    <a:pt x="1" y="5469"/>
                  </a:lnTo>
                  <a:lnTo>
                    <a:pt x="6981" y="5469"/>
                  </a:lnTo>
                  <a:lnTo>
                    <a:pt x="6981" y="0"/>
                  </a:lnTo>
                  <a:close/>
                </a:path>
              </a:pathLst>
            </a:custGeom>
            <a:solidFill>
              <a:srgbClr val="79B0FF"/>
            </a:solidFill>
            <a:ln w="0">
              <a:noFill/>
            </a:ln>
          </p:spPr>
          <p:style>
            <a:lnRef idx="0">
              <a:scrgbClr r="0" g="0" b="0"/>
            </a:lnRef>
            <a:fillRef idx="0">
              <a:scrgbClr r="0" g="0" b="0"/>
            </a:fillRef>
            <a:effectRef idx="0">
              <a:scrgbClr r="0" g="0" b="0"/>
            </a:effectRef>
            <a:fontRef idx="minor"/>
          </p:style>
        </p:sp>
        <p:sp>
          <p:nvSpPr>
            <p:cNvPr id="343" name="Google Shape;1967;p38_0"/>
            <p:cNvSpPr/>
            <p:nvPr/>
          </p:nvSpPr>
          <p:spPr>
            <a:xfrm>
              <a:off x="1760400" y="3556800"/>
              <a:ext cx="302040" cy="78480"/>
            </a:xfrm>
            <a:custGeom>
              <a:avLst/>
              <a:gdLst/>
              <a:ahLst/>
              <a:cxnLst/>
              <a:rect l="l" t="t" r="r" b="b"/>
              <a:pathLst>
                <a:path w="6981" h="1819">
                  <a:moveTo>
                    <a:pt x="1" y="0"/>
                  </a:moveTo>
                  <a:lnTo>
                    <a:pt x="1" y="1819"/>
                  </a:lnTo>
                  <a:lnTo>
                    <a:pt x="6981" y="1819"/>
                  </a:lnTo>
                  <a:lnTo>
                    <a:pt x="6981"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344" name="Google Shape;1968;p38_0"/>
            <p:cNvSpPr/>
            <p:nvPr/>
          </p:nvSpPr>
          <p:spPr>
            <a:xfrm>
              <a:off x="1064160" y="3714840"/>
              <a:ext cx="1694160" cy="605160"/>
            </a:xfrm>
            <a:custGeom>
              <a:avLst/>
              <a:gdLst/>
              <a:ahLst/>
              <a:cxnLst/>
              <a:rect l="l" t="t" r="r" b="b"/>
              <a:pathLst>
                <a:path w="39142" h="13987">
                  <a:moveTo>
                    <a:pt x="6097" y="0"/>
                  </a:moveTo>
                  <a:lnTo>
                    <a:pt x="5764" y="26"/>
                  </a:lnTo>
                  <a:lnTo>
                    <a:pt x="5444" y="77"/>
                  </a:lnTo>
                  <a:lnTo>
                    <a:pt x="5137" y="128"/>
                  </a:lnTo>
                  <a:lnTo>
                    <a:pt x="4817" y="205"/>
                  </a:lnTo>
                  <a:lnTo>
                    <a:pt x="4522" y="282"/>
                  </a:lnTo>
                  <a:lnTo>
                    <a:pt x="4215" y="385"/>
                  </a:lnTo>
                  <a:lnTo>
                    <a:pt x="3933" y="500"/>
                  </a:lnTo>
                  <a:lnTo>
                    <a:pt x="3638" y="628"/>
                  </a:lnTo>
                  <a:lnTo>
                    <a:pt x="3369" y="769"/>
                  </a:lnTo>
                  <a:lnTo>
                    <a:pt x="3100" y="923"/>
                  </a:lnTo>
                  <a:lnTo>
                    <a:pt x="2831" y="1089"/>
                  </a:lnTo>
                  <a:lnTo>
                    <a:pt x="2588" y="1268"/>
                  </a:lnTo>
                  <a:lnTo>
                    <a:pt x="2345" y="1460"/>
                  </a:lnTo>
                  <a:lnTo>
                    <a:pt x="2114" y="1665"/>
                  </a:lnTo>
                  <a:lnTo>
                    <a:pt x="1884" y="1883"/>
                  </a:lnTo>
                  <a:lnTo>
                    <a:pt x="1679" y="2101"/>
                  </a:lnTo>
                  <a:lnTo>
                    <a:pt x="1474" y="2331"/>
                  </a:lnTo>
                  <a:lnTo>
                    <a:pt x="1282" y="2575"/>
                  </a:lnTo>
                  <a:lnTo>
                    <a:pt x="1102" y="2831"/>
                  </a:lnTo>
                  <a:lnTo>
                    <a:pt x="936" y="3087"/>
                  </a:lnTo>
                  <a:lnTo>
                    <a:pt x="782" y="3356"/>
                  </a:lnTo>
                  <a:lnTo>
                    <a:pt x="641" y="3638"/>
                  </a:lnTo>
                  <a:lnTo>
                    <a:pt x="513" y="3920"/>
                  </a:lnTo>
                  <a:lnTo>
                    <a:pt x="398" y="4214"/>
                  </a:lnTo>
                  <a:lnTo>
                    <a:pt x="296" y="4509"/>
                  </a:lnTo>
                  <a:lnTo>
                    <a:pt x="206" y="4816"/>
                  </a:lnTo>
                  <a:lnTo>
                    <a:pt x="129" y="5124"/>
                  </a:lnTo>
                  <a:lnTo>
                    <a:pt x="78" y="5444"/>
                  </a:lnTo>
                  <a:lnTo>
                    <a:pt x="39" y="5764"/>
                  </a:lnTo>
                  <a:lnTo>
                    <a:pt x="14" y="6084"/>
                  </a:lnTo>
                  <a:lnTo>
                    <a:pt x="1" y="6417"/>
                  </a:lnTo>
                  <a:lnTo>
                    <a:pt x="1" y="13987"/>
                  </a:lnTo>
                  <a:lnTo>
                    <a:pt x="39142" y="13987"/>
                  </a:lnTo>
                  <a:lnTo>
                    <a:pt x="39142" y="6417"/>
                  </a:lnTo>
                  <a:lnTo>
                    <a:pt x="39142" y="6084"/>
                  </a:lnTo>
                  <a:lnTo>
                    <a:pt x="39116" y="5764"/>
                  </a:lnTo>
                  <a:lnTo>
                    <a:pt x="39078" y="5444"/>
                  </a:lnTo>
                  <a:lnTo>
                    <a:pt x="39014" y="5124"/>
                  </a:lnTo>
                  <a:lnTo>
                    <a:pt x="38950" y="4816"/>
                  </a:lnTo>
                  <a:lnTo>
                    <a:pt x="38860" y="4509"/>
                  </a:lnTo>
                  <a:lnTo>
                    <a:pt x="38758" y="4214"/>
                  </a:lnTo>
                  <a:lnTo>
                    <a:pt x="38642" y="3920"/>
                  </a:lnTo>
                  <a:lnTo>
                    <a:pt x="38514" y="3638"/>
                  </a:lnTo>
                  <a:lnTo>
                    <a:pt x="38373" y="3356"/>
                  </a:lnTo>
                  <a:lnTo>
                    <a:pt x="38220" y="3087"/>
                  </a:lnTo>
                  <a:lnTo>
                    <a:pt x="38053" y="2831"/>
                  </a:lnTo>
                  <a:lnTo>
                    <a:pt x="37874" y="2575"/>
                  </a:lnTo>
                  <a:lnTo>
                    <a:pt x="37682" y="2331"/>
                  </a:lnTo>
                  <a:lnTo>
                    <a:pt x="37477" y="2101"/>
                  </a:lnTo>
                  <a:lnTo>
                    <a:pt x="37272" y="1883"/>
                  </a:lnTo>
                  <a:lnTo>
                    <a:pt x="37041" y="1665"/>
                  </a:lnTo>
                  <a:lnTo>
                    <a:pt x="36811" y="1460"/>
                  </a:lnTo>
                  <a:lnTo>
                    <a:pt x="36567" y="1268"/>
                  </a:lnTo>
                  <a:lnTo>
                    <a:pt x="36311" y="1089"/>
                  </a:lnTo>
                  <a:lnTo>
                    <a:pt x="36055" y="923"/>
                  </a:lnTo>
                  <a:lnTo>
                    <a:pt x="35786" y="769"/>
                  </a:lnTo>
                  <a:lnTo>
                    <a:pt x="35504" y="628"/>
                  </a:lnTo>
                  <a:lnTo>
                    <a:pt x="35223" y="500"/>
                  </a:lnTo>
                  <a:lnTo>
                    <a:pt x="34928" y="385"/>
                  </a:lnTo>
                  <a:lnTo>
                    <a:pt x="34633" y="282"/>
                  </a:lnTo>
                  <a:lnTo>
                    <a:pt x="34326" y="205"/>
                  </a:lnTo>
                  <a:lnTo>
                    <a:pt x="34019" y="128"/>
                  </a:lnTo>
                  <a:lnTo>
                    <a:pt x="33698" y="77"/>
                  </a:lnTo>
                  <a:lnTo>
                    <a:pt x="33378" y="26"/>
                  </a:lnTo>
                  <a:lnTo>
                    <a:pt x="33058" y="0"/>
                  </a:lnTo>
                  <a:close/>
                </a:path>
              </a:pathLst>
            </a:custGeom>
            <a:solidFill>
              <a:srgbClr val="79B0FF"/>
            </a:solidFill>
            <a:ln w="0">
              <a:noFill/>
            </a:ln>
          </p:spPr>
          <p:style>
            <a:lnRef idx="0">
              <a:scrgbClr r="0" g="0" b="0"/>
            </a:lnRef>
            <a:fillRef idx="0">
              <a:scrgbClr r="0" g="0" b="0"/>
            </a:fillRef>
            <a:effectRef idx="0">
              <a:scrgbClr r="0" g="0" b="0"/>
            </a:effectRef>
            <a:fontRef idx="minor"/>
          </p:style>
        </p:sp>
      </p:grpSp>
      <p:sp>
        <p:nvSpPr>
          <p:cNvPr id="345" name="Oval 344"/>
          <p:cNvSpPr/>
          <p:nvPr/>
        </p:nvSpPr>
        <p:spPr>
          <a:xfrm>
            <a:off x="5126028" y="3834466"/>
            <a:ext cx="752128" cy="727842"/>
          </a:xfrm>
          <a:prstGeom prst="ellipse">
            <a:avLst/>
          </a:prstGeom>
          <a:solidFill>
            <a:srgbClr val="FF0000"/>
          </a:solidFill>
          <a:ln w="0">
            <a:solidFill>
              <a:srgbClr val="3465A4"/>
            </a:solidFill>
          </a:ln>
        </p:spPr>
        <p:style>
          <a:lnRef idx="0">
            <a:scrgbClr r="0" g="0" b="0"/>
          </a:lnRef>
          <a:fillRef idx="0">
            <a:scrgbClr r="0" g="0" b="0"/>
          </a:fillRef>
          <a:effectRef idx="0">
            <a:scrgbClr r="0" g="0" b="0"/>
          </a:effectRef>
          <a:fontRef idx="minor"/>
        </p:style>
      </p:sp>
      <p:sp>
        <p:nvSpPr>
          <p:cNvPr id="346" name="Oval 345"/>
          <p:cNvSpPr/>
          <p:nvPr/>
        </p:nvSpPr>
        <p:spPr>
          <a:xfrm>
            <a:off x="608528" y="2271595"/>
            <a:ext cx="648000" cy="648000"/>
          </a:xfrm>
          <a:prstGeom prst="ellipse">
            <a:avLst/>
          </a:prstGeom>
          <a:solidFill>
            <a:srgbClr val="8D1D75"/>
          </a:solidFill>
          <a:ln w="0">
            <a:solidFill>
              <a:srgbClr val="3465A4"/>
            </a:solidFill>
          </a:ln>
        </p:spPr>
        <p:style>
          <a:lnRef idx="0">
            <a:scrgbClr r="0" g="0" b="0"/>
          </a:lnRef>
          <a:fillRef idx="0">
            <a:scrgbClr r="0" g="0" b="0"/>
          </a:fillRef>
          <a:effectRef idx="0">
            <a:scrgbClr r="0" g="0" b="0"/>
          </a:effectRef>
          <a:fontRef idx="minor"/>
        </p:style>
      </p:sp>
      <p:grpSp>
        <p:nvGrpSpPr>
          <p:cNvPr id="347" name="Google Shape;750;p23"/>
          <p:cNvGrpSpPr/>
          <p:nvPr/>
        </p:nvGrpSpPr>
        <p:grpSpPr>
          <a:xfrm>
            <a:off x="5212429" y="3924231"/>
            <a:ext cx="579326" cy="544741"/>
            <a:chOff x="3960000" y="360000"/>
            <a:chExt cx="900000" cy="900000"/>
          </a:xfrm>
        </p:grpSpPr>
        <p:sp>
          <p:nvSpPr>
            <p:cNvPr id="348" name="Google Shape;751;p23_0"/>
            <p:cNvSpPr/>
            <p:nvPr/>
          </p:nvSpPr>
          <p:spPr>
            <a:xfrm>
              <a:off x="4410000" y="729360"/>
              <a:ext cx="232200" cy="52200"/>
            </a:xfrm>
            <a:custGeom>
              <a:avLst/>
              <a:gdLst/>
              <a:ahLst/>
              <a:cxnLst/>
              <a:rect l="l" t="t" r="r" b="b"/>
              <a:pathLst>
                <a:path w="54230" h="12279">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49" name="Google Shape;752;p23_0"/>
            <p:cNvSpPr/>
            <p:nvPr/>
          </p:nvSpPr>
          <p:spPr>
            <a:xfrm>
              <a:off x="4224960" y="623880"/>
              <a:ext cx="157680" cy="157320"/>
            </a:xfrm>
            <a:custGeom>
              <a:avLst/>
              <a:gdLst/>
              <a:ahLst/>
              <a:cxnLst/>
              <a:rect l="l" t="t" r="r" b="b"/>
              <a:pathLst>
                <a:path w="36836" h="36836">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50" name="Google Shape;753;p23_0"/>
            <p:cNvSpPr/>
            <p:nvPr/>
          </p:nvSpPr>
          <p:spPr>
            <a:xfrm>
              <a:off x="3960000" y="360000"/>
              <a:ext cx="668160" cy="900000"/>
            </a:xfrm>
            <a:custGeom>
              <a:avLst/>
              <a:gdLst/>
              <a:ahLst/>
              <a:cxnLst/>
              <a:rect l="l" t="t" r="r" b="b"/>
              <a:pathLst>
                <a:path w="155731" h="20955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51" name="Google Shape;754;p23_0"/>
            <p:cNvSpPr/>
            <p:nvPr/>
          </p:nvSpPr>
          <p:spPr>
            <a:xfrm>
              <a:off x="4410000" y="623880"/>
              <a:ext cx="237240" cy="52200"/>
            </a:xfrm>
            <a:custGeom>
              <a:avLst/>
              <a:gdLst/>
              <a:ahLst/>
              <a:cxnLst/>
              <a:rect l="l" t="t" r="r" b="b"/>
              <a:pathLst>
                <a:path w="55356" h="12279">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52" name="Google Shape;755;p23_0"/>
            <p:cNvSpPr/>
            <p:nvPr/>
          </p:nvSpPr>
          <p:spPr>
            <a:xfrm>
              <a:off x="4629240" y="413280"/>
              <a:ext cx="230760" cy="209880"/>
            </a:xfrm>
            <a:custGeom>
              <a:avLst/>
              <a:gdLst/>
              <a:ahLst/>
              <a:cxnLst/>
              <a:rect l="l" t="t" r="r" b="b"/>
              <a:pathLst>
                <a:path w="53820" h="49114">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53" name="Google Shape;756;p23_0"/>
            <p:cNvSpPr/>
            <p:nvPr/>
          </p:nvSpPr>
          <p:spPr>
            <a:xfrm>
              <a:off x="4643280" y="623880"/>
              <a:ext cx="216720" cy="157320"/>
            </a:xfrm>
            <a:custGeom>
              <a:avLst/>
              <a:gdLst/>
              <a:ahLst/>
              <a:cxnLst/>
              <a:rect l="l" t="t" r="r" b="b"/>
              <a:pathLst>
                <a:path w="50649" h="36836">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54" name="Google Shape;757;p23_0"/>
            <p:cNvSpPr/>
            <p:nvPr/>
          </p:nvSpPr>
          <p:spPr>
            <a:xfrm>
              <a:off x="4608360" y="782640"/>
              <a:ext cx="251640" cy="210240"/>
            </a:xfrm>
            <a:custGeom>
              <a:avLst/>
              <a:gdLst/>
              <a:ahLst/>
              <a:cxnLst/>
              <a:rect l="l" t="t" r="r" b="b"/>
              <a:pathLst>
                <a:path w="58629" h="49114">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w="0">
              <a:noFill/>
            </a:ln>
          </p:spPr>
          <p:style>
            <a:lnRef idx="0">
              <a:scrgbClr r="0" g="0" b="0"/>
            </a:lnRef>
            <a:fillRef idx="0">
              <a:scrgbClr r="0" g="0" b="0"/>
            </a:fillRef>
            <a:effectRef idx="0">
              <a:scrgbClr r="0" g="0" b="0"/>
            </a:effectRef>
            <a:fontRef idx="minor"/>
          </p:style>
        </p:sp>
      </p:grpSp>
      <p:grpSp>
        <p:nvGrpSpPr>
          <p:cNvPr id="355" name="Google Shape;758;p23"/>
          <p:cNvGrpSpPr/>
          <p:nvPr/>
        </p:nvGrpSpPr>
        <p:grpSpPr>
          <a:xfrm>
            <a:off x="658701" y="2313895"/>
            <a:ext cx="541874" cy="561594"/>
            <a:chOff x="4664160" y="2250000"/>
            <a:chExt cx="586800" cy="586440"/>
          </a:xfrm>
        </p:grpSpPr>
        <p:sp>
          <p:nvSpPr>
            <p:cNvPr id="356" name="Google Shape;759;p23_0"/>
            <p:cNvSpPr/>
            <p:nvPr/>
          </p:nvSpPr>
          <p:spPr>
            <a:xfrm>
              <a:off x="4664160" y="2250000"/>
              <a:ext cx="586800" cy="586440"/>
            </a:xfrm>
            <a:custGeom>
              <a:avLst/>
              <a:gdLst/>
              <a:ahLst/>
              <a:cxnLst/>
              <a:rect l="l" t="t" r="r" b="b"/>
              <a:pathLst>
                <a:path w="12036" h="12036">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57" name="Google Shape;760;p23_0"/>
            <p:cNvSpPr/>
            <p:nvPr/>
          </p:nvSpPr>
          <p:spPr>
            <a:xfrm>
              <a:off x="4942440" y="2526840"/>
              <a:ext cx="33840" cy="34920"/>
            </a:xfrm>
            <a:custGeom>
              <a:avLst/>
              <a:gdLst/>
              <a:ahLst/>
              <a:cxnLst/>
              <a:rect l="l" t="t" r="r" b="b"/>
              <a:pathLst>
                <a:path w="694" h="726">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58" name="Google Shape;761;p23_0"/>
            <p:cNvSpPr/>
            <p:nvPr/>
          </p:nvSpPr>
          <p:spPr>
            <a:xfrm>
              <a:off x="4861080" y="2444040"/>
              <a:ext cx="196200" cy="199080"/>
            </a:xfrm>
            <a:custGeom>
              <a:avLst/>
              <a:gdLst/>
              <a:ahLst/>
              <a:cxnLst/>
              <a:rect l="l" t="t" r="r" b="b"/>
              <a:pathLst>
                <a:path w="4033" h="4096">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w="0">
              <a:noFill/>
            </a:ln>
          </p:spPr>
          <p:style>
            <a:lnRef idx="0">
              <a:scrgbClr r="0" g="0" b="0"/>
            </a:lnRef>
            <a:fillRef idx="0">
              <a:scrgbClr r="0" g="0" b="0"/>
            </a:fillRef>
            <a:effectRef idx="0">
              <a:scrgbClr r="0" g="0" b="0"/>
            </a:effectRef>
            <a:fontRef idx="minor"/>
          </p:style>
        </p:sp>
      </p:grpSp>
      <p:sp>
        <p:nvSpPr>
          <p:cNvPr id="359" name="Oval 358"/>
          <p:cNvSpPr/>
          <p:nvPr/>
        </p:nvSpPr>
        <p:spPr>
          <a:xfrm>
            <a:off x="669728" y="3081595"/>
            <a:ext cx="648000" cy="648000"/>
          </a:xfrm>
          <a:prstGeom prst="ellipse">
            <a:avLst/>
          </a:prstGeom>
          <a:solidFill>
            <a:srgbClr val="8D1D75"/>
          </a:solidFill>
          <a:ln w="0">
            <a:solidFill>
              <a:srgbClr val="3465A4"/>
            </a:solidFill>
          </a:ln>
        </p:spPr>
        <p:style>
          <a:lnRef idx="0">
            <a:scrgbClr r="0" g="0" b="0"/>
          </a:lnRef>
          <a:fillRef idx="0">
            <a:scrgbClr r="0" g="0" b="0"/>
          </a:fillRef>
          <a:effectRef idx="0">
            <a:scrgbClr r="0" g="0" b="0"/>
          </a:effectRef>
          <a:fontRef idx="minor"/>
        </p:style>
      </p:sp>
      <p:sp>
        <p:nvSpPr>
          <p:cNvPr id="360" name="Oval 359"/>
          <p:cNvSpPr/>
          <p:nvPr/>
        </p:nvSpPr>
        <p:spPr>
          <a:xfrm>
            <a:off x="634448" y="1461595"/>
            <a:ext cx="648000" cy="648000"/>
          </a:xfrm>
          <a:prstGeom prst="ellipse">
            <a:avLst/>
          </a:prstGeom>
          <a:solidFill>
            <a:srgbClr val="8D1D75"/>
          </a:solidFill>
          <a:ln w="0">
            <a:solidFill>
              <a:srgbClr val="3465A4"/>
            </a:solidFill>
          </a:ln>
        </p:spPr>
        <p:style>
          <a:lnRef idx="0">
            <a:scrgbClr r="0" g="0" b="0"/>
          </a:lnRef>
          <a:fillRef idx="0">
            <a:scrgbClr r="0" g="0" b="0"/>
          </a:fillRef>
          <a:effectRef idx="0">
            <a:scrgbClr r="0" g="0" b="0"/>
          </a:effectRef>
          <a:fontRef idx="minor"/>
        </p:style>
      </p:sp>
      <p:sp>
        <p:nvSpPr>
          <p:cNvPr id="361" name="Oval 360"/>
          <p:cNvSpPr/>
          <p:nvPr/>
        </p:nvSpPr>
        <p:spPr>
          <a:xfrm>
            <a:off x="669728" y="4053595"/>
            <a:ext cx="648000" cy="648000"/>
          </a:xfrm>
          <a:prstGeom prst="ellipse">
            <a:avLst/>
          </a:prstGeom>
          <a:solidFill>
            <a:srgbClr val="8D1D75"/>
          </a:solidFill>
          <a:ln w="0">
            <a:solidFill>
              <a:srgbClr val="3465A4"/>
            </a:solidFill>
          </a:ln>
        </p:spPr>
        <p:style>
          <a:lnRef idx="0">
            <a:scrgbClr r="0" g="0" b="0"/>
          </a:lnRef>
          <a:fillRef idx="0">
            <a:scrgbClr r="0" g="0" b="0"/>
          </a:fillRef>
          <a:effectRef idx="0">
            <a:scrgbClr r="0" g="0" b="0"/>
          </a:effectRef>
          <a:fontRef idx="minor"/>
        </p:style>
      </p:sp>
      <p:grpSp>
        <p:nvGrpSpPr>
          <p:cNvPr id="362" name="Google Shape;762;p23"/>
          <p:cNvGrpSpPr/>
          <p:nvPr/>
        </p:nvGrpSpPr>
        <p:grpSpPr>
          <a:xfrm>
            <a:off x="695648" y="1534315"/>
            <a:ext cx="622080" cy="570780"/>
            <a:chOff x="4751280" y="1512720"/>
            <a:chExt cx="591480" cy="575280"/>
          </a:xfrm>
        </p:grpSpPr>
        <p:sp>
          <p:nvSpPr>
            <p:cNvPr id="363" name="Google Shape;763;p23_0"/>
            <p:cNvSpPr/>
            <p:nvPr/>
          </p:nvSpPr>
          <p:spPr>
            <a:xfrm>
              <a:off x="4751280" y="1512720"/>
              <a:ext cx="187920" cy="445320"/>
            </a:xfrm>
            <a:custGeom>
              <a:avLst/>
              <a:gdLst/>
              <a:ahLst/>
              <a:cxnLst/>
              <a:rect l="l" t="t" r="r" b="b"/>
              <a:pathLst>
                <a:path w="3454" h="8169">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64" name="Google Shape;764;p23_0"/>
            <p:cNvSpPr/>
            <p:nvPr/>
          </p:nvSpPr>
          <p:spPr>
            <a:xfrm>
              <a:off x="5145480" y="1910520"/>
              <a:ext cx="65880" cy="56160"/>
            </a:xfrm>
            <a:custGeom>
              <a:avLst/>
              <a:gdLst/>
              <a:ahLst/>
              <a:cxnLst/>
              <a:rect l="l" t="t" r="r" b="b"/>
              <a:pathLst>
                <a:path w="1216" h="1039">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65" name="Google Shape;765;p23_0"/>
            <p:cNvSpPr/>
            <p:nvPr/>
          </p:nvSpPr>
          <p:spPr>
            <a:xfrm>
              <a:off x="5033520" y="1789560"/>
              <a:ext cx="309240" cy="298440"/>
            </a:xfrm>
            <a:custGeom>
              <a:avLst/>
              <a:gdLst/>
              <a:ahLst/>
              <a:cxnLst/>
              <a:rect l="l" t="t" r="r" b="b"/>
              <a:pathLst>
                <a:path w="5669" h="5479">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66" name="Google Shape;766;p23_0"/>
            <p:cNvSpPr/>
            <p:nvPr/>
          </p:nvSpPr>
          <p:spPr>
            <a:xfrm>
              <a:off x="4973760" y="1512720"/>
              <a:ext cx="182880" cy="442800"/>
            </a:xfrm>
            <a:custGeom>
              <a:avLst/>
              <a:gdLst/>
              <a:ahLst/>
              <a:cxnLst/>
              <a:rect l="l" t="t" r="r" b="b"/>
              <a:pathLst>
                <a:path w="3359" h="8122">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w="0">
              <a:noFill/>
            </a:ln>
          </p:spPr>
          <p:style>
            <a:lnRef idx="0">
              <a:scrgbClr r="0" g="0" b="0"/>
            </a:lnRef>
            <a:fillRef idx="0">
              <a:scrgbClr r="0" g="0" b="0"/>
            </a:fillRef>
            <a:effectRef idx="0">
              <a:scrgbClr r="0" g="0" b="0"/>
            </a:effectRef>
            <a:fontRef idx="minor"/>
          </p:style>
        </p:sp>
      </p:grpSp>
      <p:grpSp>
        <p:nvGrpSpPr>
          <p:cNvPr id="367" name="Google Shape;1019;p27"/>
          <p:cNvGrpSpPr/>
          <p:nvPr/>
        </p:nvGrpSpPr>
        <p:grpSpPr>
          <a:xfrm>
            <a:off x="703308" y="3177785"/>
            <a:ext cx="572317" cy="514980"/>
            <a:chOff x="4632480" y="3062520"/>
            <a:chExt cx="648000" cy="645480"/>
          </a:xfrm>
        </p:grpSpPr>
        <p:sp>
          <p:nvSpPr>
            <p:cNvPr id="368" name="Google Shape;1020;p27_0"/>
            <p:cNvSpPr/>
            <p:nvPr/>
          </p:nvSpPr>
          <p:spPr>
            <a:xfrm>
              <a:off x="4732560" y="3477960"/>
              <a:ext cx="179280" cy="230040"/>
            </a:xfrm>
            <a:custGeom>
              <a:avLst/>
              <a:gdLst/>
              <a:ahLst/>
              <a:cxnLst/>
              <a:rect l="l" t="t" r="r" b="b"/>
              <a:pathLst>
                <a:path w="2906" h="3728">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69" name="Google Shape;1021;p27_0"/>
            <p:cNvSpPr/>
            <p:nvPr/>
          </p:nvSpPr>
          <p:spPr>
            <a:xfrm>
              <a:off x="5225400" y="3233160"/>
              <a:ext cx="55080" cy="155880"/>
            </a:xfrm>
            <a:custGeom>
              <a:avLst/>
              <a:gdLst/>
              <a:ahLst/>
              <a:cxnLst/>
              <a:rect l="l" t="t" r="r" b="b"/>
              <a:pathLst>
                <a:path w="906" h="2525">
                  <a:moveTo>
                    <a:pt x="0" y="0"/>
                  </a:moveTo>
                  <a:lnTo>
                    <a:pt x="0" y="2525"/>
                  </a:lnTo>
                  <a:cubicBezTo>
                    <a:pt x="548" y="2358"/>
                    <a:pt x="905" y="1834"/>
                    <a:pt x="905" y="1263"/>
                  </a:cubicBezTo>
                  <a:cubicBezTo>
                    <a:pt x="905" y="691"/>
                    <a:pt x="548" y="167"/>
                    <a:pt x="0" y="0"/>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70" name="Google Shape;1022;p27_0"/>
            <p:cNvSpPr/>
            <p:nvPr/>
          </p:nvSpPr>
          <p:spPr>
            <a:xfrm>
              <a:off x="4840920" y="3155400"/>
              <a:ext cx="31680" cy="288000"/>
            </a:xfrm>
            <a:custGeom>
              <a:avLst/>
              <a:gdLst/>
              <a:ahLst/>
              <a:cxnLst/>
              <a:rect l="l" t="t" r="r" b="b"/>
              <a:pathLst>
                <a:path w="525" h="4668">
                  <a:moveTo>
                    <a:pt x="1" y="0"/>
                  </a:moveTo>
                  <a:lnTo>
                    <a:pt x="1" y="4668"/>
                  </a:lnTo>
                  <a:lnTo>
                    <a:pt x="525" y="4668"/>
                  </a:lnTo>
                  <a:lnTo>
                    <a:pt x="525"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71" name="Google Shape;1023;p27_0"/>
            <p:cNvSpPr/>
            <p:nvPr/>
          </p:nvSpPr>
          <p:spPr>
            <a:xfrm>
              <a:off x="4632480" y="3158280"/>
              <a:ext cx="100800" cy="282600"/>
            </a:xfrm>
            <a:custGeom>
              <a:avLst/>
              <a:gdLst/>
              <a:ahLst/>
              <a:cxnLst/>
              <a:rect l="l" t="t" r="r" b="b"/>
              <a:pathLst>
                <a:path w="1644" h="4574">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72" name="Google Shape;1024;p27_0"/>
            <p:cNvSpPr/>
            <p:nvPr/>
          </p:nvSpPr>
          <p:spPr>
            <a:xfrm>
              <a:off x="4773240" y="3155400"/>
              <a:ext cx="30600" cy="288000"/>
            </a:xfrm>
            <a:custGeom>
              <a:avLst/>
              <a:gdLst/>
              <a:ahLst/>
              <a:cxnLst/>
              <a:rect l="l" t="t" r="r" b="b"/>
              <a:pathLst>
                <a:path w="501" h="4668">
                  <a:moveTo>
                    <a:pt x="0" y="0"/>
                  </a:moveTo>
                  <a:lnTo>
                    <a:pt x="0" y="4668"/>
                  </a:lnTo>
                  <a:lnTo>
                    <a:pt x="501" y="4668"/>
                  </a:lnTo>
                  <a:lnTo>
                    <a:pt x="50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373" name="Google Shape;1025;p27_0"/>
            <p:cNvSpPr/>
            <p:nvPr/>
          </p:nvSpPr>
          <p:spPr>
            <a:xfrm>
              <a:off x="4909680" y="3062520"/>
              <a:ext cx="277920" cy="471960"/>
            </a:xfrm>
            <a:custGeom>
              <a:avLst/>
              <a:gdLst/>
              <a:ahLst/>
              <a:cxnLst/>
              <a:rect l="l" t="t" r="r" b="b"/>
              <a:pathLst>
                <a:path w="4502" h="7632">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rgbClr val="FFFFFF"/>
            </a:solidFill>
            <a:ln w="0">
              <a:noFill/>
            </a:ln>
          </p:spPr>
          <p:style>
            <a:lnRef idx="0">
              <a:scrgbClr r="0" g="0" b="0"/>
            </a:lnRef>
            <a:fillRef idx="0">
              <a:scrgbClr r="0" g="0" b="0"/>
            </a:fillRef>
            <a:effectRef idx="0">
              <a:scrgbClr r="0" g="0" b="0"/>
            </a:effectRef>
            <a:fontRef idx="minor"/>
          </p:style>
        </p:sp>
      </p:grpSp>
      <p:grpSp>
        <p:nvGrpSpPr>
          <p:cNvPr id="374" name="Google Shape;1758;p35"/>
          <p:cNvGrpSpPr/>
          <p:nvPr/>
        </p:nvGrpSpPr>
        <p:grpSpPr>
          <a:xfrm>
            <a:off x="691851" y="4075015"/>
            <a:ext cx="612720" cy="605160"/>
            <a:chOff x="4725360" y="4015440"/>
            <a:chExt cx="674640" cy="664560"/>
          </a:xfrm>
        </p:grpSpPr>
        <p:sp>
          <p:nvSpPr>
            <p:cNvPr id="375" name="Google Shape;1759;p35_0"/>
            <p:cNvSpPr/>
            <p:nvPr/>
          </p:nvSpPr>
          <p:spPr>
            <a:xfrm>
              <a:off x="4953240" y="4015440"/>
              <a:ext cx="217080" cy="206280"/>
            </a:xfrm>
            <a:custGeom>
              <a:avLst/>
              <a:gdLst/>
              <a:ahLst/>
              <a:cxnLst/>
              <a:rect l="l" t="t" r="r" b="b"/>
              <a:pathLst>
                <a:path w="3407" h="3235">
                  <a:moveTo>
                    <a:pt x="1645" y="0"/>
                  </a:moveTo>
                  <a:cubicBezTo>
                    <a:pt x="811" y="0"/>
                    <a:pt x="1" y="641"/>
                    <a:pt x="1" y="1610"/>
                  </a:cubicBezTo>
                  <a:cubicBezTo>
                    <a:pt x="1" y="2591"/>
                    <a:pt x="804" y="3235"/>
                    <a:pt x="1634" y="3235"/>
                  </a:cubicBezTo>
                  <a:cubicBezTo>
                    <a:pt x="2033" y="3235"/>
                    <a:pt x="2438" y="3086"/>
                    <a:pt x="2763" y="2753"/>
                  </a:cubicBezTo>
                  <a:cubicBezTo>
                    <a:pt x="3406" y="2134"/>
                    <a:pt x="3406" y="1110"/>
                    <a:pt x="2763" y="467"/>
                  </a:cubicBezTo>
                  <a:cubicBezTo>
                    <a:pt x="2441" y="145"/>
                    <a:pt x="2041" y="0"/>
                    <a:pt x="1645" y="0"/>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76" name="Google Shape;1760;p35_0"/>
            <p:cNvSpPr/>
            <p:nvPr/>
          </p:nvSpPr>
          <p:spPr>
            <a:xfrm>
              <a:off x="4725360" y="4244400"/>
              <a:ext cx="216000" cy="207360"/>
            </a:xfrm>
            <a:custGeom>
              <a:avLst/>
              <a:gdLst/>
              <a:ahLst/>
              <a:cxnLst/>
              <a:rect l="l" t="t" r="r" b="b"/>
              <a:pathLst>
                <a:path w="3383" h="3246">
                  <a:moveTo>
                    <a:pt x="1626" y="1"/>
                  </a:moveTo>
                  <a:cubicBezTo>
                    <a:pt x="800" y="1"/>
                    <a:pt x="1" y="652"/>
                    <a:pt x="1" y="1621"/>
                  </a:cubicBezTo>
                  <a:cubicBezTo>
                    <a:pt x="1" y="2602"/>
                    <a:pt x="793" y="3246"/>
                    <a:pt x="1616" y="3246"/>
                  </a:cubicBezTo>
                  <a:cubicBezTo>
                    <a:pt x="2012" y="3246"/>
                    <a:pt x="2414" y="3097"/>
                    <a:pt x="2739" y="2764"/>
                  </a:cubicBezTo>
                  <a:cubicBezTo>
                    <a:pt x="3382" y="2145"/>
                    <a:pt x="3382" y="1121"/>
                    <a:pt x="2739" y="478"/>
                  </a:cubicBezTo>
                  <a:cubicBezTo>
                    <a:pt x="2417" y="148"/>
                    <a:pt x="2019" y="1"/>
                    <a:pt x="1626"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77" name="Google Shape;1761;p35_0"/>
            <p:cNvSpPr/>
            <p:nvPr/>
          </p:nvSpPr>
          <p:spPr>
            <a:xfrm>
              <a:off x="5182920" y="4244400"/>
              <a:ext cx="217080" cy="207360"/>
            </a:xfrm>
            <a:custGeom>
              <a:avLst/>
              <a:gdLst/>
              <a:ahLst/>
              <a:cxnLst/>
              <a:rect l="l" t="t" r="r" b="b"/>
              <a:pathLst>
                <a:path w="3407" h="3246">
                  <a:moveTo>
                    <a:pt x="1634" y="1"/>
                  </a:moveTo>
                  <a:cubicBezTo>
                    <a:pt x="800" y="1"/>
                    <a:pt x="1" y="652"/>
                    <a:pt x="1" y="1621"/>
                  </a:cubicBezTo>
                  <a:cubicBezTo>
                    <a:pt x="1" y="2602"/>
                    <a:pt x="793" y="3246"/>
                    <a:pt x="1623" y="3246"/>
                  </a:cubicBezTo>
                  <a:cubicBezTo>
                    <a:pt x="2023" y="3246"/>
                    <a:pt x="2431" y="3097"/>
                    <a:pt x="2763" y="2764"/>
                  </a:cubicBezTo>
                  <a:cubicBezTo>
                    <a:pt x="3406" y="2145"/>
                    <a:pt x="3406" y="1121"/>
                    <a:pt x="2763" y="478"/>
                  </a:cubicBezTo>
                  <a:cubicBezTo>
                    <a:pt x="2434" y="148"/>
                    <a:pt x="2030" y="1"/>
                    <a:pt x="1634"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78" name="Google Shape;1762;p35_0"/>
            <p:cNvSpPr/>
            <p:nvPr/>
          </p:nvSpPr>
          <p:spPr>
            <a:xfrm>
              <a:off x="4930200" y="4473720"/>
              <a:ext cx="228960" cy="206280"/>
            </a:xfrm>
            <a:custGeom>
              <a:avLst/>
              <a:gdLst/>
              <a:ahLst/>
              <a:cxnLst/>
              <a:rect l="l" t="t" r="r" b="b"/>
              <a:pathLst>
                <a:path w="3600" h="3236">
                  <a:moveTo>
                    <a:pt x="2003" y="1"/>
                  </a:moveTo>
                  <a:cubicBezTo>
                    <a:pt x="964" y="1"/>
                    <a:pt x="1" y="1047"/>
                    <a:pt x="504" y="2244"/>
                  </a:cubicBezTo>
                  <a:cubicBezTo>
                    <a:pt x="784" y="2925"/>
                    <a:pt x="1376" y="3235"/>
                    <a:pt x="1968" y="3235"/>
                  </a:cubicBezTo>
                  <a:cubicBezTo>
                    <a:pt x="2784" y="3235"/>
                    <a:pt x="3600" y="2646"/>
                    <a:pt x="3600" y="1625"/>
                  </a:cubicBezTo>
                  <a:cubicBezTo>
                    <a:pt x="3600" y="1196"/>
                    <a:pt x="3433" y="791"/>
                    <a:pt x="3123" y="482"/>
                  </a:cubicBezTo>
                  <a:cubicBezTo>
                    <a:pt x="2787" y="146"/>
                    <a:pt x="2390" y="1"/>
                    <a:pt x="2003"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79" name="Google Shape;1763;p35_0"/>
            <p:cNvSpPr/>
            <p:nvPr/>
          </p:nvSpPr>
          <p:spPr>
            <a:xfrm>
              <a:off x="4831920" y="4130280"/>
              <a:ext cx="106920" cy="97920"/>
            </a:xfrm>
            <a:custGeom>
              <a:avLst/>
              <a:gdLst/>
              <a:ahLst/>
              <a:cxnLst/>
              <a:rect l="l" t="t" r="r" b="b"/>
              <a:pathLst>
                <a:path w="1693" h="1554">
                  <a:moveTo>
                    <a:pt x="1354" y="1"/>
                  </a:moveTo>
                  <a:cubicBezTo>
                    <a:pt x="1291" y="1"/>
                    <a:pt x="1226" y="20"/>
                    <a:pt x="1169" y="58"/>
                  </a:cubicBezTo>
                  <a:cubicBezTo>
                    <a:pt x="788" y="344"/>
                    <a:pt x="430" y="677"/>
                    <a:pt x="168" y="1082"/>
                  </a:cubicBezTo>
                  <a:cubicBezTo>
                    <a:pt x="0" y="1318"/>
                    <a:pt x="201" y="1553"/>
                    <a:pt x="417" y="1553"/>
                  </a:cubicBezTo>
                  <a:cubicBezTo>
                    <a:pt x="507" y="1553"/>
                    <a:pt x="599" y="1513"/>
                    <a:pt x="669" y="1415"/>
                  </a:cubicBezTo>
                  <a:cubicBezTo>
                    <a:pt x="883" y="1082"/>
                    <a:pt x="1193" y="796"/>
                    <a:pt x="1526" y="558"/>
                  </a:cubicBezTo>
                  <a:cubicBezTo>
                    <a:pt x="1669" y="463"/>
                    <a:pt x="1693" y="272"/>
                    <a:pt x="1597" y="129"/>
                  </a:cubicBezTo>
                  <a:cubicBezTo>
                    <a:pt x="1540" y="44"/>
                    <a:pt x="1449" y="1"/>
                    <a:pt x="1354"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80" name="Google Shape;1764;p35_0"/>
            <p:cNvSpPr/>
            <p:nvPr/>
          </p:nvSpPr>
          <p:spPr>
            <a:xfrm>
              <a:off x="5174280" y="4467240"/>
              <a:ext cx="109080" cy="98640"/>
            </a:xfrm>
            <a:custGeom>
              <a:avLst/>
              <a:gdLst/>
              <a:ahLst/>
              <a:cxnLst/>
              <a:rect l="l" t="t" r="r" b="b"/>
              <a:pathLst>
                <a:path w="1719" h="1560">
                  <a:moveTo>
                    <a:pt x="1290" y="1"/>
                  </a:moveTo>
                  <a:cubicBezTo>
                    <a:pt x="1203" y="1"/>
                    <a:pt x="1115" y="40"/>
                    <a:pt x="1048" y="134"/>
                  </a:cubicBezTo>
                  <a:cubicBezTo>
                    <a:pt x="810" y="468"/>
                    <a:pt x="524" y="777"/>
                    <a:pt x="191" y="992"/>
                  </a:cubicBezTo>
                  <a:cubicBezTo>
                    <a:pt x="48" y="1087"/>
                    <a:pt x="0" y="1277"/>
                    <a:pt x="119" y="1420"/>
                  </a:cubicBezTo>
                  <a:cubicBezTo>
                    <a:pt x="163" y="1507"/>
                    <a:pt x="260" y="1559"/>
                    <a:pt x="355" y="1559"/>
                  </a:cubicBezTo>
                  <a:cubicBezTo>
                    <a:pt x="417" y="1559"/>
                    <a:pt x="478" y="1538"/>
                    <a:pt x="524" y="1492"/>
                  </a:cubicBezTo>
                  <a:cubicBezTo>
                    <a:pt x="929" y="1230"/>
                    <a:pt x="1262" y="872"/>
                    <a:pt x="1548" y="491"/>
                  </a:cubicBezTo>
                  <a:cubicBezTo>
                    <a:pt x="1719" y="252"/>
                    <a:pt x="1510" y="1"/>
                    <a:pt x="1290"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81" name="Google Shape;1765;p35_0"/>
            <p:cNvSpPr/>
            <p:nvPr/>
          </p:nvSpPr>
          <p:spPr>
            <a:xfrm>
              <a:off x="4831560" y="4467240"/>
              <a:ext cx="108720" cy="98640"/>
            </a:xfrm>
            <a:custGeom>
              <a:avLst/>
              <a:gdLst/>
              <a:ahLst/>
              <a:cxnLst/>
              <a:rect l="l" t="t" r="r" b="b"/>
              <a:pathLst>
                <a:path w="1720" h="1560">
                  <a:moveTo>
                    <a:pt x="429" y="1"/>
                  </a:moveTo>
                  <a:cubicBezTo>
                    <a:pt x="210" y="1"/>
                    <a:pt x="1" y="252"/>
                    <a:pt x="171" y="491"/>
                  </a:cubicBezTo>
                  <a:cubicBezTo>
                    <a:pt x="457" y="872"/>
                    <a:pt x="791" y="1230"/>
                    <a:pt x="1196" y="1492"/>
                  </a:cubicBezTo>
                  <a:cubicBezTo>
                    <a:pt x="1242" y="1538"/>
                    <a:pt x="1303" y="1559"/>
                    <a:pt x="1365" y="1559"/>
                  </a:cubicBezTo>
                  <a:cubicBezTo>
                    <a:pt x="1464" y="1559"/>
                    <a:pt x="1566" y="1507"/>
                    <a:pt x="1624" y="1420"/>
                  </a:cubicBezTo>
                  <a:cubicBezTo>
                    <a:pt x="1719" y="1277"/>
                    <a:pt x="1672" y="1087"/>
                    <a:pt x="1529" y="992"/>
                  </a:cubicBezTo>
                  <a:cubicBezTo>
                    <a:pt x="1196" y="777"/>
                    <a:pt x="910" y="468"/>
                    <a:pt x="672" y="134"/>
                  </a:cubicBezTo>
                  <a:cubicBezTo>
                    <a:pt x="604" y="40"/>
                    <a:pt x="516" y="1"/>
                    <a:pt x="429" y="1"/>
                  </a:cubicBez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82" name="Google Shape;1766;p35_0"/>
            <p:cNvSpPr/>
            <p:nvPr/>
          </p:nvSpPr>
          <p:spPr>
            <a:xfrm>
              <a:off x="5174280" y="4130280"/>
              <a:ext cx="107280" cy="97920"/>
            </a:xfrm>
            <a:custGeom>
              <a:avLst/>
              <a:gdLst/>
              <a:ahLst/>
              <a:cxnLst/>
              <a:rect l="l" t="t" r="r" b="b"/>
              <a:pathLst>
                <a:path w="1693" h="1554">
                  <a:moveTo>
                    <a:pt x="339" y="1"/>
                  </a:moveTo>
                  <a:cubicBezTo>
                    <a:pt x="244" y="1"/>
                    <a:pt x="152" y="44"/>
                    <a:pt x="95" y="129"/>
                  </a:cubicBezTo>
                  <a:cubicBezTo>
                    <a:pt x="0" y="272"/>
                    <a:pt x="24" y="463"/>
                    <a:pt x="167" y="558"/>
                  </a:cubicBezTo>
                  <a:cubicBezTo>
                    <a:pt x="500" y="796"/>
                    <a:pt x="810" y="1082"/>
                    <a:pt x="1024" y="1415"/>
                  </a:cubicBezTo>
                  <a:cubicBezTo>
                    <a:pt x="1094" y="1513"/>
                    <a:pt x="1186" y="1553"/>
                    <a:pt x="1276" y="1553"/>
                  </a:cubicBezTo>
                  <a:cubicBezTo>
                    <a:pt x="1492" y="1553"/>
                    <a:pt x="1693" y="1318"/>
                    <a:pt x="1524" y="1082"/>
                  </a:cubicBezTo>
                  <a:cubicBezTo>
                    <a:pt x="1262" y="677"/>
                    <a:pt x="905" y="344"/>
                    <a:pt x="524" y="58"/>
                  </a:cubicBezTo>
                  <a:cubicBezTo>
                    <a:pt x="467" y="20"/>
                    <a:pt x="402" y="1"/>
                    <a:pt x="339" y="1"/>
                  </a:cubicBezTo>
                  <a:close/>
                </a:path>
              </a:pathLst>
            </a:custGeom>
            <a:solidFill>
              <a:schemeClr val="lt1"/>
            </a:solidFill>
            <a:ln w="0">
              <a:noFill/>
            </a:ln>
          </p:spPr>
          <p:style>
            <a:lnRef idx="0">
              <a:scrgbClr r="0" g="0" b="0"/>
            </a:lnRef>
            <a:fillRef idx="0">
              <a:scrgbClr r="0" g="0" b="0"/>
            </a:fillRef>
            <a:effectRef idx="0">
              <a:scrgbClr r="0" g="0" b="0"/>
            </a:effectRef>
            <a:fontRef idx="minor"/>
          </p:style>
        </p:sp>
      </p:grpSp>
      <p:sp>
        <p:nvSpPr>
          <p:cNvPr id="383" name="TextBox 382"/>
          <p:cNvSpPr txBox="1"/>
          <p:nvPr/>
        </p:nvSpPr>
        <p:spPr>
          <a:xfrm>
            <a:off x="5931910" y="3905308"/>
            <a:ext cx="2891880" cy="657000"/>
          </a:xfrm>
          <a:prstGeom prst="rect">
            <a:avLst/>
          </a:prstGeom>
          <a:noFill/>
          <a:ln w="0">
            <a:noFill/>
          </a:ln>
        </p:spPr>
        <p:txBody>
          <a:bodyPr lIns="90000" tIns="45000" rIns="90000" bIns="45000">
            <a:noAutofit/>
          </a:bodyPr>
          <a:lstStyle/>
          <a:p>
            <a:r>
              <a:rPr lang="en-IN" sz="2000" b="1" strike="noStrike" spc="-1" dirty="0">
                <a:latin typeface="Gill Sans MT (Body)"/>
              </a:rPr>
              <a:t>Prof. Rupali </a:t>
            </a:r>
            <a:r>
              <a:rPr lang="en-IN" sz="2000" b="1" strike="noStrike" spc="-1" dirty="0" err="1">
                <a:latin typeface="Gill Sans MT (Body)"/>
              </a:rPr>
              <a:t>Shishupal</a:t>
            </a:r>
            <a:endParaRPr lang="en-IN" sz="2000" b="0" strike="noStrike" spc="-1" dirty="0">
              <a:latin typeface="Gill Sans MT (Body)"/>
            </a:endParaRPr>
          </a:p>
          <a:p>
            <a:r>
              <a:rPr lang="en-IN" sz="2000" b="0" strike="noStrike" spc="-1" dirty="0">
                <a:latin typeface="Gill Sans MT (Body)"/>
              </a:rPr>
              <a:t>Guide</a:t>
            </a:r>
          </a:p>
        </p:txBody>
      </p:sp>
      <p:sp>
        <p:nvSpPr>
          <p:cNvPr id="384" name="TextBox 383"/>
          <p:cNvSpPr txBox="1"/>
          <p:nvPr/>
        </p:nvSpPr>
        <p:spPr>
          <a:xfrm>
            <a:off x="1378742" y="1514695"/>
            <a:ext cx="3057737" cy="541800"/>
          </a:xfrm>
          <a:prstGeom prst="rect">
            <a:avLst/>
          </a:prstGeom>
          <a:noFill/>
          <a:ln w="0">
            <a:noFill/>
          </a:ln>
        </p:spPr>
        <p:txBody>
          <a:bodyPr lIns="90000" tIns="45000" rIns="90000" bIns="45000">
            <a:noAutofit/>
          </a:bodyPr>
          <a:lstStyle/>
          <a:p>
            <a:r>
              <a:rPr lang="en-IN" b="1" strike="noStrike" spc="-1" dirty="0">
                <a:latin typeface="Gill Sans MT (Body)"/>
              </a:rPr>
              <a:t>Rutik Govind Kulkarni</a:t>
            </a:r>
            <a:endParaRPr lang="en-IN" b="0" strike="noStrike" spc="-1" dirty="0">
              <a:latin typeface="Gill Sans MT (Body)"/>
            </a:endParaRPr>
          </a:p>
          <a:p>
            <a:r>
              <a:rPr lang="en-US" sz="1800" b="1" dirty="0">
                <a:effectLst/>
                <a:latin typeface="Times New Roman" panose="02020603050405020304" pitchFamily="18" charset="0"/>
                <a:ea typeface="Times New Roman" panose="02020603050405020304" pitchFamily="18" charset="0"/>
              </a:rPr>
              <a:t>72028960C</a:t>
            </a:r>
            <a:endParaRPr lang="en-IN" sz="1600" b="0" strike="noStrike" spc="-1" dirty="0">
              <a:latin typeface="Gill Sans MT (Body)"/>
            </a:endParaRPr>
          </a:p>
        </p:txBody>
      </p:sp>
      <p:sp>
        <p:nvSpPr>
          <p:cNvPr id="385" name="TextBox 384"/>
          <p:cNvSpPr txBox="1"/>
          <p:nvPr/>
        </p:nvSpPr>
        <p:spPr>
          <a:xfrm>
            <a:off x="1362676" y="3068537"/>
            <a:ext cx="2954520" cy="602280"/>
          </a:xfrm>
          <a:prstGeom prst="rect">
            <a:avLst/>
          </a:prstGeom>
          <a:noFill/>
          <a:ln w="0">
            <a:noFill/>
          </a:ln>
        </p:spPr>
        <p:txBody>
          <a:bodyPr lIns="90000" tIns="45000" rIns="90000" bIns="45000">
            <a:noAutofit/>
          </a:bodyPr>
          <a:lstStyle/>
          <a:p>
            <a:r>
              <a:rPr lang="en-IN" sz="1800" b="1" strike="noStrike" spc="-1" dirty="0">
                <a:latin typeface="Gill Sans MT (Body)"/>
              </a:rPr>
              <a:t>Govind </a:t>
            </a:r>
            <a:r>
              <a:rPr lang="en-IN" sz="1800" b="1" strike="noStrike" spc="-1" dirty="0" err="1">
                <a:latin typeface="Gill Sans MT (Body)"/>
              </a:rPr>
              <a:t>Sambhaji</a:t>
            </a:r>
            <a:r>
              <a:rPr lang="en-IN" sz="1800" b="1" strike="noStrike" spc="-1" dirty="0">
                <a:latin typeface="Gill Sans MT (Body)"/>
              </a:rPr>
              <a:t> Bhujbal</a:t>
            </a:r>
            <a:endParaRPr lang="en-IN" sz="1800" b="0" strike="noStrike" spc="-1" dirty="0">
              <a:latin typeface="Gill Sans MT (Body)"/>
            </a:endParaRPr>
          </a:p>
          <a:p>
            <a:r>
              <a:rPr lang="en-US" sz="1800" b="1" dirty="0">
                <a:effectLst/>
                <a:latin typeface="Times New Roman" panose="02020603050405020304" pitchFamily="18" charset="0"/>
                <a:ea typeface="Times New Roman" panose="02020603050405020304" pitchFamily="18" charset="0"/>
              </a:rPr>
              <a:t>72028911E</a:t>
            </a:r>
            <a:endParaRPr lang="en-IN" sz="1800" b="0" strike="noStrike" spc="-1" dirty="0">
              <a:latin typeface="Gill Sans MT (Body)"/>
            </a:endParaRPr>
          </a:p>
        </p:txBody>
      </p:sp>
      <p:sp>
        <p:nvSpPr>
          <p:cNvPr id="386" name="TextBox 385"/>
          <p:cNvSpPr txBox="1"/>
          <p:nvPr/>
        </p:nvSpPr>
        <p:spPr>
          <a:xfrm>
            <a:off x="1387190" y="4038820"/>
            <a:ext cx="2431800" cy="602280"/>
          </a:xfrm>
          <a:prstGeom prst="rect">
            <a:avLst/>
          </a:prstGeom>
          <a:noFill/>
          <a:ln w="0">
            <a:noFill/>
          </a:ln>
        </p:spPr>
        <p:txBody>
          <a:bodyPr lIns="90000" tIns="45000" rIns="90000" bIns="45000">
            <a:noAutofit/>
          </a:bodyPr>
          <a:lstStyle/>
          <a:p>
            <a:r>
              <a:rPr lang="en-IN" sz="1800" b="1" strike="noStrike" spc="-1" dirty="0" err="1">
                <a:latin typeface="Gill Sans MT (Body)"/>
              </a:rPr>
              <a:t>Sauraw</a:t>
            </a:r>
            <a:r>
              <a:rPr lang="en-IN" sz="1800" b="1" strike="noStrike" spc="-1" dirty="0">
                <a:latin typeface="Gill Sans MT (Body)"/>
              </a:rPr>
              <a:t> Arun </a:t>
            </a:r>
            <a:r>
              <a:rPr lang="en-IN" sz="1800" b="1" strike="noStrike" spc="-1" dirty="0" err="1">
                <a:latin typeface="Gill Sans MT (Body)"/>
              </a:rPr>
              <a:t>Diwase</a:t>
            </a:r>
            <a:endParaRPr lang="en-IN" sz="1800" b="1" strike="noStrike" spc="-1" dirty="0">
              <a:latin typeface="Gill Sans MT (Body)"/>
            </a:endParaRPr>
          </a:p>
          <a:p>
            <a:r>
              <a:rPr lang="en-US" sz="1800" b="1" dirty="0">
                <a:effectLst/>
                <a:latin typeface="Times New Roman" panose="02020603050405020304" pitchFamily="18" charset="0"/>
                <a:ea typeface="Times New Roman" panose="02020603050405020304" pitchFamily="18" charset="0"/>
              </a:rPr>
              <a:t>72028890J</a:t>
            </a:r>
            <a:endParaRPr lang="en-IN" sz="1800" b="1" strike="noStrike" spc="-1" dirty="0">
              <a:latin typeface="Gill Sans MT (Body)"/>
            </a:endParaRPr>
          </a:p>
        </p:txBody>
      </p:sp>
      <p:sp>
        <p:nvSpPr>
          <p:cNvPr id="387" name="TextBox 386"/>
          <p:cNvSpPr txBox="1"/>
          <p:nvPr/>
        </p:nvSpPr>
        <p:spPr>
          <a:xfrm>
            <a:off x="1372709" y="2270610"/>
            <a:ext cx="2582857" cy="602280"/>
          </a:xfrm>
          <a:prstGeom prst="rect">
            <a:avLst/>
          </a:prstGeom>
          <a:noFill/>
          <a:ln w="0">
            <a:noFill/>
          </a:ln>
        </p:spPr>
        <p:txBody>
          <a:bodyPr lIns="90000" tIns="45000" rIns="90000" bIns="45000">
            <a:noAutofit/>
          </a:bodyPr>
          <a:lstStyle/>
          <a:p>
            <a:r>
              <a:rPr lang="en-IN" sz="1800" b="1" strike="noStrike" spc="-1" dirty="0" err="1">
                <a:latin typeface="Gill Sans MT (Body)"/>
              </a:rPr>
              <a:t>Ayush</a:t>
            </a:r>
            <a:r>
              <a:rPr lang="en-IN" sz="1800" b="1" strike="noStrike" spc="-1" dirty="0">
                <a:latin typeface="Gill Sans MT (Body)"/>
              </a:rPr>
              <a:t> Mishra</a:t>
            </a:r>
            <a:endParaRPr lang="en-IN" sz="1800" b="0" strike="noStrike" spc="-1" dirty="0">
              <a:latin typeface="Gill Sans MT (Body)"/>
            </a:endParaRPr>
          </a:p>
          <a:p>
            <a:r>
              <a:rPr lang="en-US" sz="1800" b="1" dirty="0">
                <a:effectLst/>
                <a:latin typeface="Times New Roman" panose="02020603050405020304" pitchFamily="18" charset="0"/>
                <a:ea typeface="Times New Roman" panose="02020603050405020304" pitchFamily="18" charset="0"/>
              </a:rPr>
              <a:t>72028859C</a:t>
            </a:r>
            <a:endParaRPr lang="en-IN" sz="1800" b="0" strike="noStrike" spc="-1" dirty="0">
              <a:latin typeface="Gill Sans MT (Body)"/>
            </a:endParaRPr>
          </a:p>
        </p:txBody>
      </p:sp>
      <p:sp>
        <p:nvSpPr>
          <p:cNvPr id="388" name="TextBox 387"/>
          <p:cNvSpPr txBox="1"/>
          <p:nvPr/>
        </p:nvSpPr>
        <p:spPr>
          <a:xfrm>
            <a:off x="691851" y="708738"/>
            <a:ext cx="3210480" cy="486720"/>
          </a:xfrm>
          <a:prstGeom prst="rect">
            <a:avLst/>
          </a:prstGeom>
          <a:noFill/>
          <a:ln w="0">
            <a:noFill/>
          </a:ln>
        </p:spPr>
        <p:txBody>
          <a:bodyPr lIns="90000" tIns="45000" rIns="90000" bIns="45000">
            <a:noAutofit/>
          </a:bodyPr>
          <a:lstStyle/>
          <a:p>
            <a:r>
              <a:rPr lang="en-IN" sz="2800" b="1" strike="noStrike" spc="-1" dirty="0">
                <a:latin typeface="Gill Sans MT (Body)"/>
              </a:rPr>
              <a:t>TEAM MEMBERS</a:t>
            </a:r>
            <a:endParaRPr lang="en-IN" sz="2800" b="0" strike="noStrike" spc="-1" dirty="0">
              <a:latin typeface="Gill Sans MT (Bod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F6966F-6185-5A1C-80AC-D62B54737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245" y="2057400"/>
            <a:ext cx="5901285" cy="1904047"/>
          </a:xfrm>
          <a:prstGeom prst="rect">
            <a:avLst/>
          </a:prstGeom>
        </p:spPr>
      </p:pic>
      <p:sp>
        <p:nvSpPr>
          <p:cNvPr id="5" name="Title 4">
            <a:extLst>
              <a:ext uri="{FF2B5EF4-FFF2-40B4-BE49-F238E27FC236}">
                <a16:creationId xmlns:a16="http://schemas.microsoft.com/office/drawing/2014/main" id="{7A85A041-6733-B7DD-E597-DE18FC4604D3}"/>
              </a:ext>
            </a:extLst>
          </p:cNvPr>
          <p:cNvSpPr>
            <a:spLocks noGrp="1"/>
          </p:cNvSpPr>
          <p:nvPr>
            <p:ph type="title"/>
          </p:nvPr>
        </p:nvSpPr>
        <p:spPr>
          <a:xfrm>
            <a:off x="296190" y="440804"/>
            <a:ext cx="8272212" cy="741249"/>
          </a:xfrm>
        </p:spPr>
        <p:txBody>
          <a:bodyPr/>
          <a:lstStyle/>
          <a:p>
            <a:pPr algn="ctr"/>
            <a:r>
              <a:rPr lang="en-US" sz="2400" dirty="0">
                <a:latin typeface="Gill Sans MT (Body)"/>
              </a:rPr>
              <a:t>Component</a:t>
            </a:r>
            <a:r>
              <a:rPr lang="en-US" sz="2400" dirty="0"/>
              <a:t> Diagram</a:t>
            </a:r>
            <a:endParaRPr lang="en-IN" sz="2400" dirty="0"/>
          </a:p>
        </p:txBody>
      </p:sp>
    </p:spTree>
    <p:extLst>
      <p:ext uri="{BB962C8B-B14F-4D97-AF65-F5344CB8AC3E}">
        <p14:creationId xmlns:p14="http://schemas.microsoft.com/office/powerpoint/2010/main" val="1667512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B9AA7-C3A5-A666-C3FB-D0357A7BA085}"/>
              </a:ext>
            </a:extLst>
          </p:cNvPr>
          <p:cNvSpPr>
            <a:spLocks noGrp="1"/>
          </p:cNvSpPr>
          <p:nvPr>
            <p:ph type="title"/>
          </p:nvPr>
        </p:nvSpPr>
        <p:spPr>
          <a:xfrm>
            <a:off x="2489321" y="728662"/>
            <a:ext cx="3811467" cy="409812"/>
          </a:xfrm>
        </p:spPr>
        <p:txBody>
          <a:bodyPr>
            <a:noAutofit/>
          </a:bodyPr>
          <a:lstStyle/>
          <a:p>
            <a:r>
              <a:rPr lang="en-US" sz="2400" dirty="0"/>
              <a:t>Deployment Diagram</a:t>
            </a:r>
            <a:endParaRPr lang="en-IN" sz="2400" dirty="0"/>
          </a:p>
        </p:txBody>
      </p:sp>
      <p:pic>
        <p:nvPicPr>
          <p:cNvPr id="7" name="Picture 6">
            <a:extLst>
              <a:ext uri="{FF2B5EF4-FFF2-40B4-BE49-F238E27FC236}">
                <a16:creationId xmlns:a16="http://schemas.microsoft.com/office/drawing/2014/main" id="{658E8269-3BB7-8C51-7F15-F8365051F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796" y="1527810"/>
            <a:ext cx="5032443" cy="3462258"/>
          </a:xfrm>
          <a:prstGeom prst="rect">
            <a:avLst/>
          </a:prstGeom>
        </p:spPr>
      </p:pic>
    </p:spTree>
    <p:extLst>
      <p:ext uri="{BB962C8B-B14F-4D97-AF65-F5344CB8AC3E}">
        <p14:creationId xmlns:p14="http://schemas.microsoft.com/office/powerpoint/2010/main" val="2714917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066F97-4439-A4AF-4156-572CF0F09C36}"/>
              </a:ext>
            </a:extLst>
          </p:cNvPr>
          <p:cNvPicPr>
            <a:picLocks noChangeAspect="1"/>
          </p:cNvPicPr>
          <p:nvPr/>
        </p:nvPicPr>
        <p:blipFill rotWithShape="1">
          <a:blip r:embed="rId2">
            <a:extLst>
              <a:ext uri="{28A0092B-C50C-407E-A947-70E740481C1C}">
                <a14:useLocalDpi xmlns:a14="http://schemas.microsoft.com/office/drawing/2010/main" val="0"/>
              </a:ext>
            </a:extLst>
          </a:blip>
          <a:srcRect b="41389"/>
          <a:stretch/>
        </p:blipFill>
        <p:spPr>
          <a:xfrm>
            <a:off x="525779" y="1515989"/>
            <a:ext cx="4574879" cy="3470031"/>
          </a:xfrm>
          <a:prstGeom prst="rect">
            <a:avLst/>
          </a:prstGeom>
        </p:spPr>
      </p:pic>
      <p:pic>
        <p:nvPicPr>
          <p:cNvPr id="5" name="Picture 4">
            <a:extLst>
              <a:ext uri="{FF2B5EF4-FFF2-40B4-BE49-F238E27FC236}">
                <a16:creationId xmlns:a16="http://schemas.microsoft.com/office/drawing/2014/main" id="{75FF1FE9-0A97-1029-1D5A-39E5DBE70E65}"/>
              </a:ext>
            </a:extLst>
          </p:cNvPr>
          <p:cNvPicPr>
            <a:picLocks noChangeAspect="1"/>
          </p:cNvPicPr>
          <p:nvPr/>
        </p:nvPicPr>
        <p:blipFill rotWithShape="1">
          <a:blip r:embed="rId2">
            <a:extLst>
              <a:ext uri="{28A0092B-C50C-407E-A947-70E740481C1C}">
                <a14:useLocalDpi xmlns:a14="http://schemas.microsoft.com/office/drawing/2010/main" val="0"/>
              </a:ext>
            </a:extLst>
          </a:blip>
          <a:srcRect t="58519"/>
          <a:stretch/>
        </p:blipFill>
        <p:spPr>
          <a:xfrm>
            <a:off x="3169920" y="1854200"/>
            <a:ext cx="5834032" cy="3131820"/>
          </a:xfrm>
          <a:prstGeom prst="rect">
            <a:avLst/>
          </a:prstGeom>
        </p:spPr>
      </p:pic>
      <p:sp>
        <p:nvSpPr>
          <p:cNvPr id="2" name="Title 1">
            <a:extLst>
              <a:ext uri="{FF2B5EF4-FFF2-40B4-BE49-F238E27FC236}">
                <a16:creationId xmlns:a16="http://schemas.microsoft.com/office/drawing/2014/main" id="{74158745-03BD-6D96-85A6-483DD422BCE7}"/>
              </a:ext>
            </a:extLst>
          </p:cNvPr>
          <p:cNvSpPr>
            <a:spLocks noGrp="1"/>
          </p:cNvSpPr>
          <p:nvPr>
            <p:ph type="title"/>
          </p:nvPr>
        </p:nvSpPr>
        <p:spPr>
          <a:xfrm>
            <a:off x="3337009" y="759069"/>
            <a:ext cx="2469981" cy="756920"/>
          </a:xfrm>
        </p:spPr>
        <p:txBody>
          <a:bodyPr>
            <a:noAutofit/>
          </a:bodyPr>
          <a:lstStyle/>
          <a:p>
            <a:pPr algn="ctr"/>
            <a:r>
              <a:rPr lang="en-IN" sz="2400" dirty="0"/>
              <a:t>Flowchart</a:t>
            </a:r>
            <a:br>
              <a:rPr lang="en-IN" sz="2400" dirty="0"/>
            </a:br>
            <a:endParaRPr lang="en-IN" sz="2400" dirty="0"/>
          </a:p>
        </p:txBody>
      </p:sp>
    </p:spTree>
    <p:extLst>
      <p:ext uri="{BB962C8B-B14F-4D97-AF65-F5344CB8AC3E}">
        <p14:creationId xmlns:p14="http://schemas.microsoft.com/office/powerpoint/2010/main" val="1033402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F46BA-4637-502F-E510-DC6BF663B578}"/>
              </a:ext>
            </a:extLst>
          </p:cNvPr>
          <p:cNvSpPr>
            <a:spLocks noGrp="1"/>
          </p:cNvSpPr>
          <p:nvPr>
            <p:ph type="title"/>
          </p:nvPr>
        </p:nvSpPr>
        <p:spPr>
          <a:xfrm>
            <a:off x="111054" y="462471"/>
            <a:ext cx="8272212" cy="741249"/>
          </a:xfrm>
        </p:spPr>
        <p:txBody>
          <a:bodyPr/>
          <a:lstStyle/>
          <a:p>
            <a:pPr algn="ctr"/>
            <a:r>
              <a:rPr lang="en-US" sz="2400" dirty="0">
                <a:latin typeface="Gill Sans MT (Body)"/>
              </a:rPr>
              <a:t>Future scope</a:t>
            </a:r>
            <a:endParaRPr lang="en-IN" sz="2400" dirty="0">
              <a:latin typeface="Gill Sans MT (Body)"/>
            </a:endParaRPr>
          </a:p>
        </p:txBody>
      </p:sp>
      <p:sp>
        <p:nvSpPr>
          <p:cNvPr id="4" name="TextBox 3">
            <a:extLst>
              <a:ext uri="{FF2B5EF4-FFF2-40B4-BE49-F238E27FC236}">
                <a16:creationId xmlns:a16="http://schemas.microsoft.com/office/drawing/2014/main" id="{CE9C06A0-0859-403E-ECED-EB266D5B2ACD}"/>
              </a:ext>
            </a:extLst>
          </p:cNvPr>
          <p:cNvSpPr txBox="1"/>
          <p:nvPr/>
        </p:nvSpPr>
        <p:spPr>
          <a:xfrm>
            <a:off x="989610" y="1639044"/>
            <a:ext cx="6515100" cy="2952027"/>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dirty="0">
                <a:latin typeface="Gill Sans MT (Body)"/>
              </a:rPr>
              <a:t> Using RPA we can fetch the various Data from various websites and Data is useful for various business purposes</a:t>
            </a:r>
          </a:p>
          <a:p>
            <a:pPr marL="285750" indent="-285750">
              <a:lnSpc>
                <a:spcPct val="150000"/>
              </a:lnSpc>
              <a:buFont typeface="Wingdings" panose="05000000000000000000" pitchFamily="2" charset="2"/>
              <a:buChar char="§"/>
            </a:pPr>
            <a:r>
              <a:rPr lang="en-US" dirty="0">
                <a:latin typeface="Gill Sans MT (Body)"/>
              </a:rPr>
              <a:t>To </a:t>
            </a:r>
            <a:r>
              <a:rPr lang="en-US" dirty="0" err="1">
                <a:latin typeface="Gill Sans MT (Body)"/>
              </a:rPr>
              <a:t>analyse</a:t>
            </a:r>
            <a:r>
              <a:rPr lang="en-US" dirty="0">
                <a:latin typeface="Gill Sans MT (Body)"/>
              </a:rPr>
              <a:t> the sells data for Big Manufacturer          </a:t>
            </a:r>
          </a:p>
          <a:p>
            <a:pPr marL="285750" indent="-285750">
              <a:lnSpc>
                <a:spcPct val="150000"/>
              </a:lnSpc>
              <a:buFont typeface="Wingdings" panose="05000000000000000000" pitchFamily="2" charset="2"/>
              <a:buChar char="§"/>
            </a:pPr>
            <a:r>
              <a:rPr lang="en-US" dirty="0">
                <a:latin typeface="Gill Sans MT (Body)"/>
              </a:rPr>
              <a:t>We can predict the sells using our model         </a:t>
            </a:r>
          </a:p>
          <a:p>
            <a:pPr marL="285750" indent="-285750">
              <a:lnSpc>
                <a:spcPct val="150000"/>
              </a:lnSpc>
              <a:buFont typeface="Wingdings" panose="05000000000000000000" pitchFamily="2" charset="2"/>
              <a:buChar char="§"/>
            </a:pPr>
            <a:r>
              <a:rPr lang="en-US" dirty="0">
                <a:latin typeface="Gill Sans MT (Body)"/>
              </a:rPr>
              <a:t>To </a:t>
            </a:r>
            <a:r>
              <a:rPr lang="en-US" dirty="0" err="1">
                <a:latin typeface="Gill Sans MT (Body)"/>
              </a:rPr>
              <a:t>analyse</a:t>
            </a:r>
            <a:r>
              <a:rPr lang="en-US" dirty="0">
                <a:latin typeface="Gill Sans MT (Body)"/>
              </a:rPr>
              <a:t> the Business Intelligence         </a:t>
            </a:r>
          </a:p>
          <a:p>
            <a:pPr marL="285750" indent="-285750">
              <a:lnSpc>
                <a:spcPct val="150000"/>
              </a:lnSpc>
              <a:buFont typeface="Wingdings" panose="05000000000000000000" pitchFamily="2" charset="2"/>
              <a:buChar char="§"/>
            </a:pPr>
            <a:r>
              <a:rPr lang="en-US" dirty="0">
                <a:latin typeface="Gill Sans MT (Body)"/>
              </a:rPr>
              <a:t>In many industries and business sectors we can use RPA &amp; ML such as PSM, healthcare, education &amp; many more.</a:t>
            </a:r>
            <a:endParaRPr lang="en-IN" dirty="0">
              <a:latin typeface="Gill Sans MT (Body)"/>
            </a:endParaRPr>
          </a:p>
        </p:txBody>
      </p:sp>
    </p:spTree>
    <p:extLst>
      <p:ext uri="{BB962C8B-B14F-4D97-AF65-F5344CB8AC3E}">
        <p14:creationId xmlns:p14="http://schemas.microsoft.com/office/powerpoint/2010/main" val="3929066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C00C-07AF-5891-BCC2-8D5D5230B6B5}"/>
              </a:ext>
            </a:extLst>
          </p:cNvPr>
          <p:cNvSpPr>
            <a:spLocks noGrp="1"/>
          </p:cNvSpPr>
          <p:nvPr>
            <p:ph type="title"/>
          </p:nvPr>
        </p:nvSpPr>
        <p:spPr>
          <a:xfrm>
            <a:off x="431921" y="547244"/>
            <a:ext cx="8272212" cy="824356"/>
          </a:xfrm>
        </p:spPr>
        <p:txBody>
          <a:bodyPr/>
          <a:lstStyle/>
          <a:p>
            <a:pPr algn="ctr"/>
            <a:r>
              <a:rPr lang="en-IN" sz="3600" dirty="0"/>
              <a:t>Result</a:t>
            </a:r>
            <a:endParaRPr lang="en-IN" dirty="0"/>
          </a:p>
        </p:txBody>
      </p:sp>
      <p:sp>
        <p:nvSpPr>
          <p:cNvPr id="3" name="TextBox 2">
            <a:extLst>
              <a:ext uri="{FF2B5EF4-FFF2-40B4-BE49-F238E27FC236}">
                <a16:creationId xmlns:a16="http://schemas.microsoft.com/office/drawing/2014/main" id="{646EF039-DFF2-50CC-81F9-BED265CEFBCF}"/>
              </a:ext>
            </a:extLst>
          </p:cNvPr>
          <p:cNvSpPr txBox="1"/>
          <p:nvPr/>
        </p:nvSpPr>
        <p:spPr>
          <a:xfrm>
            <a:off x="335756" y="1585913"/>
            <a:ext cx="8586788" cy="2862322"/>
          </a:xfrm>
          <a:prstGeom prst="rect">
            <a:avLst/>
          </a:prstGeom>
          <a:noFill/>
        </p:spPr>
        <p:txBody>
          <a:bodyPr wrap="square" rtlCol="0">
            <a:spAutoFit/>
          </a:bodyPr>
          <a:lstStyle/>
          <a:p>
            <a:r>
              <a:rPr lang="en-IN" sz="1800" b="1" spc="-5" dirty="0">
                <a:solidFill>
                  <a:srgbClr val="292929"/>
                </a:solidFill>
                <a:effectLst/>
                <a:latin typeface="Times New Roman" panose="02020603050405020304" pitchFamily="18" charset="0"/>
                <a:ea typeface="Times New Roman" panose="02020603050405020304" pitchFamily="18" charset="0"/>
              </a:rPr>
              <a:t>For Robotic Process Automation :</a:t>
            </a:r>
            <a:endParaRPr lang="en-IN" sz="1800" spc="-5" dirty="0">
              <a:solidFill>
                <a:srgbClr val="292929"/>
              </a:solidFill>
              <a:effectLst/>
              <a:latin typeface="Times New Roman" panose="02020603050405020304" pitchFamily="18" charset="0"/>
              <a:ea typeface="Times New Roman" panose="02020603050405020304" pitchFamily="18" charset="0"/>
            </a:endParaRPr>
          </a:p>
          <a:p>
            <a:r>
              <a:rPr lang="en-IN" sz="1800" spc="-5" dirty="0">
                <a:solidFill>
                  <a:srgbClr val="292929"/>
                </a:solidFill>
                <a:effectLst/>
                <a:latin typeface="Times New Roman" panose="02020603050405020304" pitchFamily="18" charset="0"/>
                <a:ea typeface="Times New Roman" panose="02020603050405020304" pitchFamily="18" charset="0"/>
              </a:rPr>
              <a:t>Exporting data to Flipkart_Data.csv : The RPA exports the collected data to a CSV file named Flipkart_Data.csv. The CSV file will have columns corresponding to the extracted data fields, with each row representing a product.</a:t>
            </a:r>
          </a:p>
          <a:p>
            <a:r>
              <a:rPr lang="en-IN" sz="1800" b="1" spc="-5" dirty="0">
                <a:solidFill>
                  <a:srgbClr val="292929"/>
                </a:solidFill>
                <a:effectLst/>
                <a:latin typeface="Times New Roman" panose="02020603050405020304" pitchFamily="18" charset="0"/>
                <a:ea typeface="Times New Roman" panose="02020603050405020304" pitchFamily="18" charset="0"/>
              </a:rPr>
              <a:t>For Sentiment Analysis : </a:t>
            </a:r>
            <a:endParaRPr lang="en-IN" sz="1800" dirty="0">
              <a:solidFill>
                <a:srgbClr val="00000A"/>
              </a:solidFill>
              <a:effectLst/>
              <a:latin typeface="Times New Roman" panose="02020603050405020304" pitchFamily="18" charset="0"/>
              <a:ea typeface="Times New Roman" panose="02020603050405020304" pitchFamily="18" charset="0"/>
            </a:endParaRPr>
          </a:p>
          <a:p>
            <a:r>
              <a:rPr lang="en-IN" sz="1800" spc="-5" dirty="0">
                <a:solidFill>
                  <a:srgbClr val="292929"/>
                </a:solidFill>
                <a:effectLst/>
                <a:latin typeface="Times New Roman" panose="02020603050405020304" pitchFamily="18" charset="0"/>
                <a:ea typeface="Times New Roman" panose="02020603050405020304" pitchFamily="18" charset="0"/>
              </a:rPr>
              <a:t>The given code performs sentiment analysis on the 'Review' column of a dataset using the </a:t>
            </a:r>
            <a:r>
              <a:rPr lang="en-IN" sz="1800" spc="-5" dirty="0" err="1">
                <a:solidFill>
                  <a:srgbClr val="292929"/>
                </a:solidFill>
                <a:effectLst/>
                <a:latin typeface="Times New Roman" panose="02020603050405020304" pitchFamily="18" charset="0"/>
                <a:ea typeface="Times New Roman" panose="02020603050405020304" pitchFamily="18" charset="0"/>
              </a:rPr>
              <a:t>TextBlob</a:t>
            </a:r>
            <a:r>
              <a:rPr lang="en-IN" sz="1800" spc="-5" dirty="0">
                <a:solidFill>
                  <a:srgbClr val="292929"/>
                </a:solidFill>
                <a:effectLst/>
                <a:latin typeface="Times New Roman" panose="02020603050405020304" pitchFamily="18" charset="0"/>
                <a:ea typeface="Times New Roman" panose="02020603050405020304" pitchFamily="18" charset="0"/>
              </a:rPr>
              <a:t> library. It calculates sentiment scores for each review and maps the sentiment to a numerical scale from 1 to 5. The outcome of running this code on the 'Flipkart_Data.csv' dataset would be the dataset '</a:t>
            </a:r>
            <a:r>
              <a:rPr lang="en-IN" sz="1800" spc="-5" dirty="0" err="1">
                <a:solidFill>
                  <a:srgbClr val="292929"/>
                </a:solidFill>
                <a:effectLst/>
                <a:latin typeface="Times New Roman" panose="02020603050405020304" pitchFamily="18" charset="0"/>
                <a:ea typeface="Times New Roman" panose="02020603050405020304" pitchFamily="18" charset="0"/>
              </a:rPr>
              <a:t>df</a:t>
            </a:r>
            <a:r>
              <a:rPr lang="en-IN" sz="1800" spc="-5" dirty="0">
                <a:solidFill>
                  <a:srgbClr val="292929"/>
                </a:solidFill>
                <a:effectLst/>
                <a:latin typeface="Times New Roman" panose="02020603050405020304" pitchFamily="18" charset="0"/>
                <a:ea typeface="Times New Roman" panose="02020603050405020304" pitchFamily="18" charset="0"/>
              </a:rPr>
              <a:t>' with an additional column named 'Sentiment' that contains the sentiment scores for each review.</a:t>
            </a:r>
            <a:endParaRPr lang="en-IN" sz="1800" dirty="0">
              <a:solidFill>
                <a:srgbClr val="00000A"/>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2901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1C00C-07AF-5891-BCC2-8D5D5230B6B5}"/>
              </a:ext>
            </a:extLst>
          </p:cNvPr>
          <p:cNvSpPr>
            <a:spLocks noGrp="1"/>
          </p:cNvSpPr>
          <p:nvPr>
            <p:ph type="title"/>
          </p:nvPr>
        </p:nvSpPr>
        <p:spPr>
          <a:xfrm>
            <a:off x="431921" y="547244"/>
            <a:ext cx="8272212" cy="824356"/>
          </a:xfrm>
        </p:spPr>
        <p:txBody>
          <a:bodyPr/>
          <a:lstStyle/>
          <a:p>
            <a:pPr algn="ctr"/>
            <a:r>
              <a:rPr lang="en-IN" sz="3600" dirty="0"/>
              <a:t>Result</a:t>
            </a:r>
            <a:endParaRPr lang="en-IN" dirty="0"/>
          </a:p>
        </p:txBody>
      </p:sp>
      <p:sp>
        <p:nvSpPr>
          <p:cNvPr id="3" name="TextBox 2">
            <a:extLst>
              <a:ext uri="{FF2B5EF4-FFF2-40B4-BE49-F238E27FC236}">
                <a16:creationId xmlns:a16="http://schemas.microsoft.com/office/drawing/2014/main" id="{6C397FF2-34E3-2E44-FAB4-3B11A64E695A}"/>
              </a:ext>
            </a:extLst>
          </p:cNvPr>
          <p:cNvSpPr txBox="1"/>
          <p:nvPr/>
        </p:nvSpPr>
        <p:spPr>
          <a:xfrm>
            <a:off x="328613" y="1614488"/>
            <a:ext cx="8508206" cy="3693319"/>
          </a:xfrm>
          <a:prstGeom prst="rect">
            <a:avLst/>
          </a:prstGeom>
          <a:noFill/>
        </p:spPr>
        <p:txBody>
          <a:bodyPr wrap="square" rtlCol="0">
            <a:spAutoFit/>
          </a:bodyPr>
          <a:lstStyle/>
          <a:p>
            <a:pPr>
              <a:lnSpc>
                <a:spcPct val="150000"/>
              </a:lnSpc>
            </a:pPr>
            <a:r>
              <a:rPr lang="en-IN" sz="1800" b="1" spc="-5" dirty="0">
                <a:solidFill>
                  <a:srgbClr val="292929"/>
                </a:solidFill>
                <a:effectLst/>
                <a:latin typeface="Times New Roman" panose="02020603050405020304" pitchFamily="18" charset="0"/>
                <a:ea typeface="Times New Roman" panose="02020603050405020304" pitchFamily="18" charset="0"/>
              </a:rPr>
              <a:t>For Price Prediction : </a:t>
            </a:r>
            <a:endParaRPr lang="en-IN" b="1" dirty="0">
              <a:solidFill>
                <a:srgbClr val="00000A"/>
              </a:solidFill>
              <a:latin typeface="Times New Roman" panose="02020603050405020304" pitchFamily="18" charset="0"/>
              <a:ea typeface="Times New Roman" panose="02020603050405020304" pitchFamily="18" charset="0"/>
            </a:endParaRPr>
          </a:p>
          <a:p>
            <a:pPr>
              <a:lnSpc>
                <a:spcPct val="150000"/>
              </a:lnSpc>
            </a:pPr>
            <a:r>
              <a:rPr lang="en-IN" sz="1800" spc="-5" dirty="0">
                <a:solidFill>
                  <a:srgbClr val="292929"/>
                </a:solidFill>
                <a:effectLst/>
                <a:latin typeface="Times New Roman" panose="02020603050405020304" pitchFamily="18" charset="0"/>
                <a:ea typeface="Times New Roman" panose="02020603050405020304" pitchFamily="18" charset="0"/>
              </a:rPr>
              <a:t>The given code performs price prediction using a Linear Regression model on the 'Flipkart_Data.csv' dataset. The outcome of running this code would be the printed mean squared error (MSE) value, which indicates the performance of the linear regression model in predicting the prices. </a:t>
            </a:r>
          </a:p>
          <a:p>
            <a:pPr>
              <a:lnSpc>
                <a:spcPct val="150000"/>
              </a:lnSpc>
            </a:pPr>
            <a:r>
              <a:rPr lang="en-IN" sz="1800" b="1" spc="-5" dirty="0">
                <a:solidFill>
                  <a:srgbClr val="292929"/>
                </a:solidFill>
                <a:effectLst/>
                <a:latin typeface="Times New Roman" panose="02020603050405020304" pitchFamily="18" charset="0"/>
                <a:ea typeface="Times New Roman" panose="02020603050405020304" pitchFamily="18" charset="0"/>
              </a:rPr>
              <a:t>For Clustering : </a:t>
            </a:r>
            <a:endParaRPr lang="en-IN" b="1" spc="-5" dirty="0">
              <a:solidFill>
                <a:srgbClr val="292929"/>
              </a:solidFill>
              <a:latin typeface="Times New Roman" panose="02020603050405020304" pitchFamily="18" charset="0"/>
              <a:ea typeface="Times New Roman" panose="02020603050405020304" pitchFamily="18" charset="0"/>
            </a:endParaRPr>
          </a:p>
          <a:p>
            <a:pPr>
              <a:lnSpc>
                <a:spcPct val="150000"/>
              </a:lnSpc>
            </a:pPr>
            <a:r>
              <a:rPr lang="en-IN" sz="1800" spc="-5" dirty="0">
                <a:solidFill>
                  <a:srgbClr val="292929"/>
                </a:solidFill>
                <a:effectLst/>
                <a:latin typeface="Times New Roman" panose="02020603050405020304" pitchFamily="18" charset="0"/>
                <a:ea typeface="Times New Roman" panose="02020603050405020304" pitchFamily="18" charset="0"/>
              </a:rPr>
              <a:t>Creates a K-means clustering model with 3 clusters.</a:t>
            </a:r>
            <a:endParaRPr lang="en-IN" sz="1800" dirty="0">
              <a:solidFill>
                <a:srgbClr val="00000A"/>
              </a:solidFill>
              <a:effectLst/>
              <a:latin typeface="Times New Roman" panose="02020603050405020304" pitchFamily="18" charset="0"/>
              <a:ea typeface="Times New Roman" panose="02020603050405020304" pitchFamily="18" charset="0"/>
            </a:endParaRPr>
          </a:p>
          <a:p>
            <a:pPr>
              <a:lnSpc>
                <a:spcPct val="150000"/>
              </a:lnSpc>
            </a:pPr>
            <a:r>
              <a:rPr lang="en-IN" sz="1800" b="1" spc="-5" dirty="0">
                <a:solidFill>
                  <a:srgbClr val="292929"/>
                </a:solidFill>
                <a:effectLst/>
                <a:latin typeface="Times New Roman" panose="02020603050405020304" pitchFamily="18" charset="0"/>
                <a:ea typeface="Times New Roman" panose="02020603050405020304" pitchFamily="18" charset="0"/>
              </a:rPr>
              <a:t>For Recommendation : </a:t>
            </a:r>
            <a:r>
              <a:rPr lang="en-IN" sz="1800" spc="-5" dirty="0">
                <a:solidFill>
                  <a:srgbClr val="292929"/>
                </a:solidFill>
                <a:effectLst/>
                <a:latin typeface="Times New Roman" panose="02020603050405020304" pitchFamily="18" charset="0"/>
                <a:ea typeface="Times New Roman" panose="02020603050405020304" pitchFamily="18" charset="0"/>
              </a:rPr>
              <a:t>Recommends the best </a:t>
            </a:r>
            <a:r>
              <a:rPr lang="en-IN" sz="1800" spc="-5" dirty="0" err="1">
                <a:solidFill>
                  <a:srgbClr val="292929"/>
                </a:solidFill>
                <a:effectLst/>
                <a:latin typeface="Times New Roman" panose="02020603050405020304" pitchFamily="18" charset="0"/>
                <a:ea typeface="Times New Roman" panose="02020603050405020304" pitchFamily="18" charset="0"/>
              </a:rPr>
              <a:t>procuct</a:t>
            </a:r>
            <a:r>
              <a:rPr lang="en-IN" sz="1800" spc="-5" dirty="0">
                <a:solidFill>
                  <a:srgbClr val="292929"/>
                </a:solidFill>
                <a:effectLst/>
                <a:latin typeface="Times New Roman" panose="02020603050405020304" pitchFamily="18" charset="0"/>
                <a:ea typeface="Times New Roman" panose="02020603050405020304" pitchFamily="18" charset="0"/>
              </a:rPr>
              <a:t> to user.</a:t>
            </a:r>
            <a:endParaRPr lang="en-IN" sz="1800" dirty="0">
              <a:solidFill>
                <a:srgbClr val="00000A"/>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819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 name="TextBox 646"/>
          <p:cNvSpPr txBox="1"/>
          <p:nvPr/>
        </p:nvSpPr>
        <p:spPr>
          <a:xfrm>
            <a:off x="425053" y="1546255"/>
            <a:ext cx="8293893" cy="3231655"/>
          </a:xfrm>
          <a:prstGeom prst="rect">
            <a:avLst/>
          </a:prstGeom>
          <a:noFill/>
          <a:ln w="0">
            <a:noFill/>
          </a:ln>
        </p:spPr>
        <p:txBody>
          <a:bodyPr lIns="90000" tIns="45000" rIns="90000" bIns="45000">
            <a:noAutofit/>
          </a:bodyPr>
          <a:lstStyle/>
          <a:p>
            <a:pPr algn="just">
              <a:lnSpc>
                <a:spcPct val="100000"/>
              </a:lnSpc>
            </a:pPr>
            <a:r>
              <a:rPr lang="en-IN" sz="1400" b="1" spc="-1" dirty="0">
                <a:latin typeface="Gill Sans MT (Body)"/>
                <a:cs typeface="Times New Roman" panose="02020603050405020304" pitchFamily="18" charset="0"/>
              </a:rPr>
              <a:t>1</a:t>
            </a:r>
            <a:r>
              <a:rPr lang="en-IN" sz="1400" b="1" strike="noStrike" spc="-1" dirty="0">
                <a:latin typeface="Gill Sans MT (Body)"/>
                <a:cs typeface="Times New Roman" panose="02020603050405020304" pitchFamily="18" charset="0"/>
              </a:rPr>
              <a:t>. Coordination issues</a:t>
            </a:r>
          </a:p>
          <a:p>
            <a:pPr algn="just">
              <a:lnSpc>
                <a:spcPct val="100000"/>
              </a:lnSpc>
            </a:pPr>
            <a:r>
              <a:rPr lang="en-IN" sz="1200" b="0" strike="noStrike" spc="-1" dirty="0">
                <a:latin typeface="Gill Sans MT (Body)"/>
                <a:cs typeface="Times New Roman" panose="02020603050405020304" pitchFamily="18" charset="0"/>
              </a:rPr>
              <a:t>RPA implementation in an organization is a very special and crucial task, and it requires excellent coordination between all levels of the employees whomsoever involved in process automation.</a:t>
            </a:r>
          </a:p>
          <a:p>
            <a:pPr algn="just">
              <a:lnSpc>
                <a:spcPct val="100000"/>
              </a:lnSpc>
            </a:pPr>
            <a:endParaRPr lang="en-IN" sz="1200" b="0" strike="noStrike" spc="-1" dirty="0">
              <a:latin typeface="Gill Sans MT (Body)"/>
              <a:cs typeface="Times New Roman" panose="02020603050405020304" pitchFamily="18" charset="0"/>
            </a:endParaRPr>
          </a:p>
          <a:p>
            <a:pPr algn="just">
              <a:lnSpc>
                <a:spcPct val="150000"/>
              </a:lnSpc>
            </a:pPr>
            <a:r>
              <a:rPr lang="en-IN" sz="1400" b="1" strike="noStrike" spc="-1" dirty="0">
                <a:latin typeface="Gill Sans MT (Body)"/>
                <a:cs typeface="Times New Roman" panose="02020603050405020304" pitchFamily="18" charset="0"/>
              </a:rPr>
              <a:t>2. Management Issues</a:t>
            </a:r>
          </a:p>
          <a:p>
            <a:pPr algn="just">
              <a:lnSpc>
                <a:spcPct val="100000"/>
              </a:lnSpc>
            </a:pPr>
            <a:r>
              <a:rPr lang="en-IN" sz="1200" b="0" strike="noStrike" spc="-1" dirty="0">
                <a:latin typeface="Gill Sans MT (Body)"/>
                <a:cs typeface="Times New Roman" panose="02020603050405020304" pitchFamily="18" charset="0"/>
              </a:rPr>
              <a:t>When any major resolution is required to take place in any organization, consent from all levels must be obtained to execute it successfully. </a:t>
            </a:r>
          </a:p>
          <a:p>
            <a:pPr algn="just">
              <a:lnSpc>
                <a:spcPct val="100000"/>
              </a:lnSpc>
            </a:pPr>
            <a:endParaRPr lang="en-IN" sz="1200" b="0" strike="noStrike" spc="-1" dirty="0">
              <a:latin typeface="Gill Sans MT (Body)"/>
              <a:cs typeface="Times New Roman" panose="02020603050405020304" pitchFamily="18" charset="0"/>
            </a:endParaRPr>
          </a:p>
          <a:p>
            <a:pPr algn="just">
              <a:lnSpc>
                <a:spcPct val="150000"/>
              </a:lnSpc>
            </a:pPr>
            <a:r>
              <a:rPr lang="en-IN" sz="1400" b="1" strike="noStrike" spc="-1" dirty="0">
                <a:latin typeface="Gill Sans MT (Body)"/>
                <a:cs typeface="Times New Roman" panose="02020603050405020304" pitchFamily="18" charset="0"/>
              </a:rPr>
              <a:t>3. RPA Customization</a:t>
            </a:r>
          </a:p>
          <a:p>
            <a:pPr algn="just">
              <a:lnSpc>
                <a:spcPct val="100000"/>
              </a:lnSpc>
            </a:pPr>
            <a:r>
              <a:rPr lang="en-IN" sz="1200" b="0" strike="noStrike" spc="-1" dirty="0">
                <a:latin typeface="Gill Sans MT (Body)"/>
                <a:cs typeface="Times New Roman" panose="02020603050405020304" pitchFamily="18" charset="0"/>
              </a:rPr>
              <a:t> RPA sometimes requires customization based on the requirements of the organization. </a:t>
            </a:r>
          </a:p>
          <a:p>
            <a:pPr algn="just">
              <a:lnSpc>
                <a:spcPct val="100000"/>
              </a:lnSpc>
            </a:pPr>
            <a:endParaRPr lang="en-IN" sz="1200" b="0" strike="noStrike" spc="-1" dirty="0">
              <a:latin typeface="Gill Sans MT (Body)"/>
              <a:cs typeface="Times New Roman" panose="02020603050405020304" pitchFamily="18" charset="0"/>
            </a:endParaRPr>
          </a:p>
          <a:p>
            <a:pPr algn="just">
              <a:lnSpc>
                <a:spcPct val="150000"/>
              </a:lnSpc>
            </a:pPr>
            <a:r>
              <a:rPr lang="en-IN" sz="1400" b="1" strike="noStrike" spc="-1" dirty="0">
                <a:latin typeface="Gill Sans MT (Body)"/>
                <a:cs typeface="Times New Roman" panose="02020603050405020304" pitchFamily="18" charset="0"/>
              </a:rPr>
              <a:t>4. Unclear expectations</a:t>
            </a:r>
          </a:p>
          <a:p>
            <a:pPr algn="just">
              <a:lnSpc>
                <a:spcPct val="100000"/>
              </a:lnSpc>
            </a:pPr>
            <a:r>
              <a:rPr lang="en-IN" sz="1200" b="0" strike="noStrike" spc="-1" dirty="0">
                <a:latin typeface="Gill Sans MT (Body)"/>
                <a:cs typeface="Times New Roman" panose="02020603050405020304" pitchFamily="18" charset="0"/>
              </a:rPr>
              <a:t>Whenever we undergo a new process or a procedure, we must have a plan for it, and at the same time, we should have a clear idea of the outcomes that we are going to get.</a:t>
            </a:r>
          </a:p>
        </p:txBody>
      </p:sp>
      <p:sp>
        <p:nvSpPr>
          <p:cNvPr id="3" name="TextBox 2">
            <a:extLst>
              <a:ext uri="{FF2B5EF4-FFF2-40B4-BE49-F238E27FC236}">
                <a16:creationId xmlns:a16="http://schemas.microsoft.com/office/drawing/2014/main" id="{F04A0DC6-6B99-D35A-B682-4375C6B0F269}"/>
              </a:ext>
            </a:extLst>
          </p:cNvPr>
          <p:cNvSpPr txBox="1"/>
          <p:nvPr/>
        </p:nvSpPr>
        <p:spPr>
          <a:xfrm>
            <a:off x="2887005" y="612693"/>
            <a:ext cx="3801894" cy="646331"/>
          </a:xfrm>
          <a:prstGeom prst="rect">
            <a:avLst/>
          </a:prstGeom>
          <a:noFill/>
        </p:spPr>
        <p:txBody>
          <a:bodyPr wrap="square">
            <a:spAutoFit/>
          </a:bodyPr>
          <a:lstStyle/>
          <a:p>
            <a:pPr>
              <a:lnSpc>
                <a:spcPct val="100000"/>
              </a:lnSpc>
            </a:pPr>
            <a:r>
              <a:rPr lang="en-IN" sz="3600" b="1" strike="noStrike" spc="-1" dirty="0">
                <a:solidFill>
                  <a:schemeClr val="bg1"/>
                </a:solidFill>
                <a:latin typeface="Gill Sans MT (Body)"/>
              </a:rPr>
              <a:t>CHALLENGES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2C9C12-3922-6092-1AAB-015C205524A9}"/>
              </a:ext>
            </a:extLst>
          </p:cNvPr>
          <p:cNvSpPr txBox="1"/>
          <p:nvPr/>
        </p:nvSpPr>
        <p:spPr>
          <a:xfrm>
            <a:off x="341114" y="568216"/>
            <a:ext cx="8461772" cy="4154984"/>
          </a:xfrm>
          <a:prstGeom prst="rect">
            <a:avLst/>
          </a:prstGeom>
          <a:noFill/>
        </p:spPr>
        <p:txBody>
          <a:bodyPr wrap="square">
            <a:spAutoFit/>
          </a:bodyPr>
          <a:lstStyle/>
          <a:p>
            <a:pPr algn="just">
              <a:lnSpc>
                <a:spcPct val="150000"/>
              </a:lnSpc>
            </a:pPr>
            <a:r>
              <a:rPr lang="en-IN" sz="1400" b="1" strike="noStrike" spc="-1" dirty="0">
                <a:latin typeface="Gill Sans MT (Body)"/>
                <a:cs typeface="Times New Roman" panose="02020603050405020304" pitchFamily="18" charset="0"/>
              </a:rPr>
              <a:t>5. Disconnected Dots</a:t>
            </a:r>
          </a:p>
          <a:p>
            <a:pPr algn="just">
              <a:lnSpc>
                <a:spcPct val="100000"/>
              </a:lnSpc>
            </a:pPr>
            <a:r>
              <a:rPr lang="en-IN" sz="1200" b="0" strike="noStrike" spc="-1" dirty="0">
                <a:latin typeface="Gill Sans MT (Body)"/>
                <a:cs typeface="Times New Roman" panose="02020603050405020304" pitchFamily="18" charset="0"/>
              </a:rPr>
              <a:t>As we are aware that the RPA implementation is a crucial task and a lack of work responsibility of the employees would lead to underperformance.</a:t>
            </a:r>
          </a:p>
          <a:p>
            <a:pPr algn="just">
              <a:lnSpc>
                <a:spcPct val="100000"/>
              </a:lnSpc>
            </a:pPr>
            <a:endParaRPr lang="en-IN" sz="1200" b="0" strike="noStrike" spc="-1" dirty="0">
              <a:latin typeface="Gill Sans MT (Body)"/>
              <a:cs typeface="Times New Roman" panose="02020603050405020304" pitchFamily="18" charset="0"/>
            </a:endParaRPr>
          </a:p>
          <a:p>
            <a:pPr algn="just">
              <a:lnSpc>
                <a:spcPct val="150000"/>
              </a:lnSpc>
            </a:pPr>
            <a:r>
              <a:rPr lang="en-IN" sz="1400" b="1" spc="-1" dirty="0">
                <a:latin typeface="Gill Sans MT (Body)"/>
                <a:cs typeface="Times New Roman" panose="02020603050405020304" pitchFamily="18" charset="0"/>
              </a:rPr>
              <a:t>6</a:t>
            </a:r>
            <a:r>
              <a:rPr lang="en-IN" sz="1400" b="1" strike="noStrike" spc="-1" dirty="0">
                <a:latin typeface="Gill Sans MT (Body)"/>
                <a:cs typeface="Times New Roman" panose="02020603050405020304" pitchFamily="18" charset="0"/>
              </a:rPr>
              <a:t>. Technical Ambiguity</a:t>
            </a:r>
          </a:p>
          <a:p>
            <a:pPr algn="just">
              <a:lnSpc>
                <a:spcPct val="100000"/>
              </a:lnSpc>
            </a:pPr>
            <a:r>
              <a:rPr lang="en-IN" sz="1200" b="0" strike="noStrike" spc="-1" dirty="0">
                <a:latin typeface="Gill Sans MT (Body)"/>
                <a:cs typeface="Times New Roman" panose="02020603050405020304" pitchFamily="18" charset="0"/>
              </a:rPr>
              <a:t>One of the essential features of the RPA is its ease of installation. Even though it is easy to configure, the technical staff should always research the answers to satisfy technical and operational issues for the successful implementation of RPA. Maintenance of RPA is a crucial factor, and if you are not following regular protocol to maintain the RPA, it will lead to a lot of issues.</a:t>
            </a:r>
          </a:p>
          <a:p>
            <a:pPr algn="just">
              <a:lnSpc>
                <a:spcPct val="100000"/>
              </a:lnSpc>
            </a:pPr>
            <a:endParaRPr lang="en-IN" sz="1200" b="0" strike="noStrike" spc="-1" dirty="0">
              <a:latin typeface="Gill Sans MT (Body)"/>
              <a:cs typeface="Times New Roman" panose="02020603050405020304" pitchFamily="18" charset="0"/>
            </a:endParaRPr>
          </a:p>
          <a:p>
            <a:pPr algn="just">
              <a:lnSpc>
                <a:spcPct val="150000"/>
              </a:lnSpc>
            </a:pPr>
            <a:r>
              <a:rPr lang="en-IN" sz="1400" b="1" spc="-1" dirty="0">
                <a:latin typeface="Gill Sans MT (Body)"/>
                <a:cs typeface="Times New Roman" panose="02020603050405020304" pitchFamily="18" charset="0"/>
              </a:rPr>
              <a:t>7</a:t>
            </a:r>
            <a:r>
              <a:rPr lang="en-IN" sz="1400" b="1" strike="noStrike" spc="-1" dirty="0">
                <a:latin typeface="Gill Sans MT (Body)"/>
                <a:cs typeface="Times New Roman" panose="02020603050405020304" pitchFamily="18" charset="0"/>
              </a:rPr>
              <a:t>. Infrastructure Issues</a:t>
            </a:r>
          </a:p>
          <a:p>
            <a:pPr algn="just">
              <a:lnSpc>
                <a:spcPct val="100000"/>
              </a:lnSpc>
            </a:pPr>
            <a:r>
              <a:rPr lang="en-IN" sz="1200" b="0" strike="noStrike" spc="-1" dirty="0">
                <a:latin typeface="Gill Sans MT (Body)"/>
                <a:cs typeface="Times New Roman" panose="02020603050405020304" pitchFamily="18" charset="0"/>
              </a:rPr>
              <a:t>When implementing RPA, one of the biggest challenges that we face is infrastructural issues. Not only it is difficult to get everyone on board, but also it is complicated if your organization doesn't have an interconnected system that keeps on-premise or cloud infrastructure updated in real-time. A centralized infrastructure team plays a crucial role in expediting the RPA implementation process.</a:t>
            </a:r>
          </a:p>
          <a:p>
            <a:pPr algn="just">
              <a:lnSpc>
                <a:spcPct val="100000"/>
              </a:lnSpc>
            </a:pPr>
            <a:endParaRPr lang="en-IN" sz="1200" b="0" strike="noStrike" spc="-1" dirty="0">
              <a:latin typeface="Gill Sans MT (Body)"/>
              <a:cs typeface="Times New Roman" panose="02020603050405020304" pitchFamily="18" charset="0"/>
            </a:endParaRPr>
          </a:p>
          <a:p>
            <a:pPr algn="just">
              <a:lnSpc>
                <a:spcPct val="150000"/>
              </a:lnSpc>
            </a:pPr>
            <a:r>
              <a:rPr lang="en-IN" sz="1400" b="1" spc="-1" dirty="0">
                <a:latin typeface="Gill Sans MT (Body)"/>
                <a:cs typeface="Times New Roman" panose="02020603050405020304" pitchFamily="18" charset="0"/>
              </a:rPr>
              <a:t>8</a:t>
            </a:r>
            <a:r>
              <a:rPr lang="en-IN" sz="1400" b="1" strike="noStrike" spc="-1" dirty="0">
                <a:latin typeface="Gill Sans MT (Body)"/>
                <a:cs typeface="Times New Roman" panose="02020603050405020304" pitchFamily="18" charset="0"/>
              </a:rPr>
              <a:t>. Picking the Wrong RPA</a:t>
            </a:r>
          </a:p>
          <a:p>
            <a:pPr algn="just">
              <a:lnSpc>
                <a:spcPct val="100000"/>
              </a:lnSpc>
            </a:pPr>
            <a:r>
              <a:rPr lang="en-IN" sz="1200" b="0" strike="noStrike" spc="-1" dirty="0">
                <a:latin typeface="Gill Sans MT (Body)"/>
                <a:cs typeface="Times New Roman" panose="02020603050405020304" pitchFamily="18" charset="0"/>
              </a:rPr>
              <a:t>It is one of the commonly encountered issues by organizations while implementing the RPA. It's typically the implementation stage when the leaders realize that they have picked the wrong RPA tool for their business. They know that it's not fit for them when they unable to cope up with the customization needs and exceeds the investment they have expected.</a:t>
            </a:r>
          </a:p>
        </p:txBody>
      </p:sp>
    </p:spTree>
    <p:extLst>
      <p:ext uri="{BB962C8B-B14F-4D97-AF65-F5344CB8AC3E}">
        <p14:creationId xmlns:p14="http://schemas.microsoft.com/office/powerpoint/2010/main" val="2860527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E2B4A-9C0A-9010-DCDB-E9499828375B}"/>
              </a:ext>
            </a:extLst>
          </p:cNvPr>
          <p:cNvSpPr>
            <a:spLocks noGrp="1"/>
          </p:cNvSpPr>
          <p:nvPr>
            <p:ph type="title"/>
          </p:nvPr>
        </p:nvSpPr>
        <p:spPr/>
        <p:txBody>
          <a:bodyPr>
            <a:noAutofit/>
          </a:bodyPr>
          <a:lstStyle/>
          <a:p>
            <a:pPr algn="ctr"/>
            <a:r>
              <a:rPr lang="en-IN" sz="4400" dirty="0">
                <a:latin typeface="Gill Sans MT (Body)"/>
              </a:rPr>
              <a:t>Conclusion</a:t>
            </a:r>
          </a:p>
        </p:txBody>
      </p:sp>
      <p:sp>
        <p:nvSpPr>
          <p:cNvPr id="3" name="TextBox 2">
            <a:extLst>
              <a:ext uri="{FF2B5EF4-FFF2-40B4-BE49-F238E27FC236}">
                <a16:creationId xmlns:a16="http://schemas.microsoft.com/office/drawing/2014/main" id="{B41DA1F6-4C1A-441E-C761-1670E0F9367B}"/>
              </a:ext>
            </a:extLst>
          </p:cNvPr>
          <p:cNvSpPr txBox="1"/>
          <p:nvPr/>
        </p:nvSpPr>
        <p:spPr>
          <a:xfrm>
            <a:off x="328611" y="1648420"/>
            <a:ext cx="8501063" cy="2121030"/>
          </a:xfrm>
          <a:prstGeom prst="rect">
            <a:avLst/>
          </a:prstGeom>
          <a:noFill/>
        </p:spPr>
        <p:txBody>
          <a:bodyPr wrap="square" rtlCol="0">
            <a:spAutoFit/>
          </a:bodyPr>
          <a:lstStyle/>
          <a:p>
            <a:pPr algn="just">
              <a:lnSpc>
                <a:spcPct val="150000"/>
              </a:lnSpc>
            </a:pPr>
            <a:r>
              <a:rPr lang="en-IN" dirty="0">
                <a:latin typeface="Gill Sans MT (Body)"/>
              </a:rPr>
              <a:t>We have successfully created a </a:t>
            </a:r>
            <a:r>
              <a:rPr lang="en-IN" dirty="0" err="1">
                <a:latin typeface="Gill Sans MT (Body)"/>
              </a:rPr>
              <a:t>taskbot</a:t>
            </a:r>
            <a:r>
              <a:rPr lang="en-IN" dirty="0">
                <a:latin typeface="Gill Sans MT (Body)"/>
              </a:rPr>
              <a:t> and deployed on </a:t>
            </a:r>
            <a:r>
              <a:rPr lang="en-IN" dirty="0" err="1">
                <a:latin typeface="Gill Sans MT (Body)"/>
              </a:rPr>
              <a:t>flipkart</a:t>
            </a:r>
            <a:r>
              <a:rPr lang="en-IN" dirty="0">
                <a:latin typeface="Gill Sans MT (Body)"/>
              </a:rPr>
              <a:t> server. We fetched data in the form of csv file format and then processed it using various machine learning (ML) algorithm such as text blob for sentiment analysis, Linear Regression for price prediction &amp; k-Means for clustering.  At the end we are also making a recommendation system which will recommend the best product as per requirement.</a:t>
            </a:r>
          </a:p>
        </p:txBody>
      </p:sp>
    </p:spTree>
    <p:extLst>
      <p:ext uri="{BB962C8B-B14F-4D97-AF65-F5344CB8AC3E}">
        <p14:creationId xmlns:p14="http://schemas.microsoft.com/office/powerpoint/2010/main" val="2303572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extBox 653"/>
          <p:cNvSpPr txBox="1"/>
          <p:nvPr/>
        </p:nvSpPr>
        <p:spPr>
          <a:xfrm>
            <a:off x="864394" y="733331"/>
            <a:ext cx="8229240" cy="456120"/>
          </a:xfrm>
          <a:prstGeom prst="rect">
            <a:avLst/>
          </a:prstGeom>
          <a:noFill/>
          <a:ln w="0">
            <a:noFill/>
          </a:ln>
        </p:spPr>
        <p:txBody>
          <a:bodyPr lIns="0" tIns="0" rIns="0" bIns="0" anchor="ctr">
            <a:noAutofit/>
          </a:bodyPr>
          <a:lstStyle/>
          <a:p>
            <a:r>
              <a:rPr lang="en-IN" sz="3200" b="1" strike="noStrike" spc="-1" dirty="0">
                <a:solidFill>
                  <a:schemeClr val="bg1"/>
                </a:solidFill>
              </a:rPr>
              <a:t>REFERENCES</a:t>
            </a:r>
          </a:p>
        </p:txBody>
      </p:sp>
      <p:sp>
        <p:nvSpPr>
          <p:cNvPr id="655" name="TextBox 654"/>
          <p:cNvSpPr txBox="1"/>
          <p:nvPr/>
        </p:nvSpPr>
        <p:spPr>
          <a:xfrm>
            <a:off x="432000" y="1522401"/>
            <a:ext cx="8280000" cy="3417840"/>
          </a:xfrm>
          <a:prstGeom prst="rect">
            <a:avLst/>
          </a:prstGeom>
          <a:noFill/>
          <a:ln w="0">
            <a:noFill/>
          </a:ln>
        </p:spPr>
        <p:txBody>
          <a:bodyPr lIns="90000" tIns="45000" rIns="90000" bIns="45000">
            <a:noAutofit/>
          </a:bodyPr>
          <a:lstStyle/>
          <a:p>
            <a:pPr marL="342900" lvl="0" indent="-342900" algn="just">
              <a:lnSpc>
                <a:spcPct val="150000"/>
              </a:lnSpc>
              <a:buFont typeface="+mj-lt"/>
              <a:buAutoNum type="arabicPeriod"/>
            </a:pPr>
            <a:r>
              <a:rPr lang="en-US" sz="1200" dirty="0" err="1">
                <a:solidFill>
                  <a:srgbClr val="00000A"/>
                </a:solidFill>
                <a:effectLst/>
                <a:latin typeface="Gill Sans MT (Body)"/>
                <a:ea typeface="Times New Roman" panose="02020603050405020304" pitchFamily="18" charset="0"/>
                <a:cs typeface="Times New Roman" panose="02020603050405020304" pitchFamily="18" charset="0"/>
              </a:rPr>
              <a:t>Devansh</a:t>
            </a:r>
            <a:r>
              <a:rPr lang="en-US" sz="1200" dirty="0">
                <a:solidFill>
                  <a:srgbClr val="00000A"/>
                </a:solidFill>
                <a:effectLst/>
                <a:latin typeface="Gill Sans MT (Body)"/>
                <a:ea typeface="Times New Roman" panose="02020603050405020304" pitchFamily="18" charset="0"/>
                <a:cs typeface="Times New Roman" panose="02020603050405020304" pitchFamily="18" charset="0"/>
              </a:rPr>
              <a:t> Hiren </a:t>
            </a:r>
            <a:r>
              <a:rPr lang="en-US" sz="1200" dirty="0" err="1">
                <a:solidFill>
                  <a:srgbClr val="00000A"/>
                </a:solidFill>
                <a:effectLst/>
                <a:latin typeface="Gill Sans MT (Body)"/>
                <a:ea typeface="Times New Roman" panose="02020603050405020304" pitchFamily="18" charset="0"/>
                <a:cs typeface="Times New Roman" panose="02020603050405020304" pitchFamily="18" charset="0"/>
              </a:rPr>
              <a:t>Timbadia</a:t>
            </a:r>
            <a:r>
              <a:rPr lang="en-US" sz="1200" dirty="0">
                <a:solidFill>
                  <a:srgbClr val="00000A"/>
                </a:solidFill>
                <a:effectLst/>
                <a:latin typeface="Gill Sans MT (Body)"/>
                <a:ea typeface="Times New Roman" panose="02020603050405020304" pitchFamily="18" charset="0"/>
                <a:cs typeface="Times New Roman" panose="02020603050405020304" pitchFamily="18" charset="0"/>
              </a:rPr>
              <a:t>, </a:t>
            </a:r>
            <a:r>
              <a:rPr lang="en-US" sz="1200" dirty="0" err="1">
                <a:solidFill>
                  <a:srgbClr val="00000A"/>
                </a:solidFill>
                <a:effectLst/>
                <a:latin typeface="Gill Sans MT (Body)"/>
                <a:ea typeface="Times New Roman" panose="02020603050405020304" pitchFamily="18" charset="0"/>
                <a:cs typeface="Times New Roman" panose="02020603050405020304" pitchFamily="18" charset="0"/>
              </a:rPr>
              <a:t>Parin</a:t>
            </a:r>
            <a:r>
              <a:rPr lang="en-US" sz="1200" dirty="0">
                <a:solidFill>
                  <a:srgbClr val="00000A"/>
                </a:solidFill>
                <a:effectLst/>
                <a:latin typeface="Gill Sans MT (Body)"/>
                <a:ea typeface="Times New Roman" panose="02020603050405020304" pitchFamily="18" charset="0"/>
                <a:cs typeface="Times New Roman" panose="02020603050405020304" pitchFamily="18" charset="0"/>
              </a:rPr>
              <a:t> </a:t>
            </a:r>
            <a:r>
              <a:rPr lang="en-US" sz="1200" dirty="0" err="1">
                <a:solidFill>
                  <a:srgbClr val="00000A"/>
                </a:solidFill>
                <a:effectLst/>
                <a:latin typeface="Gill Sans MT (Body)"/>
                <a:ea typeface="Times New Roman" panose="02020603050405020304" pitchFamily="18" charset="0"/>
                <a:cs typeface="Times New Roman" panose="02020603050405020304" pitchFamily="18" charset="0"/>
              </a:rPr>
              <a:t>Jigishu</a:t>
            </a:r>
            <a:r>
              <a:rPr lang="en-US" sz="1200" dirty="0">
                <a:solidFill>
                  <a:srgbClr val="00000A"/>
                </a:solidFill>
                <a:effectLst/>
                <a:latin typeface="Gill Sans MT (Body)"/>
                <a:ea typeface="Times New Roman" panose="02020603050405020304" pitchFamily="18" charset="0"/>
                <a:cs typeface="Times New Roman" panose="02020603050405020304" pitchFamily="18" charset="0"/>
              </a:rPr>
              <a:t> Shah, </a:t>
            </a:r>
            <a:r>
              <a:rPr lang="en-US" sz="1200" dirty="0" err="1">
                <a:solidFill>
                  <a:srgbClr val="00000A"/>
                </a:solidFill>
                <a:effectLst/>
                <a:latin typeface="Gill Sans MT (Body)"/>
                <a:ea typeface="Times New Roman" panose="02020603050405020304" pitchFamily="18" charset="0"/>
                <a:cs typeface="Times New Roman" panose="02020603050405020304" pitchFamily="18" charset="0"/>
              </a:rPr>
              <a:t>Supriya</a:t>
            </a:r>
            <a:r>
              <a:rPr lang="en-US" sz="1200" dirty="0">
                <a:solidFill>
                  <a:srgbClr val="00000A"/>
                </a:solidFill>
                <a:effectLst/>
                <a:latin typeface="Gill Sans MT (Body)"/>
                <a:ea typeface="Times New Roman" panose="02020603050405020304" pitchFamily="18" charset="0"/>
                <a:cs typeface="Times New Roman" panose="02020603050405020304" pitchFamily="18" charset="0"/>
              </a:rPr>
              <a:t> Agrawal, </a:t>
            </a:r>
            <a:r>
              <a:rPr lang="en-US" sz="1200" dirty="0" err="1">
                <a:solidFill>
                  <a:srgbClr val="00000A"/>
                </a:solidFill>
                <a:effectLst/>
                <a:latin typeface="Gill Sans MT (Body)"/>
                <a:ea typeface="Times New Roman" panose="02020603050405020304" pitchFamily="18" charset="0"/>
                <a:cs typeface="Times New Roman" panose="02020603050405020304" pitchFamily="18" charset="0"/>
              </a:rPr>
              <a:t>Sughosh</a:t>
            </a:r>
            <a:r>
              <a:rPr lang="en-US" sz="1200" dirty="0">
                <a:solidFill>
                  <a:srgbClr val="00000A"/>
                </a:solidFill>
                <a:effectLst/>
                <a:latin typeface="Gill Sans MT (Body)"/>
                <a:ea typeface="Times New Roman" panose="02020603050405020304" pitchFamily="18" charset="0"/>
                <a:cs typeface="Times New Roman" panose="02020603050405020304" pitchFamily="18" charset="0"/>
              </a:rPr>
              <a:t> </a:t>
            </a:r>
            <a:r>
              <a:rPr lang="en-US" sz="1200" dirty="0" err="1">
                <a:solidFill>
                  <a:srgbClr val="00000A"/>
                </a:solidFill>
                <a:effectLst/>
                <a:latin typeface="Gill Sans MT (Body)"/>
                <a:ea typeface="Times New Roman" panose="02020603050405020304" pitchFamily="18" charset="0"/>
                <a:cs typeface="Times New Roman" panose="02020603050405020304" pitchFamily="18" charset="0"/>
              </a:rPr>
              <a:t>Sudhanvan</a:t>
            </a:r>
            <a:r>
              <a:rPr lang="en-US" sz="1200" dirty="0">
                <a:solidFill>
                  <a:srgbClr val="00000A"/>
                </a:solidFill>
                <a:effectLst/>
                <a:latin typeface="Gill Sans MT (Body)"/>
                <a:ea typeface="Times New Roman" panose="02020603050405020304" pitchFamily="18" charset="0"/>
                <a:cs typeface="Times New Roman" panose="02020603050405020304" pitchFamily="18" charset="0"/>
              </a:rPr>
              <a:t> (</a:t>
            </a:r>
            <a:r>
              <a:rPr lang="en-IN" sz="1200" dirty="0">
                <a:solidFill>
                  <a:srgbClr val="00000A"/>
                </a:solidFill>
                <a:effectLst/>
                <a:latin typeface="Gill Sans MT (Body)"/>
                <a:ea typeface="Times New Roman" panose="02020603050405020304" pitchFamily="18" charset="0"/>
                <a:cs typeface="Times New Roman" panose="02020603050405020304" pitchFamily="18" charset="0"/>
              </a:rPr>
              <a:t>2020) </a:t>
            </a:r>
            <a:r>
              <a:rPr lang="en-US" sz="1200" dirty="0">
                <a:solidFill>
                  <a:srgbClr val="00000A"/>
                </a:solidFill>
                <a:effectLst/>
                <a:latin typeface="Gill Sans MT (Body)"/>
                <a:ea typeface="Times New Roman" panose="02020603050405020304" pitchFamily="18" charset="0"/>
                <a:cs typeface="Times New Roman" panose="02020603050405020304" pitchFamily="18" charset="0"/>
              </a:rPr>
              <a:t>Robotic Process Automation Through Advance Process Analysis Model</a:t>
            </a:r>
            <a:endParaRPr lang="en-IN" sz="1200" dirty="0">
              <a:solidFill>
                <a:srgbClr val="00000A"/>
              </a:solidFill>
              <a:effectLst/>
              <a:latin typeface="Gill Sans MT (Body)"/>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en-IN" sz="1200" dirty="0">
                <a:effectLst/>
                <a:latin typeface="Gill Sans MT (Body)"/>
                <a:ea typeface="Calibri" panose="020F0502020204030204" pitchFamily="34" charset="0"/>
                <a:cs typeface="Times New Roman" panose="02020603050405020304" pitchFamily="18" charset="0"/>
              </a:rPr>
              <a:t>Christian </a:t>
            </a:r>
            <a:r>
              <a:rPr lang="en-IN" sz="1200" dirty="0" err="1">
                <a:effectLst/>
                <a:latin typeface="Gill Sans MT (Body)"/>
                <a:ea typeface="Calibri" panose="020F0502020204030204" pitchFamily="34" charset="0"/>
                <a:cs typeface="Times New Roman" panose="02020603050405020304" pitchFamily="18" charset="0"/>
              </a:rPr>
              <a:t>Flechsig</a:t>
            </a:r>
            <a:r>
              <a:rPr lang="en-IN" sz="1200" dirty="0">
                <a:effectLst/>
                <a:latin typeface="Gill Sans MT (Body)"/>
                <a:ea typeface="Calibri" panose="020F0502020204030204" pitchFamily="34" charset="0"/>
                <a:cs typeface="Times New Roman" panose="02020603050405020304" pitchFamily="18" charset="0"/>
              </a:rPr>
              <a:t> * , Franziska </a:t>
            </a:r>
            <a:r>
              <a:rPr lang="en-IN" sz="1200" dirty="0" err="1">
                <a:effectLst/>
                <a:latin typeface="Gill Sans MT (Body)"/>
                <a:ea typeface="Calibri" panose="020F0502020204030204" pitchFamily="34" charset="0"/>
                <a:cs typeface="Times New Roman" panose="02020603050405020304" pitchFamily="18" charset="0"/>
              </a:rPr>
              <a:t>Anslinger</a:t>
            </a:r>
            <a:r>
              <a:rPr lang="en-IN" sz="1200" dirty="0">
                <a:effectLst/>
                <a:latin typeface="Gill Sans MT (Body)"/>
                <a:ea typeface="Calibri" panose="020F0502020204030204" pitchFamily="34" charset="0"/>
                <a:cs typeface="Times New Roman" panose="02020603050405020304" pitchFamily="18" charset="0"/>
              </a:rPr>
              <a:t>, Rainer </a:t>
            </a:r>
            <a:r>
              <a:rPr lang="en-IN" sz="1200" dirty="0" err="1">
                <a:effectLst/>
                <a:latin typeface="Gill Sans MT (Body)"/>
                <a:ea typeface="Calibri" panose="020F0502020204030204" pitchFamily="34" charset="0"/>
                <a:cs typeface="Times New Roman" panose="02020603050405020304" pitchFamily="18" charset="0"/>
              </a:rPr>
              <a:t>Lasch</a:t>
            </a:r>
            <a:r>
              <a:rPr lang="en-IN" sz="1200" dirty="0">
                <a:effectLst/>
                <a:latin typeface="Gill Sans MT (Body)"/>
                <a:ea typeface="Calibri" panose="020F0502020204030204" pitchFamily="34" charset="0"/>
                <a:cs typeface="Times New Roman" panose="02020603050405020304" pitchFamily="18" charset="0"/>
              </a:rPr>
              <a:t> (2020)Robotic Process Automation in purchasing and supply management: A multiple case study on potentials, barriers, and implementation</a:t>
            </a:r>
          </a:p>
          <a:p>
            <a:pPr marL="342900" lvl="0" indent="-342900" algn="just">
              <a:lnSpc>
                <a:spcPct val="150000"/>
              </a:lnSpc>
              <a:buFont typeface="+mj-lt"/>
              <a:buAutoNum type="arabicPeriod"/>
            </a:pPr>
            <a:r>
              <a:rPr lang="en-IN" sz="1200" dirty="0">
                <a:effectLst/>
                <a:latin typeface="Gill Sans MT (Body)"/>
                <a:ea typeface="Calibri" panose="020F0502020204030204" pitchFamily="34" charset="0"/>
                <a:cs typeface="Times New Roman" panose="02020603050405020304" pitchFamily="18" charset="0"/>
              </a:rPr>
              <a:t>João </a:t>
            </a:r>
            <a:r>
              <a:rPr lang="en-IN" sz="1200" dirty="0" err="1">
                <a:effectLst/>
                <a:latin typeface="Gill Sans MT (Body)"/>
                <a:ea typeface="Calibri" panose="020F0502020204030204" pitchFamily="34" charset="0"/>
                <a:cs typeface="Times New Roman" panose="02020603050405020304" pitchFamily="18" charset="0"/>
              </a:rPr>
              <a:t>Garrott</a:t>
            </a:r>
            <a:r>
              <a:rPr lang="en-IN" sz="1200" dirty="0">
                <a:effectLst/>
                <a:latin typeface="Gill Sans MT (Body)"/>
                <a:ea typeface="Calibri" panose="020F0502020204030204" pitchFamily="34" charset="0"/>
                <a:cs typeface="Times New Roman" panose="02020603050405020304" pitchFamily="18" charset="0"/>
              </a:rPr>
              <a:t> Marques </a:t>
            </a:r>
            <a:r>
              <a:rPr lang="en-IN" sz="1200" dirty="0" err="1">
                <a:effectLst/>
                <a:latin typeface="Gill Sans MT (Body)"/>
                <a:ea typeface="Calibri" panose="020F0502020204030204" pitchFamily="34" charset="0"/>
                <a:cs typeface="Times New Roman" panose="02020603050405020304" pitchFamily="18" charset="0"/>
              </a:rPr>
              <a:t>Negreirosa</a:t>
            </a:r>
            <a:r>
              <a:rPr lang="en-IN" sz="1200" dirty="0">
                <a:effectLst/>
                <a:latin typeface="Gill Sans MT (Body)"/>
                <a:ea typeface="Calibri" panose="020F0502020204030204" pitchFamily="34" charset="0"/>
                <a:cs typeface="Times New Roman" panose="02020603050405020304" pitchFamily="18" charset="0"/>
              </a:rPr>
              <a:t>, João Alexandre Lobo </a:t>
            </a:r>
            <a:r>
              <a:rPr lang="en-IN" sz="1200" dirty="0" err="1">
                <a:effectLst/>
                <a:latin typeface="Gill Sans MT (Body)"/>
                <a:ea typeface="Calibri" panose="020F0502020204030204" pitchFamily="34" charset="0"/>
                <a:cs typeface="Times New Roman" panose="02020603050405020304" pitchFamily="18" charset="0"/>
              </a:rPr>
              <a:t>Marquesb</a:t>
            </a:r>
            <a:r>
              <a:rPr lang="en-IN" sz="1200" dirty="0">
                <a:effectLst/>
                <a:latin typeface="Gill Sans MT (Body)"/>
                <a:ea typeface="Calibri" panose="020F0502020204030204" pitchFamily="34" charset="0"/>
                <a:cs typeface="Times New Roman" panose="02020603050405020304" pitchFamily="18" charset="0"/>
              </a:rPr>
              <a:t> (2019) </a:t>
            </a:r>
            <a:r>
              <a:rPr lang="en-US" sz="1200" dirty="0">
                <a:effectLst/>
                <a:latin typeface="Gill Sans MT (Body)"/>
                <a:ea typeface="Calibri" panose="020F0502020204030204" pitchFamily="34" charset="0"/>
                <a:cs typeface="Times New Roman" panose="02020603050405020304" pitchFamily="18" charset="0"/>
              </a:rPr>
              <a:t>Microsoft Power BI Desktop for Data Analytics</a:t>
            </a:r>
            <a:endParaRPr lang="en-IN" sz="1200" dirty="0">
              <a:effectLst/>
              <a:latin typeface="Gill Sans MT (Body)"/>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200" dirty="0">
                <a:effectLst/>
                <a:latin typeface="Gill Sans MT (Body)"/>
                <a:ea typeface="Calibri" panose="020F0502020204030204" pitchFamily="34" charset="0"/>
                <a:cs typeface="Times New Roman" panose="02020603050405020304" pitchFamily="18" charset="0"/>
              </a:rPr>
              <a:t>Mohammed Ameer, </a:t>
            </a:r>
            <a:r>
              <a:rPr lang="en-US" sz="1200" dirty="0" err="1">
                <a:effectLst/>
                <a:latin typeface="Gill Sans MT (Body)"/>
                <a:ea typeface="Calibri" panose="020F0502020204030204" pitchFamily="34" charset="0"/>
                <a:cs typeface="Times New Roman" panose="02020603050405020304" pitchFamily="18" charset="0"/>
              </a:rPr>
              <a:t>Simhadri</a:t>
            </a:r>
            <a:r>
              <a:rPr lang="en-US" sz="1200" dirty="0">
                <a:effectLst/>
                <a:latin typeface="Gill Sans MT (Body)"/>
                <a:ea typeface="Calibri" panose="020F0502020204030204" pitchFamily="34" charset="0"/>
                <a:cs typeface="Times New Roman" panose="02020603050405020304" pitchFamily="18" charset="0"/>
              </a:rPr>
              <a:t> Prem Rahul, </a:t>
            </a:r>
            <a:r>
              <a:rPr lang="en-US" sz="1200" dirty="0" err="1">
                <a:effectLst/>
                <a:latin typeface="Gill Sans MT (Body)"/>
                <a:ea typeface="Calibri" panose="020F0502020204030204" pitchFamily="34" charset="0"/>
                <a:cs typeface="Times New Roman" panose="02020603050405020304" pitchFamily="18" charset="0"/>
              </a:rPr>
              <a:t>Dr.Suneetha</a:t>
            </a:r>
            <a:r>
              <a:rPr lang="en-US" sz="1200" dirty="0">
                <a:effectLst/>
                <a:latin typeface="Gill Sans MT (Body)"/>
                <a:ea typeface="Calibri" panose="020F0502020204030204" pitchFamily="34" charset="0"/>
                <a:cs typeface="Times New Roman" panose="02020603050405020304" pitchFamily="18" charset="0"/>
              </a:rPr>
              <a:t> Manne (2020) Human Resource Analytics using Power Bi Visualization Tool</a:t>
            </a:r>
          </a:p>
          <a:p>
            <a:pPr marL="342900" lvl="0" indent="-342900" algn="just">
              <a:lnSpc>
                <a:spcPct val="150000"/>
              </a:lnSpc>
              <a:buFont typeface="+mj-lt"/>
              <a:buAutoNum type="arabicPeriod"/>
            </a:pPr>
            <a:r>
              <a:rPr lang="en-IN" sz="1200" dirty="0" err="1">
                <a:effectLst/>
                <a:latin typeface="Gill Sans MT (Body)"/>
                <a:ea typeface="Calibri" panose="020F0502020204030204" pitchFamily="34" charset="0"/>
                <a:cs typeface="Times New Roman" panose="02020603050405020304" pitchFamily="18" charset="0"/>
              </a:rPr>
              <a:t>Ranjitha</a:t>
            </a:r>
            <a:r>
              <a:rPr lang="en-IN" sz="1200" dirty="0">
                <a:effectLst/>
                <a:latin typeface="Gill Sans MT (Body)"/>
                <a:ea typeface="Calibri" panose="020F0502020204030204" pitchFamily="34" charset="0"/>
                <a:cs typeface="Times New Roman" panose="02020603050405020304" pitchFamily="18" charset="0"/>
              </a:rPr>
              <a:t> P1,Spandana M2 (2020) </a:t>
            </a:r>
            <a:r>
              <a:rPr lang="en-US" sz="1200" dirty="0">
                <a:effectLst/>
                <a:latin typeface="Gill Sans MT (Body)"/>
                <a:ea typeface="Calibri" panose="020F0502020204030204" pitchFamily="34" charset="0"/>
                <a:cs typeface="Times New Roman" panose="02020603050405020304" pitchFamily="18" charset="0"/>
              </a:rPr>
              <a:t>Predictive Analysis for Big Mart Sales Using Machine Learning Algorithms</a:t>
            </a:r>
            <a:endParaRPr lang="en-IN" sz="1200" dirty="0">
              <a:effectLst/>
              <a:latin typeface="Gill Sans MT (Body)"/>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200" dirty="0">
                <a:effectLst/>
                <a:latin typeface="Gill Sans MT (Body)"/>
                <a:ea typeface="Calibri" panose="020F0502020204030204" pitchFamily="34" charset="0"/>
                <a:cs typeface="Times New Roman" panose="02020603050405020304" pitchFamily="18" charset="0"/>
              </a:rPr>
              <a:t>Md. </a:t>
            </a:r>
            <a:r>
              <a:rPr lang="en-IN" sz="1200" dirty="0" err="1">
                <a:effectLst/>
                <a:latin typeface="Gill Sans MT (Body)"/>
                <a:ea typeface="Calibri" panose="020F0502020204030204" pitchFamily="34" charset="0"/>
                <a:cs typeface="Times New Roman" panose="02020603050405020304" pitchFamily="18" charset="0"/>
              </a:rPr>
              <a:t>Anisur</a:t>
            </a:r>
            <a:r>
              <a:rPr lang="en-IN" sz="1200" dirty="0">
                <a:effectLst/>
                <a:latin typeface="Gill Sans MT (Body)"/>
                <a:ea typeface="Calibri" panose="020F0502020204030204" pitchFamily="34" charset="0"/>
                <a:cs typeface="Times New Roman" panose="02020603050405020304" pitchFamily="18" charset="0"/>
              </a:rPr>
              <a:t> Rahman Mia*, </a:t>
            </a:r>
            <a:r>
              <a:rPr lang="en-IN" sz="1200" dirty="0" err="1">
                <a:effectLst/>
                <a:latin typeface="Gill Sans MT (Body)"/>
                <a:ea typeface="Calibri" panose="020F0502020204030204" pitchFamily="34" charset="0"/>
                <a:cs typeface="Times New Roman" panose="02020603050405020304" pitchFamily="18" charset="0"/>
              </a:rPr>
              <a:t>Rupon</a:t>
            </a:r>
            <a:r>
              <a:rPr lang="en-IN" sz="1200" dirty="0">
                <a:effectLst/>
                <a:latin typeface="Gill Sans MT (Body)"/>
                <a:ea typeface="Calibri" panose="020F0502020204030204" pitchFamily="34" charset="0"/>
                <a:cs typeface="Times New Roman" panose="02020603050405020304" pitchFamily="18" charset="0"/>
              </a:rPr>
              <a:t> Ghosh* (2021) Business Forecasting System using Machine Learning Approach</a:t>
            </a:r>
          </a:p>
          <a:p>
            <a:pPr marL="342900" indent="-342900" algn="just">
              <a:lnSpc>
                <a:spcPct val="150000"/>
              </a:lnSpc>
              <a:buFont typeface="+mj-lt"/>
              <a:buAutoNum type="arabicPeriod"/>
            </a:pPr>
            <a:r>
              <a:rPr lang="en-IN" sz="1200" dirty="0">
                <a:effectLst/>
                <a:latin typeface="Gill Sans MT (Body)"/>
                <a:ea typeface="Calibri" panose="020F0502020204030204" pitchFamily="34" charset="0"/>
                <a:cs typeface="Times New Roman" panose="02020603050405020304" pitchFamily="18" charset="0"/>
              </a:rPr>
              <a:t>Shilpi </a:t>
            </a:r>
            <a:r>
              <a:rPr lang="en-IN" sz="1200" dirty="0" err="1">
                <a:effectLst/>
                <a:latin typeface="Gill Sans MT (Body)"/>
                <a:ea typeface="Calibri" panose="020F0502020204030204" pitchFamily="34" charset="0"/>
                <a:cs typeface="Times New Roman" panose="02020603050405020304" pitchFamily="18" charset="0"/>
              </a:rPr>
              <a:t>Kulshrestha</a:t>
            </a:r>
            <a:r>
              <a:rPr lang="en-IN" sz="1200" dirty="0">
                <a:effectLst/>
                <a:latin typeface="Gill Sans MT (Body)"/>
                <a:ea typeface="Calibri" panose="020F0502020204030204" pitchFamily="34" charset="0"/>
                <a:cs typeface="Times New Roman" panose="02020603050405020304" pitchFamily="18" charset="0"/>
              </a:rPr>
              <a:t>, M. L. Saini (2021) </a:t>
            </a:r>
            <a:r>
              <a:rPr lang="en-US" sz="1200" dirty="0">
                <a:effectLst/>
                <a:latin typeface="Gill Sans MT (Body)"/>
                <a:ea typeface="Calibri" panose="020F0502020204030204" pitchFamily="34" charset="0"/>
                <a:cs typeface="Times New Roman" panose="02020603050405020304" pitchFamily="18" charset="0"/>
              </a:rPr>
              <a:t>Study for the Prediction of E-Commerce Business Market Growth Using Machine Learning Algorithm</a:t>
            </a:r>
            <a:endParaRPr lang="en-IN" sz="1200" dirty="0">
              <a:effectLst/>
              <a:latin typeface="Gill Sans MT (Body)"/>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Google Shape;235;p16"/>
          <p:cNvSpPr txBox="1"/>
          <p:nvPr/>
        </p:nvSpPr>
        <p:spPr>
          <a:xfrm>
            <a:off x="124514" y="565634"/>
            <a:ext cx="2037320" cy="744187"/>
          </a:xfrm>
          <a:prstGeom prst="rect">
            <a:avLst/>
          </a:prstGeom>
          <a:noFill/>
          <a:ln w="0">
            <a:noFill/>
          </a:ln>
        </p:spPr>
        <p:txBody>
          <a:bodyPr tIns="91440" bIns="91440" anchor="ctr">
            <a:noAutofit/>
          </a:bodyPr>
          <a:lstStyle/>
          <a:p>
            <a:pPr algn="ctr">
              <a:lnSpc>
                <a:spcPct val="100000"/>
              </a:lnSpc>
              <a:tabLst>
                <a:tab pos="0" algn="l"/>
              </a:tabLst>
            </a:pPr>
            <a:r>
              <a:rPr lang="en" sz="2800" b="1" strike="noStrike" spc="-1" dirty="0">
                <a:ea typeface="Fira Sans Extra Condensed"/>
              </a:rPr>
              <a:t>INDEX</a:t>
            </a:r>
            <a:endParaRPr lang="en-IN" sz="2800" b="0" strike="noStrike" spc="-1" dirty="0"/>
          </a:p>
        </p:txBody>
      </p:sp>
      <p:grpSp>
        <p:nvGrpSpPr>
          <p:cNvPr id="390" name="Google Shape;236;p16"/>
          <p:cNvGrpSpPr/>
          <p:nvPr/>
        </p:nvGrpSpPr>
        <p:grpSpPr>
          <a:xfrm>
            <a:off x="3114366" y="565634"/>
            <a:ext cx="2563136" cy="595800"/>
            <a:chOff x="2778820" y="851300"/>
            <a:chExt cx="2563136" cy="595800"/>
          </a:xfrm>
        </p:grpSpPr>
        <p:sp>
          <p:nvSpPr>
            <p:cNvPr id="391" name="Google Shape;237;p16"/>
            <p:cNvSpPr/>
            <p:nvPr/>
          </p:nvSpPr>
          <p:spPr>
            <a:xfrm>
              <a:off x="2778820" y="851300"/>
              <a:ext cx="595800" cy="59580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 sz="1800" b="1" strike="noStrike" spc="-1" dirty="0">
                  <a:solidFill>
                    <a:srgbClr val="FFFFFF"/>
                  </a:solidFill>
                  <a:ea typeface="Fira Sans Extra Condensed"/>
                </a:rPr>
                <a:t>1</a:t>
              </a:r>
              <a:endParaRPr lang="en-IN" sz="1800" b="0" strike="noStrike" spc="-1" dirty="0"/>
            </a:p>
          </p:txBody>
        </p:sp>
        <p:sp>
          <p:nvSpPr>
            <p:cNvPr id="393" name="Google Shape;239;p16"/>
            <p:cNvSpPr/>
            <p:nvPr/>
          </p:nvSpPr>
          <p:spPr>
            <a:xfrm>
              <a:off x="3361236" y="861076"/>
              <a:ext cx="1980720" cy="3315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600" b="0" strike="noStrike" spc="-1" dirty="0"/>
            </a:p>
            <a:p>
              <a:pPr>
                <a:lnSpc>
                  <a:spcPct val="100000"/>
                </a:lnSpc>
                <a:tabLst>
                  <a:tab pos="0" algn="l"/>
                </a:tabLst>
              </a:pPr>
              <a:r>
                <a:rPr lang="en" sz="1600" b="1" strike="noStrike" spc="-1" dirty="0">
                  <a:solidFill>
                    <a:srgbClr val="000000"/>
                  </a:solidFill>
                  <a:ea typeface="Fira Sans Extra Condensed"/>
                </a:rPr>
                <a:t>Introduction</a:t>
              </a:r>
              <a:endParaRPr lang="en-IN" sz="1600" b="0" strike="noStrike" spc="-1" dirty="0"/>
            </a:p>
          </p:txBody>
        </p:sp>
      </p:grpSp>
      <p:grpSp>
        <p:nvGrpSpPr>
          <p:cNvPr id="395" name="Google Shape;241;p16"/>
          <p:cNvGrpSpPr/>
          <p:nvPr/>
        </p:nvGrpSpPr>
        <p:grpSpPr>
          <a:xfrm>
            <a:off x="334995" y="1709205"/>
            <a:ext cx="2311907" cy="2349869"/>
            <a:chOff x="414720" y="1509120"/>
            <a:chExt cx="2652840" cy="2696400"/>
          </a:xfrm>
        </p:grpSpPr>
        <p:sp>
          <p:nvSpPr>
            <p:cNvPr id="396" name="Google Shape;242;p16"/>
            <p:cNvSpPr/>
            <p:nvPr/>
          </p:nvSpPr>
          <p:spPr>
            <a:xfrm>
              <a:off x="2296440" y="4151520"/>
              <a:ext cx="671040" cy="50040"/>
            </a:xfrm>
            <a:custGeom>
              <a:avLst/>
              <a:gdLst/>
              <a:ahLst/>
              <a:cxnLst/>
              <a:rect l="l" t="t" r="r" b="b"/>
              <a:pathLst>
                <a:path w="19263" h="1447">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3000"/>
              </a:srgbClr>
            </a:solidFill>
            <a:ln w="0">
              <a:noFill/>
            </a:ln>
          </p:spPr>
          <p:style>
            <a:lnRef idx="0">
              <a:scrgbClr r="0" g="0" b="0"/>
            </a:lnRef>
            <a:fillRef idx="0">
              <a:scrgbClr r="0" g="0" b="0"/>
            </a:fillRef>
            <a:effectRef idx="0">
              <a:scrgbClr r="0" g="0" b="0"/>
            </a:effectRef>
            <a:fontRef idx="minor"/>
          </p:style>
        </p:sp>
        <p:sp>
          <p:nvSpPr>
            <p:cNvPr id="397" name="Google Shape;243;p16"/>
            <p:cNvSpPr/>
            <p:nvPr/>
          </p:nvSpPr>
          <p:spPr>
            <a:xfrm>
              <a:off x="414720" y="4116600"/>
              <a:ext cx="977040" cy="88920"/>
            </a:xfrm>
            <a:custGeom>
              <a:avLst/>
              <a:gdLst/>
              <a:ahLst/>
              <a:cxnLst/>
              <a:rect l="l" t="t" r="r" b="b"/>
              <a:pathLst>
                <a:path w="45219" h="2558">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3000"/>
              </a:srgbClr>
            </a:solidFill>
            <a:ln w="0">
              <a:noFill/>
            </a:ln>
          </p:spPr>
          <p:style>
            <a:lnRef idx="0">
              <a:scrgbClr r="0" g="0" b="0"/>
            </a:lnRef>
            <a:fillRef idx="0">
              <a:scrgbClr r="0" g="0" b="0"/>
            </a:fillRef>
            <a:effectRef idx="0">
              <a:scrgbClr r="0" g="0" b="0"/>
            </a:effectRef>
            <a:fontRef idx="minor"/>
          </p:style>
        </p:sp>
        <p:sp>
          <p:nvSpPr>
            <p:cNvPr id="398" name="Google Shape;244;p16"/>
            <p:cNvSpPr/>
            <p:nvPr/>
          </p:nvSpPr>
          <p:spPr>
            <a:xfrm>
              <a:off x="2431800" y="4001400"/>
              <a:ext cx="282600" cy="136080"/>
            </a:xfrm>
            <a:custGeom>
              <a:avLst/>
              <a:gdLst/>
              <a:ahLst/>
              <a:cxnLst/>
              <a:rect l="l" t="t" r="r" b="b"/>
              <a:pathLst>
                <a:path w="8114" h="3919">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399" name="Google Shape;245;p16"/>
            <p:cNvSpPr/>
            <p:nvPr/>
          </p:nvSpPr>
          <p:spPr>
            <a:xfrm>
              <a:off x="831960" y="3944520"/>
              <a:ext cx="204840" cy="231840"/>
            </a:xfrm>
            <a:custGeom>
              <a:avLst/>
              <a:gdLst/>
              <a:ahLst/>
              <a:cxnLst/>
              <a:rect l="l" t="t" r="r" b="b"/>
              <a:pathLst>
                <a:path w="5892" h="6658">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400" name="Google Shape;246;p16"/>
            <p:cNvSpPr/>
            <p:nvPr/>
          </p:nvSpPr>
          <p:spPr>
            <a:xfrm>
              <a:off x="987480" y="2763360"/>
              <a:ext cx="1672560" cy="43560"/>
            </a:xfrm>
            <a:custGeom>
              <a:avLst/>
              <a:gdLst/>
              <a:ahLst/>
              <a:cxnLst/>
              <a:rect l="l" t="t" r="r" b="b"/>
              <a:pathLst>
                <a:path w="47996" h="1265">
                  <a:moveTo>
                    <a:pt x="0" y="0"/>
                  </a:moveTo>
                  <a:lnTo>
                    <a:pt x="0" y="1265"/>
                  </a:lnTo>
                  <a:lnTo>
                    <a:pt x="47996" y="1265"/>
                  </a:lnTo>
                  <a:lnTo>
                    <a:pt x="47996" y="0"/>
                  </a:lnTo>
                  <a:close/>
                </a:path>
              </a:pathLst>
            </a:custGeom>
            <a:solidFill>
              <a:srgbClr val="999999"/>
            </a:solidFill>
            <a:ln w="0">
              <a:noFill/>
            </a:ln>
          </p:spPr>
          <p:style>
            <a:lnRef idx="0">
              <a:scrgbClr r="0" g="0" b="0"/>
            </a:lnRef>
            <a:fillRef idx="0">
              <a:scrgbClr r="0" g="0" b="0"/>
            </a:fillRef>
            <a:effectRef idx="0">
              <a:scrgbClr r="0" g="0" b="0"/>
            </a:effectRef>
            <a:fontRef idx="minor"/>
          </p:style>
        </p:sp>
        <p:sp>
          <p:nvSpPr>
            <p:cNvPr id="401" name="Google Shape;247;p16"/>
            <p:cNvSpPr/>
            <p:nvPr/>
          </p:nvSpPr>
          <p:spPr>
            <a:xfrm>
              <a:off x="725040" y="2729160"/>
              <a:ext cx="524880" cy="1447200"/>
            </a:xfrm>
            <a:custGeom>
              <a:avLst/>
              <a:gdLst/>
              <a:ahLst/>
              <a:cxnLst/>
              <a:rect l="l" t="t" r="r" b="b"/>
              <a:pathLst>
                <a:path w="15068" h="41522">
                  <a:moveTo>
                    <a:pt x="11130" y="0"/>
                  </a:moveTo>
                  <a:lnTo>
                    <a:pt x="1" y="41521"/>
                  </a:lnTo>
                  <a:lnTo>
                    <a:pt x="1409" y="41521"/>
                  </a:lnTo>
                  <a:lnTo>
                    <a:pt x="15067" y="383"/>
                  </a:lnTo>
                  <a:lnTo>
                    <a:pt x="11130" y="0"/>
                  </a:lnTo>
                  <a:close/>
                </a:path>
              </a:pathLst>
            </a:custGeom>
            <a:solidFill>
              <a:srgbClr val="999999"/>
            </a:solidFill>
            <a:ln w="0">
              <a:noFill/>
            </a:ln>
          </p:spPr>
          <p:style>
            <a:lnRef idx="0">
              <a:scrgbClr r="0" g="0" b="0"/>
            </a:lnRef>
            <a:fillRef idx="0">
              <a:scrgbClr r="0" g="0" b="0"/>
            </a:fillRef>
            <a:effectRef idx="0">
              <a:scrgbClr r="0" g="0" b="0"/>
            </a:effectRef>
            <a:fontRef idx="minor"/>
          </p:style>
        </p:sp>
        <p:sp>
          <p:nvSpPr>
            <p:cNvPr id="402" name="Google Shape;248;p16"/>
            <p:cNvSpPr/>
            <p:nvPr/>
          </p:nvSpPr>
          <p:spPr>
            <a:xfrm>
              <a:off x="2368440" y="2729160"/>
              <a:ext cx="524880" cy="1447200"/>
            </a:xfrm>
            <a:custGeom>
              <a:avLst/>
              <a:gdLst/>
              <a:ahLst/>
              <a:cxnLst/>
              <a:rect l="l" t="t" r="r" b="b"/>
              <a:pathLst>
                <a:path w="15067" h="41522">
                  <a:moveTo>
                    <a:pt x="3928" y="0"/>
                  </a:moveTo>
                  <a:lnTo>
                    <a:pt x="1" y="383"/>
                  </a:lnTo>
                  <a:lnTo>
                    <a:pt x="13649" y="41521"/>
                  </a:lnTo>
                  <a:lnTo>
                    <a:pt x="15067" y="41521"/>
                  </a:lnTo>
                  <a:lnTo>
                    <a:pt x="3928" y="0"/>
                  </a:lnTo>
                  <a:close/>
                </a:path>
              </a:pathLst>
            </a:custGeom>
            <a:solidFill>
              <a:srgbClr val="999999"/>
            </a:solidFill>
            <a:ln w="0">
              <a:noFill/>
            </a:ln>
          </p:spPr>
          <p:style>
            <a:lnRef idx="0">
              <a:scrgbClr r="0" g="0" b="0"/>
            </a:lnRef>
            <a:fillRef idx="0">
              <a:scrgbClr r="0" g="0" b="0"/>
            </a:fillRef>
            <a:effectRef idx="0">
              <a:scrgbClr r="0" g="0" b="0"/>
            </a:effectRef>
            <a:fontRef idx="minor"/>
          </p:style>
        </p:sp>
        <p:sp>
          <p:nvSpPr>
            <p:cNvPr id="403" name="Google Shape;249;p16"/>
            <p:cNvSpPr/>
            <p:nvPr/>
          </p:nvSpPr>
          <p:spPr>
            <a:xfrm>
              <a:off x="887400" y="2660760"/>
              <a:ext cx="1878840" cy="112320"/>
            </a:xfrm>
            <a:custGeom>
              <a:avLst/>
              <a:gdLst/>
              <a:ahLst/>
              <a:cxnLst/>
              <a:rect l="l" t="t" r="r" b="b"/>
              <a:pathLst>
                <a:path w="53916" h="3229">
                  <a:moveTo>
                    <a:pt x="1" y="1"/>
                  </a:moveTo>
                  <a:lnTo>
                    <a:pt x="1" y="3229"/>
                  </a:lnTo>
                  <a:lnTo>
                    <a:pt x="53916" y="3229"/>
                  </a:lnTo>
                  <a:lnTo>
                    <a:pt x="53916" y="1"/>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404" name="Google Shape;250;p16"/>
            <p:cNvSpPr/>
            <p:nvPr/>
          </p:nvSpPr>
          <p:spPr>
            <a:xfrm>
              <a:off x="1978200" y="2387520"/>
              <a:ext cx="289440" cy="273960"/>
            </a:xfrm>
            <a:custGeom>
              <a:avLst/>
              <a:gdLst/>
              <a:ahLst/>
              <a:cxnLst/>
              <a:rect l="l" t="t" r="r" b="b"/>
              <a:pathLst>
                <a:path w="8315" h="7865">
                  <a:moveTo>
                    <a:pt x="1" y="1"/>
                  </a:moveTo>
                  <a:lnTo>
                    <a:pt x="1993" y="7865"/>
                  </a:lnTo>
                  <a:lnTo>
                    <a:pt x="8315" y="7865"/>
                  </a:lnTo>
                  <a:lnTo>
                    <a:pt x="6322" y="1"/>
                  </a:lnTo>
                  <a:close/>
                </a:path>
              </a:pathLst>
            </a:custGeom>
            <a:solidFill>
              <a:srgbClr val="EFEFEF"/>
            </a:solidFill>
            <a:ln w="0">
              <a:noFill/>
            </a:ln>
          </p:spPr>
          <p:style>
            <a:lnRef idx="0">
              <a:scrgbClr r="0" g="0" b="0"/>
            </a:lnRef>
            <a:fillRef idx="0">
              <a:scrgbClr r="0" g="0" b="0"/>
            </a:fillRef>
            <a:effectRef idx="0">
              <a:scrgbClr r="0" g="0" b="0"/>
            </a:effectRef>
            <a:fontRef idx="minor"/>
          </p:style>
        </p:sp>
        <p:sp>
          <p:nvSpPr>
            <p:cNvPr id="405" name="Google Shape;251;p16"/>
            <p:cNvSpPr/>
            <p:nvPr/>
          </p:nvSpPr>
          <p:spPr>
            <a:xfrm>
              <a:off x="1496880" y="1660680"/>
              <a:ext cx="1206000" cy="778680"/>
            </a:xfrm>
            <a:custGeom>
              <a:avLst/>
              <a:gdLst/>
              <a:ahLst/>
              <a:cxnLst/>
              <a:rect l="l" t="t" r="r" b="b"/>
              <a:pathLst>
                <a:path w="34606" h="22347">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06" name="Google Shape;252;p16"/>
            <p:cNvSpPr/>
            <p:nvPr/>
          </p:nvSpPr>
          <p:spPr>
            <a:xfrm>
              <a:off x="1496880" y="1660680"/>
              <a:ext cx="1206000" cy="778680"/>
            </a:xfrm>
            <a:custGeom>
              <a:avLst/>
              <a:gdLst/>
              <a:ahLst/>
              <a:cxnLst/>
              <a:rect l="l" t="t" r="r" b="b"/>
              <a:pathLst>
                <a:path w="34606" h="22347">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w="0">
              <a:noFill/>
            </a:ln>
          </p:spPr>
          <p:style>
            <a:lnRef idx="0">
              <a:scrgbClr r="0" g="0" b="0"/>
            </a:lnRef>
            <a:fillRef idx="0">
              <a:scrgbClr r="0" g="0" b="0"/>
            </a:fillRef>
            <a:effectRef idx="0">
              <a:scrgbClr r="0" g="0" b="0"/>
            </a:effectRef>
            <a:fontRef idx="minor"/>
          </p:style>
        </p:sp>
        <p:sp>
          <p:nvSpPr>
            <p:cNvPr id="407" name="Google Shape;253;p16"/>
            <p:cNvSpPr/>
            <p:nvPr/>
          </p:nvSpPr>
          <p:spPr>
            <a:xfrm>
              <a:off x="1565280" y="1727640"/>
              <a:ext cx="1069200" cy="645120"/>
            </a:xfrm>
            <a:custGeom>
              <a:avLst/>
              <a:gdLst/>
              <a:ahLst/>
              <a:cxnLst/>
              <a:rect l="l" t="t" r="r" b="b"/>
              <a:pathLst>
                <a:path w="30680" h="18516">
                  <a:moveTo>
                    <a:pt x="30679" y="1"/>
                  </a:moveTo>
                  <a:lnTo>
                    <a:pt x="28390" y="18515"/>
                  </a:lnTo>
                  <a:lnTo>
                    <a:pt x="1" y="18515"/>
                  </a:lnTo>
                  <a:lnTo>
                    <a:pt x="2290" y="1"/>
                  </a:lnTo>
                  <a:lnTo>
                    <a:pt x="30679" y="1"/>
                  </a:lnTo>
                </a:path>
              </a:pathLst>
            </a:custGeom>
            <a:noFill/>
            <a:ln w="0">
              <a:noFill/>
            </a:ln>
          </p:spPr>
          <p:style>
            <a:lnRef idx="0">
              <a:scrgbClr r="0" g="0" b="0"/>
            </a:lnRef>
            <a:fillRef idx="0">
              <a:scrgbClr r="0" g="0" b="0"/>
            </a:fillRef>
            <a:effectRef idx="0">
              <a:scrgbClr r="0" g="0" b="0"/>
            </a:effectRef>
            <a:fontRef idx="minor"/>
          </p:style>
        </p:sp>
        <p:sp>
          <p:nvSpPr>
            <p:cNvPr id="408" name="Google Shape;254;p16"/>
            <p:cNvSpPr/>
            <p:nvPr/>
          </p:nvSpPr>
          <p:spPr>
            <a:xfrm>
              <a:off x="1496880" y="1660680"/>
              <a:ext cx="1206000" cy="778680"/>
            </a:xfrm>
            <a:custGeom>
              <a:avLst/>
              <a:gdLst/>
              <a:ahLst/>
              <a:cxnLst/>
              <a:rect l="l" t="t" r="r" b="b"/>
              <a:pathLst>
                <a:path w="34606" h="22347">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w="0">
              <a:noFill/>
            </a:ln>
          </p:spPr>
          <p:style>
            <a:lnRef idx="0">
              <a:scrgbClr r="0" g="0" b="0"/>
            </a:lnRef>
            <a:fillRef idx="0">
              <a:scrgbClr r="0" g="0" b="0"/>
            </a:fillRef>
            <a:effectRef idx="0">
              <a:scrgbClr r="0" g="0" b="0"/>
            </a:effectRef>
            <a:fontRef idx="minor"/>
          </p:style>
        </p:sp>
        <p:sp>
          <p:nvSpPr>
            <p:cNvPr id="409" name="Google Shape;255;p16"/>
            <p:cNvSpPr/>
            <p:nvPr/>
          </p:nvSpPr>
          <p:spPr>
            <a:xfrm>
              <a:off x="1884600" y="2583000"/>
              <a:ext cx="383400" cy="78480"/>
            </a:xfrm>
            <a:custGeom>
              <a:avLst/>
              <a:gdLst/>
              <a:ahLst/>
              <a:cxnLst/>
              <a:rect l="l" t="t" r="r" b="b"/>
              <a:pathLst>
                <a:path w="11006" h="2261">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w="0">
              <a:noFill/>
            </a:ln>
          </p:spPr>
          <p:style>
            <a:lnRef idx="0">
              <a:scrgbClr r="0" g="0" b="0"/>
            </a:lnRef>
            <a:fillRef idx="0">
              <a:scrgbClr r="0" g="0" b="0"/>
            </a:fillRef>
            <a:effectRef idx="0">
              <a:scrgbClr r="0" g="0" b="0"/>
            </a:effectRef>
            <a:fontRef idx="minor"/>
          </p:style>
        </p:sp>
        <p:sp>
          <p:nvSpPr>
            <p:cNvPr id="410" name="Google Shape;256;p16"/>
            <p:cNvSpPr/>
            <p:nvPr/>
          </p:nvSpPr>
          <p:spPr>
            <a:xfrm>
              <a:off x="1717200" y="1820880"/>
              <a:ext cx="314280" cy="45720"/>
            </a:xfrm>
            <a:custGeom>
              <a:avLst/>
              <a:gdLst/>
              <a:ahLst/>
              <a:cxnLst/>
              <a:rect l="l" t="t" r="r" b="b"/>
              <a:pathLst>
                <a:path w="9024" h="1323">
                  <a:moveTo>
                    <a:pt x="173" y="1"/>
                  </a:moveTo>
                  <a:lnTo>
                    <a:pt x="1" y="1323"/>
                  </a:lnTo>
                  <a:lnTo>
                    <a:pt x="8861" y="1323"/>
                  </a:lnTo>
                  <a:lnTo>
                    <a:pt x="9023" y="1"/>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411" name="Google Shape;257;p16"/>
            <p:cNvSpPr/>
            <p:nvPr/>
          </p:nvSpPr>
          <p:spPr>
            <a:xfrm>
              <a:off x="2192760" y="1922400"/>
              <a:ext cx="314280" cy="46080"/>
            </a:xfrm>
            <a:custGeom>
              <a:avLst/>
              <a:gdLst/>
              <a:ahLst/>
              <a:cxnLst/>
              <a:rect l="l" t="t" r="r" b="b"/>
              <a:pathLst>
                <a:path w="9023" h="1332">
                  <a:moveTo>
                    <a:pt x="163" y="0"/>
                  </a:moveTo>
                  <a:lnTo>
                    <a:pt x="0" y="1331"/>
                  </a:lnTo>
                  <a:lnTo>
                    <a:pt x="8860" y="1331"/>
                  </a:lnTo>
                  <a:lnTo>
                    <a:pt x="9023"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412" name="Google Shape;258;p16"/>
            <p:cNvSpPr/>
            <p:nvPr/>
          </p:nvSpPr>
          <p:spPr>
            <a:xfrm>
              <a:off x="2019240" y="2023560"/>
              <a:ext cx="337320" cy="46080"/>
            </a:xfrm>
            <a:custGeom>
              <a:avLst/>
              <a:gdLst/>
              <a:ahLst/>
              <a:cxnLst/>
              <a:rect l="l" t="t" r="r" b="b"/>
              <a:pathLst>
                <a:path w="9685" h="1333">
                  <a:moveTo>
                    <a:pt x="164" y="1"/>
                  </a:moveTo>
                  <a:lnTo>
                    <a:pt x="1" y="1332"/>
                  </a:lnTo>
                  <a:lnTo>
                    <a:pt x="9522" y="1332"/>
                  </a:lnTo>
                  <a:lnTo>
                    <a:pt x="9684" y="1"/>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413" name="Google Shape;259;p16"/>
            <p:cNvSpPr/>
            <p:nvPr/>
          </p:nvSpPr>
          <p:spPr>
            <a:xfrm>
              <a:off x="1707120" y="1922400"/>
              <a:ext cx="431640" cy="46080"/>
            </a:xfrm>
            <a:custGeom>
              <a:avLst/>
              <a:gdLst/>
              <a:ahLst/>
              <a:cxnLst/>
              <a:rect l="l" t="t" r="r" b="b"/>
              <a:pathLst>
                <a:path w="12395" h="1332">
                  <a:moveTo>
                    <a:pt x="163" y="0"/>
                  </a:moveTo>
                  <a:lnTo>
                    <a:pt x="0" y="1331"/>
                  </a:lnTo>
                  <a:lnTo>
                    <a:pt x="12232" y="1331"/>
                  </a:lnTo>
                  <a:lnTo>
                    <a:pt x="12395"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14" name="Google Shape;260;p16"/>
            <p:cNvSpPr/>
            <p:nvPr/>
          </p:nvSpPr>
          <p:spPr>
            <a:xfrm>
              <a:off x="1696320" y="2023560"/>
              <a:ext cx="269280" cy="46080"/>
            </a:xfrm>
            <a:custGeom>
              <a:avLst/>
              <a:gdLst/>
              <a:ahLst/>
              <a:cxnLst/>
              <a:rect l="l" t="t" r="r" b="b"/>
              <a:pathLst>
                <a:path w="7740" h="1333">
                  <a:moveTo>
                    <a:pt x="163" y="1"/>
                  </a:moveTo>
                  <a:lnTo>
                    <a:pt x="0" y="1332"/>
                  </a:lnTo>
                  <a:lnTo>
                    <a:pt x="7577" y="1332"/>
                  </a:lnTo>
                  <a:lnTo>
                    <a:pt x="7739" y="1"/>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415" name="Google Shape;261;p16"/>
            <p:cNvSpPr/>
            <p:nvPr/>
          </p:nvSpPr>
          <p:spPr>
            <a:xfrm>
              <a:off x="1681560" y="2125080"/>
              <a:ext cx="362160" cy="46080"/>
            </a:xfrm>
            <a:custGeom>
              <a:avLst/>
              <a:gdLst/>
              <a:ahLst/>
              <a:cxnLst/>
              <a:rect l="l" t="t" r="r" b="b"/>
              <a:pathLst>
                <a:path w="10403" h="1332">
                  <a:moveTo>
                    <a:pt x="164" y="1"/>
                  </a:moveTo>
                  <a:lnTo>
                    <a:pt x="1" y="1332"/>
                  </a:lnTo>
                  <a:lnTo>
                    <a:pt x="10240" y="1332"/>
                  </a:lnTo>
                  <a:lnTo>
                    <a:pt x="10403" y="1"/>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416" name="Google Shape;262;p16"/>
            <p:cNvSpPr/>
            <p:nvPr/>
          </p:nvSpPr>
          <p:spPr>
            <a:xfrm>
              <a:off x="2086920" y="2125080"/>
              <a:ext cx="176760" cy="46080"/>
            </a:xfrm>
            <a:custGeom>
              <a:avLst/>
              <a:gdLst/>
              <a:ahLst/>
              <a:cxnLst/>
              <a:rect l="l" t="t" r="r" b="b"/>
              <a:pathLst>
                <a:path w="5077" h="1332">
                  <a:moveTo>
                    <a:pt x="163" y="1"/>
                  </a:moveTo>
                  <a:lnTo>
                    <a:pt x="0" y="1332"/>
                  </a:lnTo>
                  <a:lnTo>
                    <a:pt x="4914" y="1332"/>
                  </a:lnTo>
                  <a:lnTo>
                    <a:pt x="5077"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17" name="Google Shape;263;p16"/>
            <p:cNvSpPr/>
            <p:nvPr/>
          </p:nvSpPr>
          <p:spPr>
            <a:xfrm>
              <a:off x="1668600" y="2226600"/>
              <a:ext cx="200160" cy="46080"/>
            </a:xfrm>
            <a:custGeom>
              <a:avLst/>
              <a:gdLst/>
              <a:ahLst/>
              <a:cxnLst/>
              <a:rect l="l" t="t" r="r" b="b"/>
              <a:pathLst>
                <a:path w="5748" h="1332">
                  <a:moveTo>
                    <a:pt x="163" y="0"/>
                  </a:moveTo>
                  <a:lnTo>
                    <a:pt x="0" y="1332"/>
                  </a:lnTo>
                  <a:lnTo>
                    <a:pt x="5584" y="1332"/>
                  </a:lnTo>
                  <a:lnTo>
                    <a:pt x="5747" y="0"/>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418" name="Google Shape;264;p16"/>
            <p:cNvSpPr/>
            <p:nvPr/>
          </p:nvSpPr>
          <p:spPr>
            <a:xfrm>
              <a:off x="1311480" y="2961720"/>
              <a:ext cx="1212840" cy="1112760"/>
            </a:xfrm>
            <a:custGeom>
              <a:avLst/>
              <a:gdLst/>
              <a:ahLst/>
              <a:cxnLst/>
              <a:rect l="l" t="t" r="r" b="b"/>
              <a:pathLst>
                <a:path w="34808" h="31935">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w="0">
              <a:noFill/>
            </a:ln>
          </p:spPr>
          <p:style>
            <a:lnRef idx="0">
              <a:scrgbClr r="0" g="0" b="0"/>
            </a:lnRef>
            <a:fillRef idx="0">
              <a:scrgbClr r="0" g="0" b="0"/>
            </a:fillRef>
            <a:effectRef idx="0">
              <a:scrgbClr r="0" g="0" b="0"/>
            </a:effectRef>
            <a:fontRef idx="minor"/>
          </p:style>
        </p:sp>
        <p:sp>
          <p:nvSpPr>
            <p:cNvPr id="419" name="Google Shape;265;p16"/>
            <p:cNvSpPr/>
            <p:nvPr/>
          </p:nvSpPr>
          <p:spPr>
            <a:xfrm>
              <a:off x="1071720" y="1719360"/>
              <a:ext cx="201600" cy="318600"/>
            </a:xfrm>
            <a:custGeom>
              <a:avLst/>
              <a:gdLst/>
              <a:ahLst/>
              <a:cxnLst/>
              <a:rect l="l" t="t" r="r" b="b"/>
              <a:pathLst>
                <a:path w="5796" h="9148">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w="0">
              <a:noFill/>
            </a:ln>
          </p:spPr>
          <p:style>
            <a:lnRef idx="0">
              <a:scrgbClr r="0" g="0" b="0"/>
            </a:lnRef>
            <a:fillRef idx="0">
              <a:scrgbClr r="0" g="0" b="0"/>
            </a:fillRef>
            <a:effectRef idx="0">
              <a:scrgbClr r="0" g="0" b="0"/>
            </a:effectRef>
            <a:fontRef idx="minor"/>
          </p:style>
        </p:sp>
        <p:sp>
          <p:nvSpPr>
            <p:cNvPr id="420" name="Google Shape;266;p16"/>
            <p:cNvSpPr/>
            <p:nvPr/>
          </p:nvSpPr>
          <p:spPr>
            <a:xfrm>
              <a:off x="1224000" y="1840320"/>
              <a:ext cx="49320" cy="165600"/>
            </a:xfrm>
            <a:custGeom>
              <a:avLst/>
              <a:gdLst/>
              <a:ahLst/>
              <a:cxnLst/>
              <a:rect l="l" t="t" r="r" b="b"/>
              <a:pathLst>
                <a:path w="1429" h="4761">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w="0">
              <a:noFill/>
            </a:ln>
          </p:spPr>
          <p:style>
            <a:lnRef idx="0">
              <a:scrgbClr r="0" g="0" b="0"/>
            </a:lnRef>
            <a:fillRef idx="0">
              <a:scrgbClr r="0" g="0" b="0"/>
            </a:fillRef>
            <a:effectRef idx="0">
              <a:scrgbClr r="0" g="0" b="0"/>
            </a:effectRef>
            <a:fontRef idx="minor"/>
          </p:style>
        </p:sp>
        <p:sp>
          <p:nvSpPr>
            <p:cNvPr id="421" name="Google Shape;267;p16"/>
            <p:cNvSpPr/>
            <p:nvPr/>
          </p:nvSpPr>
          <p:spPr>
            <a:xfrm>
              <a:off x="1223280" y="1632960"/>
              <a:ext cx="220680" cy="339120"/>
            </a:xfrm>
            <a:custGeom>
              <a:avLst/>
              <a:gdLst/>
              <a:ahLst/>
              <a:cxnLst/>
              <a:rect l="l" t="t" r="r" b="b"/>
              <a:pathLst>
                <a:path w="6341" h="9742">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w="0">
              <a:noFill/>
            </a:ln>
          </p:spPr>
          <p:style>
            <a:lnRef idx="0">
              <a:scrgbClr r="0" g="0" b="0"/>
            </a:lnRef>
            <a:fillRef idx="0">
              <a:scrgbClr r="0" g="0" b="0"/>
            </a:fillRef>
            <a:effectRef idx="0">
              <a:scrgbClr r="0" g="0" b="0"/>
            </a:effectRef>
            <a:fontRef idx="minor"/>
          </p:style>
        </p:sp>
        <p:sp>
          <p:nvSpPr>
            <p:cNvPr id="422" name="Google Shape;268;p16"/>
            <p:cNvSpPr/>
            <p:nvPr/>
          </p:nvSpPr>
          <p:spPr>
            <a:xfrm>
              <a:off x="1059480" y="1509120"/>
              <a:ext cx="495720" cy="297000"/>
            </a:xfrm>
            <a:custGeom>
              <a:avLst/>
              <a:gdLst/>
              <a:ahLst/>
              <a:cxnLst/>
              <a:rect l="l" t="t" r="r" b="b"/>
              <a:pathLst>
                <a:path w="14235" h="8526">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23" name="Google Shape;269;p16"/>
            <p:cNvSpPr/>
            <p:nvPr/>
          </p:nvSpPr>
          <p:spPr>
            <a:xfrm>
              <a:off x="1388160" y="1806840"/>
              <a:ext cx="34920" cy="85320"/>
            </a:xfrm>
            <a:custGeom>
              <a:avLst/>
              <a:gdLst/>
              <a:ahLst/>
              <a:cxnLst/>
              <a:rect l="l" t="t" r="r" b="b"/>
              <a:pathLst>
                <a:path w="1007" h="2453">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424" name="Google Shape;270;p16"/>
            <p:cNvSpPr/>
            <p:nvPr/>
          </p:nvSpPr>
          <p:spPr>
            <a:xfrm>
              <a:off x="1366560" y="1787400"/>
              <a:ext cx="20160" cy="31320"/>
            </a:xfrm>
            <a:custGeom>
              <a:avLst/>
              <a:gdLst/>
              <a:ahLst/>
              <a:cxnLst/>
              <a:rect l="l" t="t" r="r" b="b"/>
              <a:pathLst>
                <a:path w="586" h="911">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425" name="Google Shape;271;p16"/>
            <p:cNvSpPr/>
            <p:nvPr/>
          </p:nvSpPr>
          <p:spPr>
            <a:xfrm>
              <a:off x="1364760" y="1750680"/>
              <a:ext cx="38880" cy="18000"/>
            </a:xfrm>
            <a:custGeom>
              <a:avLst/>
              <a:gdLst/>
              <a:ahLst/>
              <a:cxnLst/>
              <a:rect l="l" t="t" r="r" b="b"/>
              <a:pathLst>
                <a:path w="1121" h="528">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426" name="Google Shape;272;p16"/>
            <p:cNvSpPr/>
            <p:nvPr/>
          </p:nvSpPr>
          <p:spPr>
            <a:xfrm>
              <a:off x="1068840" y="1593360"/>
              <a:ext cx="296640" cy="276840"/>
            </a:xfrm>
            <a:custGeom>
              <a:avLst/>
              <a:gdLst/>
              <a:ahLst/>
              <a:cxnLst/>
              <a:rect l="l" t="t" r="r" b="b"/>
              <a:pathLst>
                <a:path w="8516" h="7951">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27" name="Google Shape;273;p16"/>
            <p:cNvSpPr/>
            <p:nvPr/>
          </p:nvSpPr>
          <p:spPr>
            <a:xfrm>
              <a:off x="1068840" y="1593360"/>
              <a:ext cx="296640" cy="276840"/>
            </a:xfrm>
            <a:custGeom>
              <a:avLst/>
              <a:gdLst/>
              <a:ahLst/>
              <a:cxnLst/>
              <a:rect l="l" t="t" r="r" b="b"/>
              <a:pathLst>
                <a:path w="8516" h="7951">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w="0">
              <a:noFill/>
            </a:ln>
          </p:spPr>
          <p:style>
            <a:lnRef idx="0">
              <a:scrgbClr r="0" g="0" b="0"/>
            </a:lnRef>
            <a:fillRef idx="0">
              <a:scrgbClr r="0" g="0" b="0"/>
            </a:fillRef>
            <a:effectRef idx="0">
              <a:scrgbClr r="0" g="0" b="0"/>
            </a:effectRef>
            <a:fontRef idx="minor"/>
          </p:style>
        </p:sp>
        <p:sp>
          <p:nvSpPr>
            <p:cNvPr id="428" name="Google Shape;274;p16"/>
            <p:cNvSpPr/>
            <p:nvPr/>
          </p:nvSpPr>
          <p:spPr>
            <a:xfrm>
              <a:off x="1225080" y="1710720"/>
              <a:ext cx="64440" cy="110880"/>
            </a:xfrm>
            <a:custGeom>
              <a:avLst/>
              <a:gdLst/>
              <a:ahLst/>
              <a:cxnLst/>
              <a:rect l="l" t="t" r="r" b="b"/>
              <a:pathLst>
                <a:path w="1859" h="319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w="0">
              <a:noFill/>
            </a:ln>
          </p:spPr>
          <p:style>
            <a:lnRef idx="0">
              <a:scrgbClr r="0" g="0" b="0"/>
            </a:lnRef>
            <a:fillRef idx="0">
              <a:scrgbClr r="0" g="0" b="0"/>
            </a:fillRef>
            <a:effectRef idx="0">
              <a:scrgbClr r="0" g="0" b="0"/>
            </a:effectRef>
            <a:fontRef idx="minor"/>
          </p:style>
        </p:sp>
        <p:sp>
          <p:nvSpPr>
            <p:cNvPr id="429" name="Google Shape;275;p16"/>
            <p:cNvSpPr/>
            <p:nvPr/>
          </p:nvSpPr>
          <p:spPr>
            <a:xfrm>
              <a:off x="1274040" y="1665720"/>
              <a:ext cx="54000" cy="106920"/>
            </a:xfrm>
            <a:custGeom>
              <a:avLst/>
              <a:gdLst/>
              <a:ahLst/>
              <a:cxnLst/>
              <a:rect l="l" t="t" r="r" b="b"/>
              <a:pathLst>
                <a:path w="1562" h="3075">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30" name="Google Shape;276;p16"/>
            <p:cNvSpPr/>
            <p:nvPr/>
          </p:nvSpPr>
          <p:spPr>
            <a:xfrm>
              <a:off x="1832400" y="2363040"/>
              <a:ext cx="231120" cy="111600"/>
            </a:xfrm>
            <a:custGeom>
              <a:avLst/>
              <a:gdLst/>
              <a:ahLst/>
              <a:cxnLst/>
              <a:rect l="l" t="t" r="r" b="b"/>
              <a:pathLst>
                <a:path w="6638" h="3209">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w="0">
              <a:noFill/>
            </a:ln>
          </p:spPr>
          <p:style>
            <a:lnRef idx="0">
              <a:scrgbClr r="0" g="0" b="0"/>
            </a:lnRef>
            <a:fillRef idx="0">
              <a:scrgbClr r="0" g="0" b="0"/>
            </a:fillRef>
            <a:effectRef idx="0">
              <a:scrgbClr r="0" g="0" b="0"/>
            </a:effectRef>
            <a:fontRef idx="minor"/>
          </p:style>
        </p:sp>
        <p:sp>
          <p:nvSpPr>
            <p:cNvPr id="431" name="Google Shape;277;p16"/>
            <p:cNvSpPr/>
            <p:nvPr/>
          </p:nvSpPr>
          <p:spPr>
            <a:xfrm>
              <a:off x="970920" y="1959120"/>
              <a:ext cx="532080" cy="673920"/>
            </a:xfrm>
            <a:custGeom>
              <a:avLst/>
              <a:gdLst/>
              <a:ahLst/>
              <a:cxnLst/>
              <a:rect l="l" t="t" r="r" b="b"/>
              <a:pathLst>
                <a:path w="15278" h="19339">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32" name="Google Shape;278;p16"/>
            <p:cNvSpPr/>
            <p:nvPr/>
          </p:nvSpPr>
          <p:spPr>
            <a:xfrm>
              <a:off x="773280" y="2764080"/>
              <a:ext cx="1181880" cy="585720"/>
            </a:xfrm>
            <a:custGeom>
              <a:avLst/>
              <a:gdLst/>
              <a:ahLst/>
              <a:cxnLst/>
              <a:rect l="l" t="t" r="r" b="b"/>
              <a:pathLst>
                <a:path w="33917" h="16811">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433" name="Google Shape;279;p16"/>
            <p:cNvSpPr/>
            <p:nvPr/>
          </p:nvSpPr>
          <p:spPr>
            <a:xfrm>
              <a:off x="684360" y="1941840"/>
              <a:ext cx="740520" cy="1183680"/>
            </a:xfrm>
            <a:custGeom>
              <a:avLst/>
              <a:gdLst/>
              <a:ahLst/>
              <a:cxnLst/>
              <a:rect l="l" t="t" r="r" b="b"/>
              <a:pathLst>
                <a:path w="21254" h="33965">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34" name="Google Shape;280;p16"/>
            <p:cNvSpPr/>
            <p:nvPr/>
          </p:nvSpPr>
          <p:spPr>
            <a:xfrm>
              <a:off x="1086480" y="2075400"/>
              <a:ext cx="777600" cy="693360"/>
            </a:xfrm>
            <a:custGeom>
              <a:avLst/>
              <a:gdLst/>
              <a:ahLst/>
              <a:cxnLst/>
              <a:rect l="l" t="t" r="r" b="b"/>
              <a:pathLst>
                <a:path w="22318" h="19904">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35" name="Google Shape;281;p16"/>
            <p:cNvSpPr/>
            <p:nvPr/>
          </p:nvSpPr>
          <p:spPr>
            <a:xfrm>
              <a:off x="947520" y="3119400"/>
              <a:ext cx="977040" cy="906840"/>
            </a:xfrm>
            <a:custGeom>
              <a:avLst/>
              <a:gdLst/>
              <a:ahLst/>
              <a:cxnLst/>
              <a:rect l="l" t="t" r="r" b="b"/>
              <a:pathLst>
                <a:path w="28036" h="26024">
                  <a:moveTo>
                    <a:pt x="16044" y="0"/>
                  </a:moveTo>
                  <a:lnTo>
                    <a:pt x="0" y="24453"/>
                  </a:lnTo>
                  <a:lnTo>
                    <a:pt x="2213" y="26024"/>
                  </a:lnTo>
                  <a:lnTo>
                    <a:pt x="28035" y="3640"/>
                  </a:lnTo>
                  <a:lnTo>
                    <a:pt x="16044" y="0"/>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436" name="Google Shape;282;p16"/>
            <p:cNvSpPr/>
            <p:nvPr/>
          </p:nvSpPr>
          <p:spPr>
            <a:xfrm>
              <a:off x="684360" y="2293200"/>
              <a:ext cx="634320" cy="587160"/>
            </a:xfrm>
            <a:custGeom>
              <a:avLst/>
              <a:gdLst/>
              <a:ahLst/>
              <a:cxnLst/>
              <a:rect l="l" t="t" r="r" b="b"/>
              <a:pathLst>
                <a:path w="18209" h="16858">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w="0">
              <a:noFill/>
            </a:ln>
          </p:spPr>
          <p:style>
            <a:lnRef idx="0">
              <a:scrgbClr r="0" g="0" b="0"/>
            </a:lnRef>
            <a:fillRef idx="0">
              <a:scrgbClr r="0" g="0" b="0"/>
            </a:fillRef>
            <a:effectRef idx="0">
              <a:scrgbClr r="0" g="0" b="0"/>
            </a:effectRef>
            <a:fontRef idx="minor"/>
          </p:style>
        </p:sp>
        <p:sp>
          <p:nvSpPr>
            <p:cNvPr id="437" name="Google Shape;283;p16"/>
            <p:cNvSpPr/>
            <p:nvPr/>
          </p:nvSpPr>
          <p:spPr>
            <a:xfrm>
              <a:off x="684360" y="2363040"/>
              <a:ext cx="634320" cy="587160"/>
            </a:xfrm>
            <a:custGeom>
              <a:avLst/>
              <a:gdLst/>
              <a:ahLst/>
              <a:cxnLst/>
              <a:rect l="l" t="t" r="r" b="b"/>
              <a:pathLst>
                <a:path w="18209" h="16849">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438" name="Google Shape;284;p16"/>
            <p:cNvSpPr/>
            <p:nvPr/>
          </p:nvSpPr>
          <p:spPr>
            <a:xfrm>
              <a:off x="604800" y="3279240"/>
              <a:ext cx="786600" cy="51840"/>
            </a:xfrm>
            <a:custGeom>
              <a:avLst/>
              <a:gdLst/>
              <a:ahLst/>
              <a:cxnLst/>
              <a:rect l="l" t="t" r="r" b="b"/>
              <a:pathLst>
                <a:path w="22577" h="1495">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439" name="Google Shape;285;p16"/>
            <p:cNvSpPr/>
            <p:nvPr/>
          </p:nvSpPr>
          <p:spPr>
            <a:xfrm>
              <a:off x="970920" y="3300480"/>
              <a:ext cx="56160" cy="817920"/>
            </a:xfrm>
            <a:custGeom>
              <a:avLst/>
              <a:gdLst/>
              <a:ahLst/>
              <a:cxnLst/>
              <a:rect l="l" t="t" r="r" b="b"/>
              <a:pathLst>
                <a:path w="1620" h="23477">
                  <a:moveTo>
                    <a:pt x="1" y="0"/>
                  </a:moveTo>
                  <a:lnTo>
                    <a:pt x="1" y="23476"/>
                  </a:lnTo>
                  <a:lnTo>
                    <a:pt x="1619" y="23476"/>
                  </a:lnTo>
                  <a:lnTo>
                    <a:pt x="1619" y="0"/>
                  </a:lnTo>
                  <a:close/>
                </a:path>
              </a:pathLst>
            </a:custGeom>
            <a:solidFill>
              <a:srgbClr val="999999"/>
            </a:solidFill>
            <a:ln w="0">
              <a:noFill/>
            </a:ln>
          </p:spPr>
          <p:style>
            <a:lnRef idx="0">
              <a:scrgbClr r="0" g="0" b="0"/>
            </a:lnRef>
            <a:fillRef idx="0">
              <a:scrgbClr r="0" g="0" b="0"/>
            </a:fillRef>
            <a:effectRef idx="0">
              <a:scrgbClr r="0" g="0" b="0"/>
            </a:effectRef>
            <a:fontRef idx="minor"/>
          </p:style>
        </p:sp>
        <p:sp>
          <p:nvSpPr>
            <p:cNvPr id="440" name="Google Shape;286;p16"/>
            <p:cNvSpPr/>
            <p:nvPr/>
          </p:nvSpPr>
          <p:spPr>
            <a:xfrm>
              <a:off x="732960" y="4032000"/>
              <a:ext cx="537120" cy="144360"/>
            </a:xfrm>
            <a:custGeom>
              <a:avLst/>
              <a:gdLst/>
              <a:ahLst/>
              <a:cxnLst/>
              <a:rect l="l" t="t" r="r" b="b"/>
              <a:pathLst>
                <a:path w="15422" h="4148">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441" name="Google Shape;287;p16"/>
            <p:cNvSpPr/>
            <p:nvPr/>
          </p:nvSpPr>
          <p:spPr>
            <a:xfrm>
              <a:off x="934200" y="3291840"/>
              <a:ext cx="122040" cy="221760"/>
            </a:xfrm>
            <a:custGeom>
              <a:avLst/>
              <a:gdLst/>
              <a:ahLst/>
              <a:cxnLst/>
              <a:rect l="l" t="t" r="r" b="b"/>
              <a:pathLst>
                <a:path w="3516" h="6370">
                  <a:moveTo>
                    <a:pt x="0" y="0"/>
                  </a:moveTo>
                  <a:lnTo>
                    <a:pt x="671" y="6370"/>
                  </a:lnTo>
                  <a:lnTo>
                    <a:pt x="2854" y="6370"/>
                  </a:lnTo>
                  <a:lnTo>
                    <a:pt x="3515"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442" name="Google Shape;288;p16"/>
            <p:cNvSpPr/>
            <p:nvPr/>
          </p:nvSpPr>
          <p:spPr>
            <a:xfrm>
              <a:off x="577440" y="3166920"/>
              <a:ext cx="843480" cy="124560"/>
            </a:xfrm>
            <a:custGeom>
              <a:avLst/>
              <a:gdLst/>
              <a:ahLst/>
              <a:cxnLst/>
              <a:rect l="l" t="t" r="r" b="b"/>
              <a:pathLst>
                <a:path w="24205" h="3583">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443" name="Google Shape;289;p16"/>
            <p:cNvSpPr/>
            <p:nvPr/>
          </p:nvSpPr>
          <p:spPr>
            <a:xfrm>
              <a:off x="978480" y="2831760"/>
              <a:ext cx="46080" cy="409680"/>
            </a:xfrm>
            <a:custGeom>
              <a:avLst/>
              <a:gdLst/>
              <a:ahLst/>
              <a:cxnLst/>
              <a:rect l="l" t="t" r="r" b="b"/>
              <a:pathLst>
                <a:path w="1332" h="11763">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444" name="Google Shape;290;p16"/>
            <p:cNvSpPr/>
            <p:nvPr/>
          </p:nvSpPr>
          <p:spPr>
            <a:xfrm>
              <a:off x="754920" y="2582640"/>
              <a:ext cx="493200" cy="291600"/>
            </a:xfrm>
            <a:custGeom>
              <a:avLst/>
              <a:gdLst/>
              <a:ahLst/>
              <a:cxnLst/>
              <a:rect l="l" t="t" r="r" b="b"/>
              <a:pathLst>
                <a:path w="14158" h="8372">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445" name="Google Shape;291;p16"/>
            <p:cNvSpPr/>
            <p:nvPr/>
          </p:nvSpPr>
          <p:spPr>
            <a:xfrm>
              <a:off x="1469160" y="2005560"/>
              <a:ext cx="133560" cy="254880"/>
            </a:xfrm>
            <a:custGeom>
              <a:avLst/>
              <a:gdLst/>
              <a:ahLst/>
              <a:cxnLst/>
              <a:rect l="l" t="t" r="r" b="b"/>
              <a:pathLst>
                <a:path w="3842" h="7319">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w="0">
              <a:noFill/>
            </a:ln>
          </p:spPr>
          <p:style>
            <a:lnRef idx="0">
              <a:scrgbClr r="0" g="0" b="0"/>
            </a:lnRef>
            <a:fillRef idx="0">
              <a:scrgbClr r="0" g="0" b="0"/>
            </a:fillRef>
            <a:effectRef idx="0">
              <a:scrgbClr r="0" g="0" b="0"/>
            </a:effectRef>
            <a:fontRef idx="minor"/>
          </p:style>
        </p:sp>
        <p:sp>
          <p:nvSpPr>
            <p:cNvPr id="446" name="Google Shape;292;p16"/>
            <p:cNvSpPr/>
            <p:nvPr/>
          </p:nvSpPr>
          <p:spPr>
            <a:xfrm>
              <a:off x="2514600" y="2499840"/>
              <a:ext cx="218880" cy="158760"/>
            </a:xfrm>
            <a:custGeom>
              <a:avLst/>
              <a:gdLst/>
              <a:ahLst/>
              <a:cxnLst/>
              <a:rect l="l" t="t" r="r" b="b"/>
              <a:pathLst>
                <a:path w="6294" h="456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47" name="Google Shape;293;p16"/>
            <p:cNvSpPr/>
            <p:nvPr/>
          </p:nvSpPr>
          <p:spPr>
            <a:xfrm>
              <a:off x="2580120" y="1913400"/>
              <a:ext cx="487440" cy="544320"/>
            </a:xfrm>
            <a:custGeom>
              <a:avLst/>
              <a:gdLst/>
              <a:ahLst/>
              <a:cxnLst/>
              <a:rect l="l" t="t" r="r" b="b"/>
              <a:pathLst>
                <a:path w="13994" h="15623">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3000"/>
              </a:srgbClr>
            </a:solidFill>
            <a:ln w="0">
              <a:noFill/>
            </a:ln>
          </p:spPr>
          <p:style>
            <a:lnRef idx="0">
              <a:scrgbClr r="0" g="0" b="0"/>
            </a:lnRef>
            <a:fillRef idx="0">
              <a:scrgbClr r="0" g="0" b="0"/>
            </a:fillRef>
            <a:effectRef idx="0">
              <a:scrgbClr r="0" g="0" b="0"/>
            </a:effectRef>
            <a:fontRef idx="minor"/>
          </p:style>
        </p:sp>
        <p:sp>
          <p:nvSpPr>
            <p:cNvPr id="448" name="Google Shape;294;p16"/>
            <p:cNvSpPr/>
            <p:nvPr/>
          </p:nvSpPr>
          <p:spPr>
            <a:xfrm>
              <a:off x="1342080" y="1761480"/>
              <a:ext cx="73440" cy="84960"/>
            </a:xfrm>
            <a:custGeom>
              <a:avLst/>
              <a:gdLst/>
              <a:ahLst/>
              <a:cxnLst/>
              <a:rect l="l" t="t" r="r" b="b"/>
              <a:pathLst>
                <a:path w="2117" h="2444">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49" name="Google Shape;295;p16"/>
            <p:cNvSpPr/>
            <p:nvPr/>
          </p:nvSpPr>
          <p:spPr>
            <a:xfrm>
              <a:off x="1347120" y="1761480"/>
              <a:ext cx="62640" cy="79560"/>
            </a:xfrm>
            <a:custGeom>
              <a:avLst/>
              <a:gdLst/>
              <a:ahLst/>
              <a:cxnLst/>
              <a:rect l="l" t="t" r="r" b="b"/>
              <a:pathLst>
                <a:path w="1811" h="2291">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w="0">
              <a:noFill/>
            </a:ln>
          </p:spPr>
          <p:style>
            <a:lnRef idx="0">
              <a:scrgbClr r="0" g="0" b="0"/>
            </a:lnRef>
            <a:fillRef idx="0">
              <a:scrgbClr r="0" g="0" b="0"/>
            </a:fillRef>
            <a:effectRef idx="0">
              <a:scrgbClr r="0" g="0" b="0"/>
            </a:effectRef>
            <a:fontRef idx="minor"/>
          </p:style>
        </p:sp>
        <p:sp>
          <p:nvSpPr>
            <p:cNvPr id="450" name="Google Shape;296;p16"/>
            <p:cNvSpPr/>
            <p:nvPr/>
          </p:nvSpPr>
          <p:spPr>
            <a:xfrm>
              <a:off x="1279080" y="1742760"/>
              <a:ext cx="75600" cy="51480"/>
            </a:xfrm>
            <a:custGeom>
              <a:avLst/>
              <a:gdLst/>
              <a:ahLst/>
              <a:cxnLst/>
              <a:rect l="l" t="t" r="r" b="b"/>
              <a:pathLst>
                <a:path w="2175" h="1485">
                  <a:moveTo>
                    <a:pt x="67" y="0"/>
                  </a:moveTo>
                  <a:lnTo>
                    <a:pt x="0" y="125"/>
                  </a:lnTo>
                  <a:lnTo>
                    <a:pt x="1916" y="1485"/>
                  </a:lnTo>
                  <a:lnTo>
                    <a:pt x="2175" y="1054"/>
                  </a:lnTo>
                  <a:lnTo>
                    <a:pt x="67"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451" name="Google Shape;297;p16"/>
            <p:cNvSpPr/>
            <p:nvPr/>
          </p:nvSpPr>
          <p:spPr>
            <a:xfrm>
              <a:off x="472320" y="1645560"/>
              <a:ext cx="779400" cy="933480"/>
            </a:xfrm>
            <a:custGeom>
              <a:avLst/>
              <a:gdLst/>
              <a:ahLst/>
              <a:cxnLst/>
              <a:rect l="l" t="t" r="r" b="b"/>
              <a:pathLst>
                <a:path w="22375" h="26791">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452" name="Google Shape;298;p16"/>
            <p:cNvSpPr/>
            <p:nvPr/>
          </p:nvSpPr>
          <p:spPr>
            <a:xfrm>
              <a:off x="1409400" y="1802880"/>
              <a:ext cx="24480" cy="20880"/>
            </a:xfrm>
            <a:custGeom>
              <a:avLst/>
              <a:gdLst/>
              <a:ahLst/>
              <a:cxnLst/>
              <a:rect l="l" t="t" r="r" b="b"/>
              <a:pathLst>
                <a:path w="710" h="614">
                  <a:moveTo>
                    <a:pt x="144" y="1"/>
                  </a:moveTo>
                  <a:lnTo>
                    <a:pt x="1" y="413"/>
                  </a:lnTo>
                  <a:lnTo>
                    <a:pt x="566" y="614"/>
                  </a:lnTo>
                  <a:lnTo>
                    <a:pt x="710" y="211"/>
                  </a:lnTo>
                  <a:lnTo>
                    <a:pt x="144" y="1"/>
                  </a:lnTo>
                  <a:close/>
                </a:path>
              </a:pathLst>
            </a:custGeom>
            <a:solidFill>
              <a:schemeClr val="accent3"/>
            </a:solidFill>
            <a:ln w="0">
              <a:noFill/>
            </a:ln>
          </p:spPr>
          <p:style>
            <a:lnRef idx="0">
              <a:scrgbClr r="0" g="0" b="0"/>
            </a:lnRef>
            <a:fillRef idx="0">
              <a:scrgbClr r="0" g="0" b="0"/>
            </a:fillRef>
            <a:effectRef idx="0">
              <a:scrgbClr r="0" g="0" b="0"/>
            </a:effectRef>
            <a:fontRef idx="minor"/>
          </p:style>
        </p:sp>
      </p:grpSp>
      <p:sp>
        <p:nvSpPr>
          <p:cNvPr id="457" name="Google Shape;303;p16"/>
          <p:cNvSpPr/>
          <p:nvPr/>
        </p:nvSpPr>
        <p:spPr>
          <a:xfrm>
            <a:off x="3124821" y="3449529"/>
            <a:ext cx="595800" cy="59580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 b="1" spc="-1" dirty="0">
                <a:solidFill>
                  <a:srgbClr val="FFFFFF"/>
                </a:solidFill>
              </a:rPr>
              <a:t> 5</a:t>
            </a:r>
            <a:endParaRPr lang="en-IN" sz="1800" b="0" strike="noStrike" spc="-1" dirty="0"/>
          </a:p>
        </p:txBody>
      </p:sp>
      <p:grpSp>
        <p:nvGrpSpPr>
          <p:cNvPr id="458" name="Google Shape;304;p16"/>
          <p:cNvGrpSpPr/>
          <p:nvPr/>
        </p:nvGrpSpPr>
        <p:grpSpPr>
          <a:xfrm>
            <a:off x="3128100" y="1260471"/>
            <a:ext cx="2603678" cy="595800"/>
            <a:chOff x="2783267" y="1779827"/>
            <a:chExt cx="2603678" cy="595800"/>
          </a:xfrm>
        </p:grpSpPr>
        <p:sp>
          <p:nvSpPr>
            <p:cNvPr id="460" name="Google Shape;306;p16"/>
            <p:cNvSpPr/>
            <p:nvPr/>
          </p:nvSpPr>
          <p:spPr>
            <a:xfrm>
              <a:off x="3406225" y="1911947"/>
              <a:ext cx="1980720" cy="3315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 sz="1600" b="1" strike="noStrike" spc="-1" dirty="0">
                  <a:solidFill>
                    <a:srgbClr val="000000"/>
                  </a:solidFill>
                  <a:ea typeface="Fira Sans Extra Condensed"/>
                </a:rPr>
                <a:t>Problem Statement</a:t>
              </a:r>
              <a:endParaRPr lang="en-IN" sz="1600" b="0" strike="noStrike" spc="-1" dirty="0"/>
            </a:p>
          </p:txBody>
        </p:sp>
        <p:sp>
          <p:nvSpPr>
            <p:cNvPr id="462" name="Google Shape;308;p16"/>
            <p:cNvSpPr/>
            <p:nvPr/>
          </p:nvSpPr>
          <p:spPr>
            <a:xfrm>
              <a:off x="2783267" y="1779827"/>
              <a:ext cx="595800" cy="59580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 sz="1800" b="1" strike="noStrike" spc="-1" dirty="0">
                  <a:solidFill>
                    <a:srgbClr val="FFFFFF"/>
                  </a:solidFill>
                  <a:ea typeface="Fira Sans Extra Condensed"/>
                </a:rPr>
                <a:t>2</a:t>
              </a:r>
              <a:endParaRPr lang="en-IN" sz="1800" b="0" strike="noStrike" spc="-1" dirty="0"/>
            </a:p>
          </p:txBody>
        </p:sp>
      </p:grpSp>
      <p:grpSp>
        <p:nvGrpSpPr>
          <p:cNvPr id="463" name="Google Shape;309;p16"/>
          <p:cNvGrpSpPr/>
          <p:nvPr/>
        </p:nvGrpSpPr>
        <p:grpSpPr>
          <a:xfrm>
            <a:off x="3117422" y="1964154"/>
            <a:ext cx="2629450" cy="595800"/>
            <a:chOff x="2593803" y="2960484"/>
            <a:chExt cx="2629450" cy="595800"/>
          </a:xfrm>
        </p:grpSpPr>
        <p:sp>
          <p:nvSpPr>
            <p:cNvPr id="465" name="Google Shape;311;p16"/>
            <p:cNvSpPr/>
            <p:nvPr/>
          </p:nvSpPr>
          <p:spPr>
            <a:xfrm>
              <a:off x="3242533" y="3076191"/>
              <a:ext cx="1980720" cy="3315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 sz="1600" b="1" strike="noStrike" spc="-1" dirty="0">
                  <a:solidFill>
                    <a:srgbClr val="000000"/>
                  </a:solidFill>
                  <a:ea typeface="Fira Sans Extra Condensed"/>
                </a:rPr>
                <a:t>Objectives</a:t>
              </a:r>
              <a:endParaRPr lang="en-IN" sz="1600" b="0" strike="noStrike" spc="-1" dirty="0"/>
            </a:p>
          </p:txBody>
        </p:sp>
        <p:sp>
          <p:nvSpPr>
            <p:cNvPr id="467" name="Google Shape;313;p16"/>
            <p:cNvSpPr/>
            <p:nvPr/>
          </p:nvSpPr>
          <p:spPr>
            <a:xfrm>
              <a:off x="2593803" y="2960484"/>
              <a:ext cx="595800" cy="595800"/>
            </a:xfrm>
            <a:prstGeom prst="ellipse">
              <a:avLst/>
            </a:pr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 sz="1800" b="1" strike="noStrike" spc="-1" dirty="0">
                  <a:solidFill>
                    <a:srgbClr val="FFFFFF"/>
                  </a:solidFill>
                  <a:ea typeface="Fira Sans Extra Condensed"/>
                </a:rPr>
                <a:t> 3</a:t>
              </a:r>
              <a:endParaRPr lang="en-IN" sz="1800" b="0" strike="noStrike" spc="-1" dirty="0"/>
            </a:p>
          </p:txBody>
        </p:sp>
      </p:grpSp>
      <p:grpSp>
        <p:nvGrpSpPr>
          <p:cNvPr id="468" name="Google Shape;314;p16"/>
          <p:cNvGrpSpPr/>
          <p:nvPr/>
        </p:nvGrpSpPr>
        <p:grpSpPr>
          <a:xfrm>
            <a:off x="3119756" y="3584773"/>
            <a:ext cx="2627116" cy="1190637"/>
            <a:chOff x="5969261" y="2008150"/>
            <a:chExt cx="2627116" cy="1190637"/>
          </a:xfrm>
        </p:grpSpPr>
        <p:sp>
          <p:nvSpPr>
            <p:cNvPr id="470" name="Google Shape;316;p16"/>
            <p:cNvSpPr/>
            <p:nvPr/>
          </p:nvSpPr>
          <p:spPr>
            <a:xfrm>
              <a:off x="6615657" y="2008150"/>
              <a:ext cx="1980720" cy="3315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 sz="1600" b="1" strike="noStrike" spc="-1" dirty="0">
                  <a:solidFill>
                    <a:srgbClr val="000000"/>
                  </a:solidFill>
                  <a:ea typeface="Fira Sans Extra Condensed"/>
                </a:rPr>
                <a:t>Literature Survey</a:t>
              </a:r>
              <a:endParaRPr lang="en-IN" sz="1600" b="0" strike="noStrike" spc="-1" dirty="0"/>
            </a:p>
          </p:txBody>
        </p:sp>
        <p:sp>
          <p:nvSpPr>
            <p:cNvPr id="472" name="Google Shape;318;p16"/>
            <p:cNvSpPr/>
            <p:nvPr/>
          </p:nvSpPr>
          <p:spPr>
            <a:xfrm>
              <a:off x="5969261" y="2602987"/>
              <a:ext cx="595800" cy="595800"/>
            </a:xfrm>
            <a:prstGeom prst="ellipse">
              <a:avLst/>
            </a:pr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 sz="1800" b="1" strike="noStrike" spc="-1" dirty="0">
                  <a:solidFill>
                    <a:srgbClr val="FFFFFF"/>
                  </a:solidFill>
                </a:rPr>
                <a:t> 6</a:t>
              </a:r>
              <a:endParaRPr lang="en-IN" sz="1800" b="0" strike="noStrike" spc="-1" dirty="0"/>
            </a:p>
          </p:txBody>
        </p:sp>
      </p:grpSp>
      <p:sp>
        <p:nvSpPr>
          <p:cNvPr id="482" name="TextBox 481"/>
          <p:cNvSpPr txBox="1"/>
          <p:nvPr/>
        </p:nvSpPr>
        <p:spPr>
          <a:xfrm>
            <a:off x="6930359" y="4288485"/>
            <a:ext cx="1589040" cy="390240"/>
          </a:xfrm>
          <a:prstGeom prst="rect">
            <a:avLst/>
          </a:prstGeom>
          <a:noFill/>
          <a:ln w="0">
            <a:noFill/>
          </a:ln>
        </p:spPr>
        <p:txBody>
          <a:bodyPr lIns="90000" tIns="45000" rIns="90000" bIns="45000">
            <a:noAutofit/>
          </a:bodyPr>
          <a:lstStyle/>
          <a:p>
            <a:r>
              <a:rPr lang="en-IN" sz="1600" b="1" strike="noStrike" spc="-1" dirty="0"/>
              <a:t>References</a:t>
            </a:r>
          </a:p>
        </p:txBody>
      </p:sp>
      <p:sp>
        <p:nvSpPr>
          <p:cNvPr id="4" name="Google Shape;318;p16">
            <a:extLst>
              <a:ext uri="{FF2B5EF4-FFF2-40B4-BE49-F238E27FC236}">
                <a16:creationId xmlns:a16="http://schemas.microsoft.com/office/drawing/2014/main" id="{48EA8739-B44E-A604-FA90-5462B2C8D796}"/>
              </a:ext>
            </a:extLst>
          </p:cNvPr>
          <p:cNvSpPr/>
          <p:nvPr/>
        </p:nvSpPr>
        <p:spPr>
          <a:xfrm>
            <a:off x="6238898" y="593638"/>
            <a:ext cx="595800" cy="595800"/>
          </a:xfrm>
          <a:prstGeom prst="ellipse">
            <a:avLst/>
          </a:pr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IN" sz="1800" b="0" strike="noStrike" spc="-1" dirty="0"/>
              <a:t>7</a:t>
            </a:r>
          </a:p>
        </p:txBody>
      </p:sp>
      <p:grpSp>
        <p:nvGrpSpPr>
          <p:cNvPr id="5" name="Google Shape;299;p16">
            <a:extLst>
              <a:ext uri="{FF2B5EF4-FFF2-40B4-BE49-F238E27FC236}">
                <a16:creationId xmlns:a16="http://schemas.microsoft.com/office/drawing/2014/main" id="{9E0B418B-F2F1-59C5-F6EB-A062EB82451C}"/>
              </a:ext>
            </a:extLst>
          </p:cNvPr>
          <p:cNvGrpSpPr/>
          <p:nvPr/>
        </p:nvGrpSpPr>
        <p:grpSpPr>
          <a:xfrm>
            <a:off x="3114858" y="848922"/>
            <a:ext cx="5437442" cy="2461878"/>
            <a:chOff x="3248278" y="1128248"/>
            <a:chExt cx="5437442" cy="2461878"/>
          </a:xfrm>
        </p:grpSpPr>
        <p:sp>
          <p:nvSpPr>
            <p:cNvPr id="6" name="Google Shape;301;p16">
              <a:extLst>
                <a:ext uri="{FF2B5EF4-FFF2-40B4-BE49-F238E27FC236}">
                  <a16:creationId xmlns:a16="http://schemas.microsoft.com/office/drawing/2014/main" id="{0098C889-498A-F0F2-6A1C-9D28AA6C8B43}"/>
                </a:ext>
              </a:extLst>
            </p:cNvPr>
            <p:cNvSpPr/>
            <p:nvPr/>
          </p:nvSpPr>
          <p:spPr>
            <a:xfrm>
              <a:off x="6705000" y="1128248"/>
              <a:ext cx="1980720" cy="3315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IN" sz="1800" b="0" strike="noStrike" spc="-1" dirty="0"/>
            </a:p>
          </p:txBody>
        </p:sp>
        <p:sp>
          <p:nvSpPr>
            <p:cNvPr id="7" name="Google Shape;303;p16">
              <a:extLst>
                <a:ext uri="{FF2B5EF4-FFF2-40B4-BE49-F238E27FC236}">
                  <a16:creationId xmlns:a16="http://schemas.microsoft.com/office/drawing/2014/main" id="{031E534B-DD16-17F1-0875-3E65BA3821F4}"/>
                </a:ext>
              </a:extLst>
            </p:cNvPr>
            <p:cNvSpPr/>
            <p:nvPr/>
          </p:nvSpPr>
          <p:spPr>
            <a:xfrm>
              <a:off x="3248278" y="2994326"/>
              <a:ext cx="595800" cy="59580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 sz="1800" b="1" strike="noStrike" spc="-1" dirty="0">
                  <a:solidFill>
                    <a:srgbClr val="FFFFFF"/>
                  </a:solidFill>
                  <a:ea typeface="Fira Sans Extra Condensed"/>
                </a:rPr>
                <a:t>4</a:t>
              </a:r>
              <a:endParaRPr lang="en-IN" sz="1800" b="0" strike="noStrike" spc="-1" dirty="0"/>
            </a:p>
          </p:txBody>
        </p:sp>
      </p:grpSp>
      <p:sp>
        <p:nvSpPr>
          <p:cNvPr id="8" name="TextBox 7">
            <a:extLst>
              <a:ext uri="{FF2B5EF4-FFF2-40B4-BE49-F238E27FC236}">
                <a16:creationId xmlns:a16="http://schemas.microsoft.com/office/drawing/2014/main" id="{27037B5E-5E26-1571-A17C-FA730252AEE2}"/>
              </a:ext>
            </a:extLst>
          </p:cNvPr>
          <p:cNvSpPr txBox="1"/>
          <p:nvPr/>
        </p:nvSpPr>
        <p:spPr>
          <a:xfrm>
            <a:off x="3789154" y="2828820"/>
            <a:ext cx="1450290" cy="338554"/>
          </a:xfrm>
          <a:prstGeom prst="rect">
            <a:avLst/>
          </a:prstGeom>
          <a:noFill/>
        </p:spPr>
        <p:txBody>
          <a:bodyPr wrap="square" rtlCol="0">
            <a:spAutoFit/>
          </a:bodyPr>
          <a:lstStyle/>
          <a:p>
            <a:r>
              <a:rPr lang="en-US" sz="1600" b="1" spc="-1" dirty="0">
                <a:solidFill>
                  <a:srgbClr val="000000"/>
                </a:solidFill>
              </a:rPr>
              <a:t>Motivation</a:t>
            </a:r>
            <a:endParaRPr lang="en-IN" sz="1600" b="1" spc="-1" dirty="0">
              <a:solidFill>
                <a:srgbClr val="000000"/>
              </a:solidFill>
            </a:endParaRPr>
          </a:p>
        </p:txBody>
      </p:sp>
      <p:sp>
        <p:nvSpPr>
          <p:cNvPr id="10" name="Google Shape;303;p16">
            <a:extLst>
              <a:ext uri="{FF2B5EF4-FFF2-40B4-BE49-F238E27FC236}">
                <a16:creationId xmlns:a16="http://schemas.microsoft.com/office/drawing/2014/main" id="{9D955C79-0060-909B-B07B-9D5C92AEDE18}"/>
              </a:ext>
            </a:extLst>
          </p:cNvPr>
          <p:cNvSpPr/>
          <p:nvPr/>
        </p:nvSpPr>
        <p:spPr>
          <a:xfrm>
            <a:off x="6238898" y="1311026"/>
            <a:ext cx="595800" cy="59580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IN" sz="1800" b="0" strike="noStrike" spc="-1" dirty="0"/>
              <a:t>8</a:t>
            </a:r>
          </a:p>
        </p:txBody>
      </p:sp>
      <p:sp>
        <p:nvSpPr>
          <p:cNvPr id="16" name="Google Shape;318;p16">
            <a:extLst>
              <a:ext uri="{FF2B5EF4-FFF2-40B4-BE49-F238E27FC236}">
                <a16:creationId xmlns:a16="http://schemas.microsoft.com/office/drawing/2014/main" id="{F5528355-4C6A-224B-568C-2D76358A720F}"/>
              </a:ext>
            </a:extLst>
          </p:cNvPr>
          <p:cNvSpPr/>
          <p:nvPr/>
        </p:nvSpPr>
        <p:spPr>
          <a:xfrm>
            <a:off x="6238898" y="2009585"/>
            <a:ext cx="595800" cy="59580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US" spc="-1" dirty="0"/>
              <a:t>9</a:t>
            </a:r>
            <a:endParaRPr lang="en-IN" sz="1800" b="0" strike="noStrike" spc="-1" dirty="0"/>
          </a:p>
        </p:txBody>
      </p:sp>
      <p:sp>
        <p:nvSpPr>
          <p:cNvPr id="17" name="Google Shape;318;p16">
            <a:extLst>
              <a:ext uri="{FF2B5EF4-FFF2-40B4-BE49-F238E27FC236}">
                <a16:creationId xmlns:a16="http://schemas.microsoft.com/office/drawing/2014/main" id="{DA6E1C9E-6353-19B4-8E61-78CF27605C37}"/>
              </a:ext>
            </a:extLst>
          </p:cNvPr>
          <p:cNvSpPr/>
          <p:nvPr/>
        </p:nvSpPr>
        <p:spPr>
          <a:xfrm>
            <a:off x="6239137" y="2715000"/>
            <a:ext cx="595800" cy="595800"/>
          </a:xfrm>
          <a:prstGeom prst="ellipse">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US" sz="1800" b="0" strike="noStrike" spc="-1" dirty="0"/>
              <a:t>10</a:t>
            </a:r>
            <a:endParaRPr lang="en-IN" sz="1800" b="0" strike="noStrike" spc="-1" dirty="0"/>
          </a:p>
        </p:txBody>
      </p:sp>
      <p:sp>
        <p:nvSpPr>
          <p:cNvPr id="24" name="Google Shape;318;p16">
            <a:extLst>
              <a:ext uri="{FF2B5EF4-FFF2-40B4-BE49-F238E27FC236}">
                <a16:creationId xmlns:a16="http://schemas.microsoft.com/office/drawing/2014/main" id="{AC47187F-4D32-7E61-372F-C4E722BBFB75}"/>
              </a:ext>
            </a:extLst>
          </p:cNvPr>
          <p:cNvSpPr/>
          <p:nvPr/>
        </p:nvSpPr>
        <p:spPr>
          <a:xfrm>
            <a:off x="6246253" y="3460479"/>
            <a:ext cx="595800" cy="595800"/>
          </a:xfrm>
          <a:prstGeom prst="ellipse">
            <a:avLst/>
          </a:prstGeom>
          <a:solidFill>
            <a:schemeClr val="accent2">
              <a:lumMod val="60000"/>
              <a:lumOff val="40000"/>
            </a:scheme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US" sz="1800" b="0" strike="noStrike" spc="-1" dirty="0"/>
              <a:t>11</a:t>
            </a:r>
            <a:endParaRPr lang="en-IN" sz="1800" b="0" strike="noStrike" spc="-1" dirty="0"/>
          </a:p>
        </p:txBody>
      </p:sp>
      <p:sp>
        <p:nvSpPr>
          <p:cNvPr id="25" name="TextBox 24">
            <a:extLst>
              <a:ext uri="{FF2B5EF4-FFF2-40B4-BE49-F238E27FC236}">
                <a16:creationId xmlns:a16="http://schemas.microsoft.com/office/drawing/2014/main" id="{980C2CAA-1774-F4F2-EF73-EB714FDEFBE2}"/>
              </a:ext>
            </a:extLst>
          </p:cNvPr>
          <p:cNvSpPr txBox="1"/>
          <p:nvPr/>
        </p:nvSpPr>
        <p:spPr>
          <a:xfrm>
            <a:off x="6930359" y="691756"/>
            <a:ext cx="1400704" cy="369332"/>
          </a:xfrm>
          <a:prstGeom prst="rect">
            <a:avLst/>
          </a:prstGeom>
          <a:noFill/>
        </p:spPr>
        <p:txBody>
          <a:bodyPr wrap="none" rtlCol="0">
            <a:spAutoFit/>
          </a:bodyPr>
          <a:lstStyle/>
          <a:p>
            <a:r>
              <a:rPr lang="en-US" b="1" dirty="0"/>
              <a:t>Algorithms</a:t>
            </a:r>
            <a:endParaRPr lang="en-IN" b="1" dirty="0"/>
          </a:p>
        </p:txBody>
      </p:sp>
      <p:sp>
        <p:nvSpPr>
          <p:cNvPr id="26" name="TextBox 25">
            <a:extLst>
              <a:ext uri="{FF2B5EF4-FFF2-40B4-BE49-F238E27FC236}">
                <a16:creationId xmlns:a16="http://schemas.microsoft.com/office/drawing/2014/main" id="{9C190C64-31BD-A22C-5473-482740AE6DCF}"/>
              </a:ext>
            </a:extLst>
          </p:cNvPr>
          <p:cNvSpPr txBox="1"/>
          <p:nvPr/>
        </p:nvSpPr>
        <p:spPr>
          <a:xfrm>
            <a:off x="6918187" y="2850313"/>
            <a:ext cx="1753804" cy="369332"/>
          </a:xfrm>
          <a:prstGeom prst="rect">
            <a:avLst/>
          </a:prstGeom>
          <a:noFill/>
        </p:spPr>
        <p:txBody>
          <a:bodyPr wrap="square" rtlCol="0">
            <a:spAutoFit/>
          </a:bodyPr>
          <a:lstStyle/>
          <a:p>
            <a:r>
              <a:rPr lang="en-US" b="1" dirty="0"/>
              <a:t>Future Scope</a:t>
            </a:r>
            <a:endParaRPr lang="en-IN" b="1" dirty="0"/>
          </a:p>
        </p:txBody>
      </p:sp>
      <p:sp>
        <p:nvSpPr>
          <p:cNvPr id="28" name="TextBox 27">
            <a:extLst>
              <a:ext uri="{FF2B5EF4-FFF2-40B4-BE49-F238E27FC236}">
                <a16:creationId xmlns:a16="http://schemas.microsoft.com/office/drawing/2014/main" id="{97C52029-DA6A-ECA8-7B47-4298F9680EEC}"/>
              </a:ext>
            </a:extLst>
          </p:cNvPr>
          <p:cNvSpPr txBox="1"/>
          <p:nvPr/>
        </p:nvSpPr>
        <p:spPr>
          <a:xfrm>
            <a:off x="6871452" y="3584710"/>
            <a:ext cx="1573935" cy="369332"/>
          </a:xfrm>
          <a:prstGeom prst="rect">
            <a:avLst/>
          </a:prstGeom>
          <a:noFill/>
        </p:spPr>
        <p:txBody>
          <a:bodyPr wrap="square" rtlCol="0">
            <a:spAutoFit/>
          </a:bodyPr>
          <a:lstStyle/>
          <a:p>
            <a:r>
              <a:rPr lang="en-US" b="1" dirty="0"/>
              <a:t>Conclusion</a:t>
            </a:r>
            <a:endParaRPr lang="en-IN" b="1" dirty="0"/>
          </a:p>
        </p:txBody>
      </p:sp>
      <p:sp>
        <p:nvSpPr>
          <p:cNvPr id="31" name="TextBox 30">
            <a:extLst>
              <a:ext uri="{FF2B5EF4-FFF2-40B4-BE49-F238E27FC236}">
                <a16:creationId xmlns:a16="http://schemas.microsoft.com/office/drawing/2014/main" id="{81D8BE2F-A73C-18CE-5389-7C8DE1CBFD34}"/>
              </a:ext>
            </a:extLst>
          </p:cNvPr>
          <p:cNvSpPr txBox="1"/>
          <p:nvPr/>
        </p:nvSpPr>
        <p:spPr>
          <a:xfrm>
            <a:off x="6907175" y="1427274"/>
            <a:ext cx="1821076" cy="369332"/>
          </a:xfrm>
          <a:prstGeom prst="rect">
            <a:avLst/>
          </a:prstGeom>
          <a:noFill/>
        </p:spPr>
        <p:txBody>
          <a:bodyPr wrap="none" rtlCol="0">
            <a:spAutoFit/>
          </a:bodyPr>
          <a:lstStyle/>
          <a:p>
            <a:r>
              <a:rPr lang="en-US" b="1" dirty="0"/>
              <a:t>UML Diagrams</a:t>
            </a:r>
            <a:endParaRPr lang="en-IN" b="1" dirty="0"/>
          </a:p>
        </p:txBody>
      </p:sp>
      <p:sp>
        <p:nvSpPr>
          <p:cNvPr id="2" name="TextBox 1">
            <a:extLst>
              <a:ext uri="{FF2B5EF4-FFF2-40B4-BE49-F238E27FC236}">
                <a16:creationId xmlns:a16="http://schemas.microsoft.com/office/drawing/2014/main" id="{4F8E3FF3-569D-3E0A-C2DF-7D8870C0B7F4}"/>
              </a:ext>
            </a:extLst>
          </p:cNvPr>
          <p:cNvSpPr txBox="1"/>
          <p:nvPr/>
        </p:nvSpPr>
        <p:spPr>
          <a:xfrm>
            <a:off x="3757766" y="4160440"/>
            <a:ext cx="2238411" cy="646331"/>
          </a:xfrm>
          <a:prstGeom prst="rect">
            <a:avLst/>
          </a:prstGeom>
          <a:noFill/>
        </p:spPr>
        <p:txBody>
          <a:bodyPr wrap="square" rtlCol="0">
            <a:spAutoFit/>
          </a:bodyPr>
          <a:lstStyle/>
          <a:p>
            <a:r>
              <a:rPr lang="en-IN" b="1" dirty="0"/>
              <a:t>Proposed System Architecture</a:t>
            </a:r>
          </a:p>
        </p:txBody>
      </p:sp>
      <p:sp>
        <p:nvSpPr>
          <p:cNvPr id="3" name="TextBox 2">
            <a:extLst>
              <a:ext uri="{FF2B5EF4-FFF2-40B4-BE49-F238E27FC236}">
                <a16:creationId xmlns:a16="http://schemas.microsoft.com/office/drawing/2014/main" id="{2DB5639F-428C-9C3A-43B3-B371F1A48061}"/>
              </a:ext>
            </a:extLst>
          </p:cNvPr>
          <p:cNvSpPr txBox="1"/>
          <p:nvPr/>
        </p:nvSpPr>
        <p:spPr>
          <a:xfrm>
            <a:off x="6914414" y="2115916"/>
            <a:ext cx="2343150" cy="369332"/>
          </a:xfrm>
          <a:prstGeom prst="rect">
            <a:avLst/>
          </a:prstGeom>
          <a:noFill/>
        </p:spPr>
        <p:txBody>
          <a:bodyPr wrap="square" rtlCol="0">
            <a:spAutoFit/>
          </a:bodyPr>
          <a:lstStyle/>
          <a:p>
            <a:r>
              <a:rPr lang="en-IN" b="1" dirty="0"/>
              <a:t>Result</a:t>
            </a:r>
          </a:p>
        </p:txBody>
      </p:sp>
      <p:sp>
        <p:nvSpPr>
          <p:cNvPr id="9" name="Google Shape;318;p16">
            <a:extLst>
              <a:ext uri="{FF2B5EF4-FFF2-40B4-BE49-F238E27FC236}">
                <a16:creationId xmlns:a16="http://schemas.microsoft.com/office/drawing/2014/main" id="{46811E61-93FD-BE07-FC58-6A3B09FF4892}"/>
              </a:ext>
            </a:extLst>
          </p:cNvPr>
          <p:cNvSpPr/>
          <p:nvPr/>
        </p:nvSpPr>
        <p:spPr>
          <a:xfrm>
            <a:off x="6246253" y="4210971"/>
            <a:ext cx="595800" cy="595800"/>
          </a:xfrm>
          <a:prstGeom prst="ellipse">
            <a:avLst/>
          </a:prstGeom>
          <a:solidFill>
            <a:schemeClr val="accent2">
              <a:lumMod val="60000"/>
              <a:lumOff val="40000"/>
            </a:scheme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a:lnSpc>
                <a:spcPct val="100000"/>
              </a:lnSpc>
              <a:tabLst>
                <a:tab pos="0" algn="l"/>
              </a:tabLst>
            </a:pPr>
            <a:r>
              <a:rPr lang="en-US" sz="1800" b="0" strike="noStrike" spc="-1" dirty="0"/>
              <a:t>12</a:t>
            </a:r>
            <a:endParaRPr lang="en-IN" sz="1800" b="0" strike="noStrike" spc="-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extBox 653"/>
          <p:cNvSpPr txBox="1"/>
          <p:nvPr/>
        </p:nvSpPr>
        <p:spPr>
          <a:xfrm>
            <a:off x="864394" y="733331"/>
            <a:ext cx="8229240" cy="456120"/>
          </a:xfrm>
          <a:prstGeom prst="rect">
            <a:avLst/>
          </a:prstGeom>
          <a:noFill/>
          <a:ln w="0">
            <a:noFill/>
          </a:ln>
        </p:spPr>
        <p:txBody>
          <a:bodyPr lIns="0" tIns="0" rIns="0" bIns="0" anchor="ctr">
            <a:noAutofit/>
          </a:bodyPr>
          <a:lstStyle/>
          <a:p>
            <a:r>
              <a:rPr lang="en-IN" sz="3200" b="1" strike="noStrike" spc="-1" dirty="0">
                <a:solidFill>
                  <a:schemeClr val="bg1"/>
                </a:solidFill>
              </a:rPr>
              <a:t>REFERENCES</a:t>
            </a:r>
          </a:p>
        </p:txBody>
      </p:sp>
      <p:sp>
        <p:nvSpPr>
          <p:cNvPr id="655" name="TextBox 654"/>
          <p:cNvSpPr txBox="1"/>
          <p:nvPr/>
        </p:nvSpPr>
        <p:spPr>
          <a:xfrm>
            <a:off x="405153" y="1569270"/>
            <a:ext cx="8375776" cy="3417840"/>
          </a:xfrm>
          <a:prstGeom prst="rect">
            <a:avLst/>
          </a:prstGeom>
          <a:noFill/>
          <a:ln w="0">
            <a:noFill/>
          </a:ln>
        </p:spPr>
        <p:txBody>
          <a:bodyPr lIns="90000" tIns="45000" rIns="90000" bIns="45000">
            <a:noAutofit/>
          </a:bodyPr>
          <a:lstStyle/>
          <a:p>
            <a:pPr marL="228600" indent="-228600" algn="just">
              <a:lnSpc>
                <a:spcPct val="150000"/>
              </a:lnSpc>
              <a:buFont typeface="+mj-lt"/>
              <a:buAutoNum type="arabicPeriod" startAt="8"/>
            </a:pPr>
            <a:r>
              <a:rPr lang="en-IN" sz="1200" strike="noStrike" spc="-1" dirty="0">
                <a:latin typeface="Gill Sans MT (Body)"/>
                <a:cs typeface="Times New Roman" panose="02020603050405020304" pitchFamily="18" charset="0"/>
              </a:rPr>
              <a:t>Bruno Varela, Jorge Bernardino, Isabel Pedrosa (2020) Twitter Sensitivity Analysis in a Higher School Using Power BI</a:t>
            </a:r>
          </a:p>
          <a:p>
            <a:pPr marL="228600" indent="-228600" algn="just">
              <a:lnSpc>
                <a:spcPct val="150000"/>
              </a:lnSpc>
              <a:buFont typeface="+mj-lt"/>
              <a:buAutoNum type="arabicPeriod" startAt="8"/>
            </a:pPr>
            <a:r>
              <a:rPr lang="en-IN" sz="1200" strike="noStrike" spc="-1" dirty="0">
                <a:latin typeface="Gill Sans MT (Body)"/>
                <a:cs typeface="Times New Roman" panose="02020603050405020304" pitchFamily="18" charset="0"/>
              </a:rPr>
              <a:t>Wei Hu Haiyan </a:t>
            </a:r>
            <a:r>
              <a:rPr lang="en-IN" sz="1200" strike="noStrike" spc="-1" dirty="0" err="1">
                <a:latin typeface="Gill Sans MT (Body)"/>
                <a:cs typeface="Times New Roman" panose="02020603050405020304" pitchFamily="18" charset="0"/>
              </a:rPr>
              <a:t>Xie</a:t>
            </a:r>
            <a:r>
              <a:rPr lang="en-IN" sz="1200" strike="noStrike" spc="-1" dirty="0">
                <a:latin typeface="Gill Sans MT (Body)"/>
                <a:cs typeface="Times New Roman" panose="02020603050405020304" pitchFamily="18" charset="0"/>
              </a:rPr>
              <a:t>, Mantas </a:t>
            </a:r>
            <a:r>
              <a:rPr lang="en-IN" sz="1200" strike="noStrike" spc="-1" dirty="0" err="1">
                <a:latin typeface="Gill Sans MT (Body)"/>
                <a:cs typeface="Times New Roman" panose="02020603050405020304" pitchFamily="18" charset="0"/>
              </a:rPr>
              <a:t>Nakas</a:t>
            </a:r>
            <a:r>
              <a:rPr lang="en-IN" sz="1200" strike="noStrike" spc="-1" dirty="0">
                <a:latin typeface="Gill Sans MT (Body)"/>
                <a:cs typeface="Times New Roman" panose="02020603050405020304" pitchFamily="18" charset="0"/>
              </a:rPr>
              <a:t>, Wei Shi </a:t>
            </a:r>
            <a:r>
              <a:rPr lang="en-IN" sz="1200" strike="noStrike" spc="-1" dirty="0" err="1">
                <a:latin typeface="Gill Sans MT (Body)"/>
                <a:cs typeface="Times New Roman" panose="02020603050405020304" pitchFamily="18" charset="0"/>
              </a:rPr>
              <a:t>Mengmeng</a:t>
            </a:r>
            <a:r>
              <a:rPr lang="en-IN" sz="1200" strike="noStrike" spc="-1" dirty="0">
                <a:latin typeface="Gill Sans MT (Body)"/>
                <a:cs typeface="Times New Roman" panose="02020603050405020304" pitchFamily="18" charset="0"/>
              </a:rPr>
              <a:t> </a:t>
            </a:r>
            <a:r>
              <a:rPr lang="en-IN" sz="1200" strike="noStrike" spc="-1" dirty="0" err="1">
                <a:latin typeface="Gill Sans MT (Body)"/>
                <a:cs typeface="Times New Roman" panose="02020603050405020304" pitchFamily="18" charset="0"/>
              </a:rPr>
              <a:t>Wang,Xi’an</a:t>
            </a:r>
            <a:r>
              <a:rPr lang="en-IN" sz="1200" strike="noStrike" spc="-1" dirty="0">
                <a:latin typeface="Gill Sans MT (Body)"/>
                <a:cs typeface="Times New Roman" panose="02020603050405020304" pitchFamily="18" charset="0"/>
              </a:rPr>
              <a:t> China (2019) Power BI for Impacts Analysis on Cost of Living Caused by Industry Prevalence in Smart Cities</a:t>
            </a:r>
          </a:p>
          <a:p>
            <a:pPr marL="228600" indent="-228600" algn="just">
              <a:lnSpc>
                <a:spcPct val="150000"/>
              </a:lnSpc>
              <a:buFont typeface="+mj-lt"/>
              <a:buAutoNum type="arabicPeriod" startAt="8"/>
            </a:pPr>
            <a:r>
              <a:rPr lang="en-IN" sz="1200" strike="noStrike" spc="-1" dirty="0">
                <a:latin typeface="Gill Sans MT (Body)"/>
                <a:cs typeface="Times New Roman" panose="02020603050405020304" pitchFamily="18" charset="0"/>
              </a:rPr>
              <a:t>Estela Maria </a:t>
            </a:r>
            <a:r>
              <a:rPr lang="en-IN" sz="1200" strike="noStrike" spc="-1" dirty="0" err="1">
                <a:latin typeface="Gill Sans MT (Body)"/>
                <a:cs typeface="Times New Roman" panose="02020603050405020304" pitchFamily="18" charset="0"/>
              </a:rPr>
              <a:t>Macas</a:t>
            </a:r>
            <a:r>
              <a:rPr lang="en-IN" sz="1200" strike="noStrike" spc="-1" dirty="0">
                <a:latin typeface="Gill Sans MT (Body)"/>
                <a:cs typeface="Times New Roman" panose="02020603050405020304" pitchFamily="18" charset="0"/>
              </a:rPr>
              <a:t> </a:t>
            </a:r>
            <a:r>
              <a:rPr lang="en-IN" sz="1200" strike="noStrike" spc="-1" dirty="0" err="1">
                <a:latin typeface="Gill Sans MT (Body)"/>
                <a:cs typeface="Times New Roman" panose="02020603050405020304" pitchFamily="18" charset="0"/>
              </a:rPr>
              <a:t>Ruiz,Wayner</a:t>
            </a:r>
            <a:r>
              <a:rPr lang="en-IN" sz="1200" strike="noStrike" spc="-1" dirty="0">
                <a:latin typeface="Gill Sans MT (Body)"/>
                <a:cs typeface="Times New Roman" panose="02020603050405020304" pitchFamily="18" charset="0"/>
              </a:rPr>
              <a:t> Xavier Bustamante </a:t>
            </a:r>
            <a:r>
              <a:rPr lang="en-IN" sz="1200" strike="noStrike" spc="-1" dirty="0" err="1">
                <a:latin typeface="Gill Sans MT (Body)"/>
                <a:cs typeface="Times New Roman" panose="02020603050405020304" pitchFamily="18" charset="0"/>
              </a:rPr>
              <a:t>Granda,Diego</a:t>
            </a:r>
            <a:r>
              <a:rPr lang="en-IN" sz="1200" strike="noStrike" spc="-1" dirty="0">
                <a:latin typeface="Gill Sans MT (Body)"/>
                <a:cs typeface="Times New Roman" panose="02020603050405020304" pitchFamily="18" charset="0"/>
              </a:rPr>
              <a:t> Andrés </a:t>
            </a:r>
            <a:r>
              <a:rPr lang="en-IN" sz="1200" strike="noStrike" spc="-1" dirty="0" err="1">
                <a:latin typeface="Gill Sans MT (Body)"/>
                <a:cs typeface="Times New Roman" panose="02020603050405020304" pitchFamily="18" charset="0"/>
              </a:rPr>
              <a:t>Tinitana</a:t>
            </a:r>
            <a:r>
              <a:rPr lang="en-IN" sz="1200" strike="noStrike" spc="-1" dirty="0">
                <a:latin typeface="Gill Sans MT (Body)"/>
                <a:cs typeface="Times New Roman" panose="02020603050405020304" pitchFamily="18" charset="0"/>
              </a:rPr>
              <a:t>    </a:t>
            </a:r>
            <a:r>
              <a:rPr lang="en-IN" sz="1200" strike="noStrike" spc="-1" dirty="0" err="1">
                <a:latin typeface="Gill Sans MT (Body)"/>
                <a:cs typeface="Times New Roman" panose="02020603050405020304" pitchFamily="18" charset="0"/>
              </a:rPr>
              <a:t>Orteg,Rommel</a:t>
            </a:r>
            <a:r>
              <a:rPr lang="en-IN" sz="1200" strike="noStrike" spc="-1" dirty="0">
                <a:latin typeface="Gill Sans MT (Body)"/>
                <a:cs typeface="Times New Roman" panose="02020603050405020304" pitchFamily="18" charset="0"/>
              </a:rPr>
              <a:t> Vicente Torres </a:t>
            </a:r>
            <a:r>
              <a:rPr lang="en-IN" sz="1200" strike="noStrike" spc="-1" dirty="0" err="1">
                <a:latin typeface="Gill Sans MT (Body)"/>
                <a:cs typeface="Times New Roman" panose="02020603050405020304" pitchFamily="18" charset="0"/>
              </a:rPr>
              <a:t>Tandazo</a:t>
            </a:r>
            <a:r>
              <a:rPr lang="en-IN" sz="1200" strike="noStrike" spc="-1" dirty="0">
                <a:latin typeface="Gill Sans MT (Body)"/>
                <a:cs typeface="Times New Roman" panose="02020603050405020304" pitchFamily="18" charset="0"/>
              </a:rPr>
              <a:t> (2019) Governance of Social Networks in the educational </a:t>
            </a:r>
            <a:r>
              <a:rPr lang="en-IN" sz="1200" strike="noStrike" spc="-1" dirty="0" err="1">
                <a:latin typeface="Gill Sans MT (Body)"/>
                <a:cs typeface="Times New Roman" panose="02020603050405020304" pitchFamily="18" charset="0"/>
              </a:rPr>
              <a:t>contextanalyzed</a:t>
            </a:r>
            <a:r>
              <a:rPr lang="en-IN" sz="1200" strike="noStrike" spc="-1" dirty="0">
                <a:latin typeface="Gill Sans MT (Body)"/>
                <a:cs typeface="Times New Roman" panose="02020603050405020304" pitchFamily="18" charset="0"/>
              </a:rPr>
              <a:t> through Power BI: Case Study Students belonging to the Pio Jaramillo Alvarado Institution.</a:t>
            </a:r>
          </a:p>
          <a:p>
            <a:pPr marL="228600" indent="-228600" algn="just">
              <a:lnSpc>
                <a:spcPct val="150000"/>
              </a:lnSpc>
              <a:buFont typeface="+mj-lt"/>
              <a:buAutoNum type="arabicPeriod" startAt="8"/>
            </a:pPr>
            <a:r>
              <a:rPr lang="en-IN" sz="1200" strike="noStrike" spc="-1" dirty="0">
                <a:latin typeface="Gill Sans MT (Body)"/>
                <a:cs typeface="Times New Roman" panose="02020603050405020304" pitchFamily="18" charset="0"/>
              </a:rPr>
              <a:t>Vijay Krishnan,   S </a:t>
            </a:r>
            <a:r>
              <a:rPr lang="en-IN" sz="1200" strike="noStrike" spc="-1" dirty="0" err="1">
                <a:latin typeface="Gill Sans MT (Body)"/>
                <a:cs typeface="Times New Roman" panose="02020603050405020304" pitchFamily="18" charset="0"/>
              </a:rPr>
              <a:t>Bharanidharan</a:t>
            </a:r>
            <a:r>
              <a:rPr lang="en-IN" sz="1200" strike="noStrike" spc="-1" dirty="0">
                <a:latin typeface="Gill Sans MT (Body)"/>
                <a:cs typeface="Times New Roman" panose="02020603050405020304" pitchFamily="18" charset="0"/>
              </a:rPr>
              <a:t>,   G Krishnamoorthy (2017) Research Data Analysis with Power BI</a:t>
            </a:r>
          </a:p>
          <a:p>
            <a:pPr marL="228600" indent="-228600" algn="just">
              <a:lnSpc>
                <a:spcPct val="150000"/>
              </a:lnSpc>
              <a:buFont typeface="+mj-lt"/>
              <a:buAutoNum type="arabicPeriod" startAt="8"/>
            </a:pPr>
            <a:r>
              <a:rPr lang="en-IN" sz="1200" strike="noStrike" spc="-1" dirty="0" err="1">
                <a:latin typeface="Gill Sans MT (Body)"/>
                <a:cs typeface="Times New Roman" panose="02020603050405020304" pitchFamily="18" charset="0"/>
              </a:rPr>
              <a:t>Ranjitha</a:t>
            </a:r>
            <a:r>
              <a:rPr lang="en-IN" sz="1200" strike="noStrike" spc="-1" dirty="0">
                <a:latin typeface="Gill Sans MT (Body)"/>
                <a:cs typeface="Times New Roman" panose="02020603050405020304" pitchFamily="18" charset="0"/>
              </a:rPr>
              <a:t> P1,Spandana M2 (2021) Predictive Analysis for Big Mart Sales Using Machine Learning Algorithms</a:t>
            </a:r>
          </a:p>
          <a:p>
            <a:pPr marL="228600" indent="-228600" algn="just">
              <a:lnSpc>
                <a:spcPct val="150000"/>
              </a:lnSpc>
              <a:buFont typeface="+mj-lt"/>
              <a:buAutoNum type="arabicPeriod" startAt="8"/>
            </a:pPr>
            <a:r>
              <a:rPr lang="en-IN" sz="1200" strike="noStrike" spc="-1" dirty="0">
                <a:latin typeface="Gill Sans MT (Body)"/>
                <a:cs typeface="Times New Roman" panose="02020603050405020304" pitchFamily="18" charset="0"/>
              </a:rPr>
              <a:t>Bernhard </a:t>
            </a:r>
            <a:r>
              <a:rPr lang="en-IN" sz="1200" strike="noStrike" spc="-1" dirty="0" err="1">
                <a:latin typeface="Gill Sans MT (Body)"/>
                <a:cs typeface="Times New Roman" panose="02020603050405020304" pitchFamily="18" charset="0"/>
              </a:rPr>
              <a:t>Axmann</a:t>
            </a:r>
            <a:r>
              <a:rPr lang="en-IN" sz="1200" strike="noStrike" spc="-1" dirty="0">
                <a:latin typeface="Gill Sans MT (Body)"/>
                <a:cs typeface="Times New Roman" panose="02020603050405020304" pitchFamily="18" charset="0"/>
              </a:rPr>
              <a:t> ,</a:t>
            </a:r>
            <a:r>
              <a:rPr lang="en-IN" sz="1200" strike="noStrike" spc="-1" dirty="0" err="1">
                <a:latin typeface="Gill Sans MT (Body)"/>
                <a:cs typeface="Times New Roman" panose="02020603050405020304" pitchFamily="18" charset="0"/>
              </a:rPr>
              <a:t>Harmoko</a:t>
            </a:r>
            <a:r>
              <a:rPr lang="en-IN" sz="1200" strike="noStrike" spc="-1" dirty="0">
                <a:latin typeface="Gill Sans MT (Body)"/>
                <a:cs typeface="Times New Roman" panose="02020603050405020304" pitchFamily="18" charset="0"/>
              </a:rPr>
              <a:t> </a:t>
            </a:r>
            <a:r>
              <a:rPr lang="en-IN" sz="1200" strike="noStrike" spc="-1" dirty="0" err="1">
                <a:latin typeface="Gill Sans MT (Body)"/>
                <a:cs typeface="Times New Roman" panose="02020603050405020304" pitchFamily="18" charset="0"/>
              </a:rPr>
              <a:t>Harmoko</a:t>
            </a:r>
            <a:r>
              <a:rPr lang="en-IN" sz="1200" strike="noStrike" spc="-1" dirty="0">
                <a:latin typeface="Gill Sans MT (Body)"/>
                <a:cs typeface="Times New Roman" panose="02020603050405020304" pitchFamily="18" charset="0"/>
              </a:rPr>
              <a:t> (2020) Robotic Process Automation: An Overview and Comparison to Other Technology in Industry 4.0</a:t>
            </a:r>
          </a:p>
          <a:p>
            <a:pPr marL="228600" indent="-228600" algn="just">
              <a:lnSpc>
                <a:spcPct val="150000"/>
              </a:lnSpc>
              <a:buFont typeface="+mj-lt"/>
              <a:buAutoNum type="arabicPeriod" startAt="8"/>
            </a:pPr>
            <a:r>
              <a:rPr lang="en-IN" sz="1200" strike="noStrike" spc="-1" dirty="0">
                <a:latin typeface="Gill Sans MT (Body)"/>
                <a:cs typeface="Times New Roman" panose="02020603050405020304" pitchFamily="18" charset="0"/>
              </a:rPr>
              <a:t>Vijay Krishnan, S </a:t>
            </a:r>
            <a:r>
              <a:rPr lang="en-IN" sz="1200" strike="noStrike" spc="-1" dirty="0" err="1">
                <a:latin typeface="Gill Sans MT (Body)"/>
                <a:cs typeface="Times New Roman" panose="02020603050405020304" pitchFamily="18" charset="0"/>
              </a:rPr>
              <a:t>Bharanidharan</a:t>
            </a:r>
            <a:r>
              <a:rPr lang="en-IN" sz="1200" strike="noStrike" spc="-1" dirty="0">
                <a:latin typeface="Gill Sans MT (Body)"/>
                <a:cs typeface="Times New Roman" panose="02020603050405020304" pitchFamily="18" charset="0"/>
              </a:rPr>
              <a:t>, G Krishnamoorthy (2017) Research Data Analysis with Power BI</a:t>
            </a:r>
          </a:p>
        </p:txBody>
      </p:sp>
    </p:spTree>
    <p:extLst>
      <p:ext uri="{BB962C8B-B14F-4D97-AF65-F5344CB8AC3E}">
        <p14:creationId xmlns:p14="http://schemas.microsoft.com/office/powerpoint/2010/main" val="1757695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9E6A-9EA5-4A1C-9EE1-151E9D8D0E2D}"/>
              </a:ext>
            </a:extLst>
          </p:cNvPr>
          <p:cNvSpPr>
            <a:spLocks noGrp="1"/>
          </p:cNvSpPr>
          <p:nvPr>
            <p:ph type="title" idx="4294967295"/>
          </p:nvPr>
        </p:nvSpPr>
        <p:spPr>
          <a:xfrm>
            <a:off x="2094706" y="2297113"/>
            <a:ext cx="8270875" cy="741363"/>
          </a:xfrm>
        </p:spPr>
        <p:txBody>
          <a:bodyPr>
            <a:noAutofit/>
          </a:bodyPr>
          <a:lstStyle/>
          <a:p>
            <a:r>
              <a:rPr lang="en-US" sz="5400" dirty="0">
                <a:solidFill>
                  <a:schemeClr val="tx1"/>
                </a:solidFill>
              </a:rPr>
              <a:t>Thank  you</a:t>
            </a:r>
            <a:endParaRPr lang="en-IN" sz="5400" dirty="0">
              <a:solidFill>
                <a:schemeClr val="tx1"/>
              </a:solidFill>
            </a:endParaRPr>
          </a:p>
        </p:txBody>
      </p:sp>
    </p:spTree>
    <p:extLst>
      <p:ext uri="{BB962C8B-B14F-4D97-AF65-F5344CB8AC3E}">
        <p14:creationId xmlns:p14="http://schemas.microsoft.com/office/powerpoint/2010/main" val="58766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Google Shape;333;p17"/>
          <p:cNvSpPr/>
          <p:nvPr/>
        </p:nvSpPr>
        <p:spPr>
          <a:xfrm>
            <a:off x="360000" y="900000"/>
            <a:ext cx="8384760" cy="3780000"/>
          </a:xfrm>
          <a:prstGeom prst="roundRect">
            <a:avLst>
              <a:gd name="adj" fmla="val 16667"/>
            </a:avLst>
          </a:prstGeom>
          <a:solidFill>
            <a:srgbClr val="E4EA27">
              <a:alpha val="25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just"/>
            <a:r>
              <a:rPr lang="en-US" sz="1600" b="0" i="0" dirty="0">
                <a:solidFill>
                  <a:srgbClr val="23262B"/>
                </a:solidFill>
                <a:effectLst/>
                <a:latin typeface="Gill Sans MT (Body)"/>
              </a:rPr>
              <a:t>RPA is defined as an art of using software robots to interact with Software-as-a-Service applications and IT systems to automate the rule-based manual jobs associated with repetitive and transactional processes. The robot mimics the interactions of an employee with a system's user interface. The RPA services provide data security, enhanced business efficiency and effectiveness across various business applications without modifying available system and infrastructure. By usin</a:t>
            </a:r>
            <a:r>
              <a:rPr lang="en-US" sz="1600" dirty="0">
                <a:solidFill>
                  <a:srgbClr val="23262B"/>
                </a:solidFill>
                <a:latin typeface="Gill Sans MT (Body)"/>
              </a:rPr>
              <a:t>g RPA we will get huge amount of data in DB from any website and by using ML algorithm we will increases its productivity.</a:t>
            </a:r>
            <a:endParaRPr lang="en-IN" sz="1600" dirty="0">
              <a:latin typeface="Gill Sans MT (Body)"/>
            </a:endParaRPr>
          </a:p>
        </p:txBody>
      </p:sp>
      <p:sp>
        <p:nvSpPr>
          <p:cNvPr id="485" name="Google Shape;334;p17"/>
          <p:cNvSpPr/>
          <p:nvPr/>
        </p:nvSpPr>
        <p:spPr>
          <a:xfrm>
            <a:off x="180000" y="295560"/>
            <a:ext cx="1144440" cy="1144440"/>
          </a:xfrm>
          <a:prstGeom prst="ellipse">
            <a:avLst/>
          </a:prstGeom>
          <a:solidFill>
            <a:schemeClr val="accent1"/>
          </a:solidFill>
          <a:ln w="0">
            <a:noFill/>
          </a:ln>
        </p:spPr>
        <p:style>
          <a:lnRef idx="0">
            <a:scrgbClr r="0" g="0" b="0"/>
          </a:lnRef>
          <a:fillRef idx="0">
            <a:scrgbClr r="0" g="0" b="0"/>
          </a:fillRef>
          <a:effectRef idx="0">
            <a:scrgbClr r="0" g="0" b="0"/>
          </a:effectRef>
          <a:fontRef idx="minor"/>
        </p:style>
      </p:sp>
      <p:sp>
        <p:nvSpPr>
          <p:cNvPr id="486" name="Google Shape;336;p17"/>
          <p:cNvSpPr txBox="1"/>
          <p:nvPr/>
        </p:nvSpPr>
        <p:spPr>
          <a:xfrm>
            <a:off x="367380" y="496620"/>
            <a:ext cx="8409240" cy="371160"/>
          </a:xfrm>
          <a:prstGeom prst="rect">
            <a:avLst/>
          </a:prstGeom>
          <a:noFill/>
          <a:ln w="0">
            <a:noFill/>
          </a:ln>
        </p:spPr>
        <p:txBody>
          <a:bodyPr tIns="91440" bIns="91440" anchor="ctr">
            <a:noAutofit/>
          </a:bodyPr>
          <a:lstStyle/>
          <a:p>
            <a:pPr algn="ctr">
              <a:lnSpc>
                <a:spcPct val="100000"/>
              </a:lnSpc>
              <a:tabLst>
                <a:tab pos="0" algn="l"/>
              </a:tabLst>
            </a:pPr>
            <a:r>
              <a:rPr lang="en" sz="2800" b="1" strike="noStrike" spc="-1" dirty="0">
                <a:solidFill>
                  <a:schemeClr val="bg1"/>
                </a:solidFill>
                <a:latin typeface="Gill Sans MT (Body)"/>
                <a:ea typeface="Fira Sans Extra Condensed"/>
              </a:rPr>
              <a:t>INTRODUCTION</a:t>
            </a:r>
            <a:endParaRPr lang="en-IN" sz="2800" b="0" strike="noStrike" spc="-1" dirty="0">
              <a:solidFill>
                <a:schemeClr val="bg1"/>
              </a:solidFill>
              <a:latin typeface="Gill Sans MT (Body)"/>
            </a:endParaRPr>
          </a:p>
        </p:txBody>
      </p:sp>
      <p:grpSp>
        <p:nvGrpSpPr>
          <p:cNvPr id="487" name="Google Shape;337;p17"/>
          <p:cNvGrpSpPr/>
          <p:nvPr/>
        </p:nvGrpSpPr>
        <p:grpSpPr>
          <a:xfrm>
            <a:off x="360000" y="532620"/>
            <a:ext cx="771480" cy="771480"/>
            <a:chOff x="356400" y="488520"/>
            <a:chExt cx="771480" cy="771480"/>
          </a:xfrm>
        </p:grpSpPr>
        <p:sp>
          <p:nvSpPr>
            <p:cNvPr id="488" name="Google Shape;338;p17"/>
            <p:cNvSpPr/>
            <p:nvPr/>
          </p:nvSpPr>
          <p:spPr>
            <a:xfrm>
              <a:off x="742320" y="805320"/>
              <a:ext cx="198720" cy="45000"/>
            </a:xfrm>
            <a:custGeom>
              <a:avLst/>
              <a:gdLst/>
              <a:ahLst/>
              <a:cxnLst/>
              <a:rect l="l" t="t" r="r" b="b"/>
              <a:pathLst>
                <a:path w="54230" h="12279">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89" name="Google Shape;339;p17"/>
            <p:cNvSpPr/>
            <p:nvPr/>
          </p:nvSpPr>
          <p:spPr>
            <a:xfrm>
              <a:off x="584280" y="714600"/>
              <a:ext cx="135000" cy="135000"/>
            </a:xfrm>
            <a:custGeom>
              <a:avLst/>
              <a:gdLst/>
              <a:ahLst/>
              <a:cxnLst/>
              <a:rect l="l" t="t" r="r" b="b"/>
              <a:pathLst>
                <a:path w="36836" h="36836">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90" name="Google Shape;340;p17"/>
            <p:cNvSpPr/>
            <p:nvPr/>
          </p:nvSpPr>
          <p:spPr>
            <a:xfrm>
              <a:off x="356400" y="488520"/>
              <a:ext cx="573120" cy="771480"/>
            </a:xfrm>
            <a:custGeom>
              <a:avLst/>
              <a:gdLst/>
              <a:ahLst/>
              <a:cxnLst/>
              <a:rect l="l" t="t" r="r" b="b"/>
              <a:pathLst>
                <a:path w="155731" h="20955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91" name="Google Shape;341;p17"/>
            <p:cNvSpPr/>
            <p:nvPr/>
          </p:nvSpPr>
          <p:spPr>
            <a:xfrm>
              <a:off x="742320" y="714600"/>
              <a:ext cx="203040" cy="45000"/>
            </a:xfrm>
            <a:custGeom>
              <a:avLst/>
              <a:gdLst/>
              <a:ahLst/>
              <a:cxnLst/>
              <a:rect l="l" t="t" r="r" b="b"/>
              <a:pathLst>
                <a:path w="55356" h="12279">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92" name="Google Shape;342;p17"/>
            <p:cNvSpPr/>
            <p:nvPr/>
          </p:nvSpPr>
          <p:spPr>
            <a:xfrm>
              <a:off x="930240" y="533880"/>
              <a:ext cx="197640" cy="180360"/>
            </a:xfrm>
            <a:custGeom>
              <a:avLst/>
              <a:gdLst/>
              <a:ahLst/>
              <a:cxnLst/>
              <a:rect l="l" t="t" r="r" b="b"/>
              <a:pathLst>
                <a:path w="53820" h="49114">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93" name="Google Shape;343;p17"/>
            <p:cNvSpPr/>
            <p:nvPr/>
          </p:nvSpPr>
          <p:spPr>
            <a:xfrm>
              <a:off x="941760" y="714600"/>
              <a:ext cx="186120" cy="135000"/>
            </a:xfrm>
            <a:custGeom>
              <a:avLst/>
              <a:gdLst/>
              <a:ahLst/>
              <a:cxnLst/>
              <a:rect l="l" t="t" r="r" b="b"/>
              <a:pathLst>
                <a:path w="50649" h="36836">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94" name="Google Shape;344;p17"/>
            <p:cNvSpPr/>
            <p:nvPr/>
          </p:nvSpPr>
          <p:spPr>
            <a:xfrm>
              <a:off x="912600" y="850320"/>
              <a:ext cx="215280" cy="180720"/>
            </a:xfrm>
            <a:custGeom>
              <a:avLst/>
              <a:gdLst/>
              <a:ahLst/>
              <a:cxnLst/>
              <a:rect l="l" t="t" r="r" b="b"/>
              <a:pathLst>
                <a:path w="58629" h="49114">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w="0">
              <a:noFill/>
            </a:ln>
          </p:spPr>
          <p:style>
            <a:lnRef idx="0">
              <a:scrgbClr r="0" g="0" b="0"/>
            </a:lnRef>
            <a:fillRef idx="0">
              <a:scrgbClr r="0" g="0" b="0"/>
            </a:fillRef>
            <a:effectRef idx="0">
              <a:scrgbClr r="0" g="0" b="0"/>
            </a:effectRef>
            <a:fontRef idx="minor"/>
          </p:style>
        </p:sp>
      </p:grpSp>
      <p:grpSp>
        <p:nvGrpSpPr>
          <p:cNvPr id="495" name="Google Shape;349;p17"/>
          <p:cNvGrpSpPr/>
          <p:nvPr/>
        </p:nvGrpSpPr>
        <p:grpSpPr>
          <a:xfrm>
            <a:off x="695520" y="966829"/>
            <a:ext cx="3342960" cy="2880851"/>
            <a:chOff x="695520" y="966829"/>
            <a:chExt cx="3342960" cy="2880851"/>
          </a:xfrm>
        </p:grpSpPr>
        <p:sp>
          <p:nvSpPr>
            <p:cNvPr id="496" name="Google Shape;350;p17"/>
            <p:cNvSpPr/>
            <p:nvPr/>
          </p:nvSpPr>
          <p:spPr>
            <a:xfrm>
              <a:off x="1324440" y="966829"/>
              <a:ext cx="2714040" cy="331560"/>
            </a:xfrm>
            <a:prstGeom prst="rect">
              <a:avLst/>
            </a:pr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r>
                <a:rPr lang="en" b="1" spc="-1" dirty="0">
                  <a:solidFill>
                    <a:schemeClr val="bg1"/>
                  </a:solidFill>
                  <a:latin typeface="Gill Sans MT (Body)"/>
                </a:rPr>
                <a:t>RPA With ML</a:t>
              </a:r>
              <a:endParaRPr lang="en-IN" sz="1800" b="0" strike="noStrike" spc="-1" dirty="0">
                <a:solidFill>
                  <a:schemeClr val="bg1"/>
                </a:solidFill>
                <a:latin typeface="Gill Sans MT (Body)"/>
              </a:endParaRPr>
            </a:p>
          </p:txBody>
        </p:sp>
        <p:sp>
          <p:nvSpPr>
            <p:cNvPr id="497" name="Google Shape;351;p17"/>
            <p:cNvSpPr/>
            <p:nvPr/>
          </p:nvSpPr>
          <p:spPr>
            <a:xfrm>
              <a:off x="695520" y="2714760"/>
              <a:ext cx="3342960" cy="1132920"/>
            </a:xfrm>
            <a:prstGeom prst="rect">
              <a:avLst/>
            </a:prstGeom>
            <a:noFill/>
            <a:ln w="0">
              <a:noFill/>
            </a:ln>
          </p:spPr>
          <p:style>
            <a:lnRef idx="0">
              <a:scrgbClr r="0" g="0" b="0"/>
            </a:lnRef>
            <a:fillRef idx="0">
              <a:scrgbClr r="0" g="0" b="0"/>
            </a:fillRef>
            <a:effectRef idx="0">
              <a:scrgbClr r="0" g="0" b="0"/>
            </a:effectRef>
            <a:fontRef idx="minor"/>
          </p:style>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8" name="Google Shape;1290;p30"/>
          <p:cNvGrpSpPr/>
          <p:nvPr/>
        </p:nvGrpSpPr>
        <p:grpSpPr>
          <a:xfrm>
            <a:off x="5760000" y="720000"/>
            <a:ext cx="3050640" cy="3867840"/>
            <a:chOff x="5760000" y="720000"/>
            <a:chExt cx="3050640" cy="3867840"/>
          </a:xfrm>
        </p:grpSpPr>
        <p:grpSp>
          <p:nvGrpSpPr>
            <p:cNvPr id="499" name="Google Shape;1291;p30_0"/>
            <p:cNvGrpSpPr/>
            <p:nvPr/>
          </p:nvGrpSpPr>
          <p:grpSpPr>
            <a:xfrm>
              <a:off x="5760000" y="720000"/>
              <a:ext cx="1670040" cy="3438720"/>
              <a:chOff x="5760000" y="720000"/>
              <a:chExt cx="1670040" cy="3438720"/>
            </a:xfrm>
          </p:grpSpPr>
          <p:sp>
            <p:nvSpPr>
              <p:cNvPr id="500" name="Google Shape;1292;p30_0"/>
              <p:cNvSpPr/>
              <p:nvPr/>
            </p:nvSpPr>
            <p:spPr>
              <a:xfrm>
                <a:off x="5760000" y="720000"/>
                <a:ext cx="1670040" cy="3438720"/>
              </a:xfrm>
              <a:custGeom>
                <a:avLst/>
                <a:gdLst/>
                <a:ahLst/>
                <a:cxnLst/>
                <a:rect l="l" t="t" r="r" b="b"/>
                <a:pathLst>
                  <a:path w="38184" h="78609">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6079"/>
                    </a:lnTo>
                    <a:lnTo>
                      <a:pt x="14" y="76337"/>
                    </a:lnTo>
                    <a:lnTo>
                      <a:pt x="55" y="76582"/>
                    </a:lnTo>
                    <a:lnTo>
                      <a:pt x="109" y="76827"/>
                    </a:lnTo>
                    <a:lnTo>
                      <a:pt x="205" y="77058"/>
                    </a:lnTo>
                    <a:lnTo>
                      <a:pt x="313" y="77276"/>
                    </a:lnTo>
                    <a:lnTo>
                      <a:pt x="436" y="77494"/>
                    </a:lnTo>
                    <a:lnTo>
                      <a:pt x="572" y="77684"/>
                    </a:lnTo>
                    <a:lnTo>
                      <a:pt x="735" y="77861"/>
                    </a:lnTo>
                    <a:lnTo>
                      <a:pt x="926" y="78024"/>
                    </a:lnTo>
                    <a:lnTo>
                      <a:pt x="1116" y="78174"/>
                    </a:lnTo>
                    <a:lnTo>
                      <a:pt x="1320" y="78296"/>
                    </a:lnTo>
                    <a:lnTo>
                      <a:pt x="1551" y="78405"/>
                    </a:lnTo>
                    <a:lnTo>
                      <a:pt x="1782" y="78487"/>
                    </a:lnTo>
                    <a:lnTo>
                      <a:pt x="2014" y="78555"/>
                    </a:lnTo>
                    <a:lnTo>
                      <a:pt x="2272" y="78595"/>
                    </a:lnTo>
                    <a:lnTo>
                      <a:pt x="2531" y="78609"/>
                    </a:lnTo>
                    <a:lnTo>
                      <a:pt x="35667" y="78609"/>
                    </a:lnTo>
                    <a:lnTo>
                      <a:pt x="35925" y="78595"/>
                    </a:lnTo>
                    <a:lnTo>
                      <a:pt x="36170" y="78555"/>
                    </a:lnTo>
                    <a:lnTo>
                      <a:pt x="36415" y="78487"/>
                    </a:lnTo>
                    <a:lnTo>
                      <a:pt x="36646" y="78405"/>
                    </a:lnTo>
                    <a:lnTo>
                      <a:pt x="36864" y="78296"/>
                    </a:lnTo>
                    <a:lnTo>
                      <a:pt x="37081" y="78174"/>
                    </a:lnTo>
                    <a:lnTo>
                      <a:pt x="37272" y="78024"/>
                    </a:lnTo>
                    <a:lnTo>
                      <a:pt x="37449" y="77861"/>
                    </a:lnTo>
                    <a:lnTo>
                      <a:pt x="37612" y="77684"/>
                    </a:lnTo>
                    <a:lnTo>
                      <a:pt x="37761" y="77494"/>
                    </a:lnTo>
                    <a:lnTo>
                      <a:pt x="37884" y="77276"/>
                    </a:lnTo>
                    <a:lnTo>
                      <a:pt x="37993" y="77058"/>
                    </a:lnTo>
                    <a:lnTo>
                      <a:pt x="38074" y="76827"/>
                    </a:lnTo>
                    <a:lnTo>
                      <a:pt x="38142" y="76582"/>
                    </a:lnTo>
                    <a:lnTo>
                      <a:pt x="38183" y="76337"/>
                    </a:lnTo>
                    <a:lnTo>
                      <a:pt x="38183" y="76079"/>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rgbClr val="EA4827">
                  <a:alpha val="13000"/>
                </a:srgbClr>
              </a:solidFill>
              <a:ln w="0">
                <a:noFill/>
              </a:ln>
            </p:spPr>
            <p:style>
              <a:lnRef idx="0">
                <a:scrgbClr r="0" g="0" b="0"/>
              </a:lnRef>
              <a:fillRef idx="0">
                <a:scrgbClr r="0" g="0" b="0"/>
              </a:fillRef>
              <a:effectRef idx="0">
                <a:scrgbClr r="0" g="0" b="0"/>
              </a:effectRef>
              <a:fontRef idx="minor"/>
            </p:style>
          </p:sp>
          <p:sp>
            <p:nvSpPr>
              <p:cNvPr id="501" name="Google Shape;1293;p30_0"/>
              <p:cNvSpPr/>
              <p:nvPr/>
            </p:nvSpPr>
            <p:spPr>
              <a:xfrm>
                <a:off x="5760000" y="720000"/>
                <a:ext cx="1670040" cy="3438720"/>
              </a:xfrm>
              <a:custGeom>
                <a:avLst/>
                <a:gdLst/>
                <a:ahLst/>
                <a:cxnLst/>
                <a:rect l="l" t="t" r="r" b="b"/>
                <a:pathLst>
                  <a:path w="38184" h="78609">
                    <a:moveTo>
                      <a:pt x="38183" y="1891"/>
                    </a:moveTo>
                    <a:lnTo>
                      <a:pt x="38183" y="76079"/>
                    </a:lnTo>
                    <a:lnTo>
                      <a:pt x="38183" y="76079"/>
                    </a:lnTo>
                    <a:lnTo>
                      <a:pt x="38183" y="76337"/>
                    </a:lnTo>
                    <a:lnTo>
                      <a:pt x="38142" y="76582"/>
                    </a:lnTo>
                    <a:lnTo>
                      <a:pt x="38074" y="76827"/>
                    </a:lnTo>
                    <a:lnTo>
                      <a:pt x="37993" y="77058"/>
                    </a:lnTo>
                    <a:lnTo>
                      <a:pt x="37884" y="77276"/>
                    </a:lnTo>
                    <a:lnTo>
                      <a:pt x="37761" y="77494"/>
                    </a:lnTo>
                    <a:lnTo>
                      <a:pt x="37612" y="77684"/>
                    </a:lnTo>
                    <a:lnTo>
                      <a:pt x="37449" y="77861"/>
                    </a:lnTo>
                    <a:lnTo>
                      <a:pt x="37272" y="78024"/>
                    </a:lnTo>
                    <a:lnTo>
                      <a:pt x="37081" y="78174"/>
                    </a:lnTo>
                    <a:lnTo>
                      <a:pt x="36864" y="78296"/>
                    </a:lnTo>
                    <a:lnTo>
                      <a:pt x="36646" y="78405"/>
                    </a:lnTo>
                    <a:lnTo>
                      <a:pt x="36415" y="78487"/>
                    </a:lnTo>
                    <a:lnTo>
                      <a:pt x="36170" y="78555"/>
                    </a:lnTo>
                    <a:lnTo>
                      <a:pt x="35925" y="78595"/>
                    </a:lnTo>
                    <a:lnTo>
                      <a:pt x="35667" y="78609"/>
                    </a:lnTo>
                    <a:lnTo>
                      <a:pt x="2531" y="78609"/>
                    </a:lnTo>
                    <a:lnTo>
                      <a:pt x="2531" y="78609"/>
                    </a:lnTo>
                    <a:lnTo>
                      <a:pt x="2272" y="78595"/>
                    </a:lnTo>
                    <a:lnTo>
                      <a:pt x="2014" y="78555"/>
                    </a:lnTo>
                    <a:lnTo>
                      <a:pt x="1782" y="78487"/>
                    </a:lnTo>
                    <a:lnTo>
                      <a:pt x="1551" y="78405"/>
                    </a:lnTo>
                    <a:lnTo>
                      <a:pt x="1320" y="78296"/>
                    </a:lnTo>
                    <a:lnTo>
                      <a:pt x="1116" y="78174"/>
                    </a:lnTo>
                    <a:lnTo>
                      <a:pt x="926" y="78024"/>
                    </a:lnTo>
                    <a:lnTo>
                      <a:pt x="735" y="77861"/>
                    </a:lnTo>
                    <a:lnTo>
                      <a:pt x="572" y="77684"/>
                    </a:lnTo>
                    <a:lnTo>
                      <a:pt x="436" y="77494"/>
                    </a:lnTo>
                    <a:lnTo>
                      <a:pt x="313" y="77276"/>
                    </a:lnTo>
                    <a:lnTo>
                      <a:pt x="205" y="77058"/>
                    </a:lnTo>
                    <a:lnTo>
                      <a:pt x="109" y="76827"/>
                    </a:lnTo>
                    <a:lnTo>
                      <a:pt x="55" y="76582"/>
                    </a:lnTo>
                    <a:lnTo>
                      <a:pt x="14" y="76337"/>
                    </a:lnTo>
                    <a:lnTo>
                      <a:pt x="1" y="76079"/>
                    </a:lnTo>
                    <a:lnTo>
                      <a:pt x="1" y="1891"/>
                    </a:lnTo>
                    <a:lnTo>
                      <a:pt x="1" y="1891"/>
                    </a:lnTo>
                    <a:lnTo>
                      <a:pt x="14" y="1687"/>
                    </a:lnTo>
                    <a:lnTo>
                      <a:pt x="41" y="1510"/>
                    </a:lnTo>
                    <a:lnTo>
                      <a:pt x="82" y="1319"/>
                    </a:lnTo>
                    <a:lnTo>
                      <a:pt x="150" y="1156"/>
                    </a:lnTo>
                    <a:lnTo>
                      <a:pt x="232" y="993"/>
                    </a:lnTo>
                    <a:lnTo>
                      <a:pt x="327" y="830"/>
                    </a:lnTo>
                    <a:lnTo>
                      <a:pt x="436" y="694"/>
                    </a:lnTo>
                    <a:lnTo>
                      <a:pt x="558" y="558"/>
                    </a:lnTo>
                    <a:lnTo>
                      <a:pt x="681" y="435"/>
                    </a:lnTo>
                    <a:lnTo>
                      <a:pt x="830" y="326"/>
                    </a:lnTo>
                    <a:lnTo>
                      <a:pt x="994" y="231"/>
                    </a:lnTo>
                    <a:lnTo>
                      <a:pt x="1157" y="150"/>
                    </a:lnTo>
                    <a:lnTo>
                      <a:pt x="1320" y="82"/>
                    </a:lnTo>
                    <a:lnTo>
                      <a:pt x="1510" y="41"/>
                    </a:lnTo>
                    <a:lnTo>
                      <a:pt x="1687" y="14"/>
                    </a:lnTo>
                    <a:lnTo>
                      <a:pt x="1891" y="0"/>
                    </a:lnTo>
                    <a:lnTo>
                      <a:pt x="36306" y="0"/>
                    </a:lnTo>
                    <a:lnTo>
                      <a:pt x="36306" y="0"/>
                    </a:lnTo>
                    <a:lnTo>
                      <a:pt x="36496" y="14"/>
                    </a:lnTo>
                    <a:lnTo>
                      <a:pt x="36687" y="41"/>
                    </a:lnTo>
                    <a:lnTo>
                      <a:pt x="36864" y="82"/>
                    </a:lnTo>
                    <a:lnTo>
                      <a:pt x="37040" y="150"/>
                    </a:lnTo>
                    <a:lnTo>
                      <a:pt x="37204" y="231"/>
                    </a:lnTo>
                    <a:lnTo>
                      <a:pt x="37353" y="326"/>
                    </a:lnTo>
                    <a:lnTo>
                      <a:pt x="37503" y="435"/>
                    </a:lnTo>
                    <a:lnTo>
                      <a:pt x="37639" y="558"/>
                    </a:lnTo>
                    <a:lnTo>
                      <a:pt x="37761" y="694"/>
                    </a:lnTo>
                    <a:lnTo>
                      <a:pt x="37870" y="830"/>
                    </a:lnTo>
                    <a:lnTo>
                      <a:pt x="37965" y="993"/>
                    </a:lnTo>
                    <a:lnTo>
                      <a:pt x="38047" y="1156"/>
                    </a:lnTo>
                    <a:lnTo>
                      <a:pt x="38101" y="1319"/>
                    </a:lnTo>
                    <a:lnTo>
                      <a:pt x="38156" y="1510"/>
                    </a:lnTo>
                    <a:lnTo>
                      <a:pt x="38183" y="1687"/>
                    </a:lnTo>
                    <a:lnTo>
                      <a:pt x="38183" y="1891"/>
                    </a:lnTo>
                  </a:path>
                </a:pathLst>
              </a:custGeom>
              <a:noFill/>
              <a:ln w="0">
                <a:noFill/>
              </a:ln>
            </p:spPr>
            <p:style>
              <a:lnRef idx="0">
                <a:scrgbClr r="0" g="0" b="0"/>
              </a:lnRef>
              <a:fillRef idx="0">
                <a:scrgbClr r="0" g="0" b="0"/>
              </a:fillRef>
              <a:effectRef idx="0">
                <a:scrgbClr r="0" g="0" b="0"/>
              </a:effectRef>
              <a:fontRef idx="minor"/>
            </p:style>
          </p:sp>
          <p:sp>
            <p:nvSpPr>
              <p:cNvPr id="502" name="Google Shape;1294;p30_0"/>
              <p:cNvSpPr/>
              <p:nvPr/>
            </p:nvSpPr>
            <p:spPr>
              <a:xfrm>
                <a:off x="6002280" y="2477880"/>
                <a:ext cx="1186560" cy="73080"/>
              </a:xfrm>
              <a:custGeom>
                <a:avLst/>
                <a:gdLst/>
                <a:ahLst/>
                <a:cxnLst/>
                <a:rect l="l" t="t" r="r" b="b"/>
                <a:pathLst>
                  <a:path w="27125" h="1687">
                    <a:moveTo>
                      <a:pt x="844" y="0"/>
                    </a:moveTo>
                    <a:lnTo>
                      <a:pt x="749" y="14"/>
                    </a:lnTo>
                    <a:lnTo>
                      <a:pt x="667" y="27"/>
                    </a:lnTo>
                    <a:lnTo>
                      <a:pt x="586" y="41"/>
                    </a:lnTo>
                    <a:lnTo>
                      <a:pt x="518" y="68"/>
                    </a:lnTo>
                    <a:lnTo>
                      <a:pt x="368" y="150"/>
                    </a:lnTo>
                    <a:lnTo>
                      <a:pt x="246" y="259"/>
                    </a:lnTo>
                    <a:lnTo>
                      <a:pt x="150" y="381"/>
                    </a:lnTo>
                    <a:lnTo>
                      <a:pt x="69" y="517"/>
                    </a:lnTo>
                    <a:lnTo>
                      <a:pt x="42" y="599"/>
                    </a:lnTo>
                    <a:lnTo>
                      <a:pt x="14" y="680"/>
                    </a:lnTo>
                    <a:lnTo>
                      <a:pt x="1" y="762"/>
                    </a:lnTo>
                    <a:lnTo>
                      <a:pt x="1" y="844"/>
                    </a:lnTo>
                    <a:lnTo>
                      <a:pt x="1" y="925"/>
                    </a:lnTo>
                    <a:lnTo>
                      <a:pt x="14" y="1020"/>
                    </a:lnTo>
                    <a:lnTo>
                      <a:pt x="42" y="1088"/>
                    </a:lnTo>
                    <a:lnTo>
                      <a:pt x="69" y="1170"/>
                    </a:lnTo>
                    <a:lnTo>
                      <a:pt x="150" y="1320"/>
                    </a:lnTo>
                    <a:lnTo>
                      <a:pt x="246" y="1442"/>
                    </a:lnTo>
                    <a:lnTo>
                      <a:pt x="368" y="1537"/>
                    </a:lnTo>
                    <a:lnTo>
                      <a:pt x="518" y="1619"/>
                    </a:lnTo>
                    <a:lnTo>
                      <a:pt x="586" y="1646"/>
                    </a:lnTo>
                    <a:lnTo>
                      <a:pt x="667" y="1673"/>
                    </a:lnTo>
                    <a:lnTo>
                      <a:pt x="749" y="1673"/>
                    </a:lnTo>
                    <a:lnTo>
                      <a:pt x="844" y="1687"/>
                    </a:lnTo>
                    <a:lnTo>
                      <a:pt x="26281" y="1687"/>
                    </a:lnTo>
                    <a:lnTo>
                      <a:pt x="26363" y="1673"/>
                    </a:lnTo>
                    <a:lnTo>
                      <a:pt x="26444" y="1673"/>
                    </a:lnTo>
                    <a:lnTo>
                      <a:pt x="26526" y="1646"/>
                    </a:lnTo>
                    <a:lnTo>
                      <a:pt x="26608" y="1619"/>
                    </a:lnTo>
                    <a:lnTo>
                      <a:pt x="26744" y="1537"/>
                    </a:lnTo>
                    <a:lnTo>
                      <a:pt x="26866" y="1442"/>
                    </a:lnTo>
                    <a:lnTo>
                      <a:pt x="26975" y="1320"/>
                    </a:lnTo>
                    <a:lnTo>
                      <a:pt x="27056" y="1170"/>
                    </a:lnTo>
                    <a:lnTo>
                      <a:pt x="27084" y="1088"/>
                    </a:lnTo>
                    <a:lnTo>
                      <a:pt x="27097" y="1020"/>
                    </a:lnTo>
                    <a:lnTo>
                      <a:pt x="27111" y="925"/>
                    </a:lnTo>
                    <a:lnTo>
                      <a:pt x="27124" y="844"/>
                    </a:lnTo>
                    <a:lnTo>
                      <a:pt x="27111" y="762"/>
                    </a:lnTo>
                    <a:lnTo>
                      <a:pt x="27097" y="680"/>
                    </a:lnTo>
                    <a:lnTo>
                      <a:pt x="27084" y="599"/>
                    </a:lnTo>
                    <a:lnTo>
                      <a:pt x="27056" y="517"/>
                    </a:lnTo>
                    <a:lnTo>
                      <a:pt x="26975" y="381"/>
                    </a:lnTo>
                    <a:lnTo>
                      <a:pt x="26866" y="259"/>
                    </a:lnTo>
                    <a:lnTo>
                      <a:pt x="26744" y="150"/>
                    </a:lnTo>
                    <a:lnTo>
                      <a:pt x="26608" y="68"/>
                    </a:lnTo>
                    <a:lnTo>
                      <a:pt x="26526" y="41"/>
                    </a:lnTo>
                    <a:lnTo>
                      <a:pt x="26444" y="27"/>
                    </a:lnTo>
                    <a:lnTo>
                      <a:pt x="26363" y="14"/>
                    </a:lnTo>
                    <a:lnTo>
                      <a:pt x="26281"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03" name="Google Shape;1295;p30_0"/>
              <p:cNvSpPr/>
              <p:nvPr/>
            </p:nvSpPr>
            <p:spPr>
              <a:xfrm>
                <a:off x="6002280" y="2710800"/>
                <a:ext cx="1186560" cy="73080"/>
              </a:xfrm>
              <a:custGeom>
                <a:avLst/>
                <a:gdLst/>
                <a:ahLst/>
                <a:cxnLst/>
                <a:rect l="l" t="t" r="r" b="b"/>
                <a:pathLst>
                  <a:path w="27125" h="1674">
                    <a:moveTo>
                      <a:pt x="749" y="0"/>
                    </a:moveTo>
                    <a:lnTo>
                      <a:pt x="667" y="14"/>
                    </a:lnTo>
                    <a:lnTo>
                      <a:pt x="586" y="28"/>
                    </a:lnTo>
                    <a:lnTo>
                      <a:pt x="518" y="55"/>
                    </a:lnTo>
                    <a:lnTo>
                      <a:pt x="368" y="136"/>
                    </a:lnTo>
                    <a:lnTo>
                      <a:pt x="246" y="245"/>
                    </a:lnTo>
                    <a:lnTo>
                      <a:pt x="150" y="368"/>
                    </a:lnTo>
                    <a:lnTo>
                      <a:pt x="69" y="504"/>
                    </a:lnTo>
                    <a:lnTo>
                      <a:pt x="42" y="585"/>
                    </a:lnTo>
                    <a:lnTo>
                      <a:pt x="14" y="667"/>
                    </a:lnTo>
                    <a:lnTo>
                      <a:pt x="1" y="749"/>
                    </a:lnTo>
                    <a:lnTo>
                      <a:pt x="1" y="830"/>
                    </a:lnTo>
                    <a:lnTo>
                      <a:pt x="1" y="925"/>
                    </a:lnTo>
                    <a:lnTo>
                      <a:pt x="14" y="1007"/>
                    </a:lnTo>
                    <a:lnTo>
                      <a:pt x="42" y="1089"/>
                    </a:lnTo>
                    <a:lnTo>
                      <a:pt x="69" y="1157"/>
                    </a:lnTo>
                    <a:lnTo>
                      <a:pt x="150" y="1306"/>
                    </a:lnTo>
                    <a:lnTo>
                      <a:pt x="246" y="1429"/>
                    </a:lnTo>
                    <a:lnTo>
                      <a:pt x="368" y="1524"/>
                    </a:lnTo>
                    <a:lnTo>
                      <a:pt x="518" y="1606"/>
                    </a:lnTo>
                    <a:lnTo>
                      <a:pt x="586" y="1633"/>
                    </a:lnTo>
                    <a:lnTo>
                      <a:pt x="667" y="1660"/>
                    </a:lnTo>
                    <a:lnTo>
                      <a:pt x="749" y="1674"/>
                    </a:lnTo>
                    <a:lnTo>
                      <a:pt x="26363" y="1674"/>
                    </a:lnTo>
                    <a:lnTo>
                      <a:pt x="26444" y="1660"/>
                    </a:lnTo>
                    <a:lnTo>
                      <a:pt x="26526" y="1633"/>
                    </a:lnTo>
                    <a:lnTo>
                      <a:pt x="26608" y="1606"/>
                    </a:lnTo>
                    <a:lnTo>
                      <a:pt x="26744" y="1524"/>
                    </a:lnTo>
                    <a:lnTo>
                      <a:pt x="26866" y="1429"/>
                    </a:lnTo>
                    <a:lnTo>
                      <a:pt x="26975" y="1306"/>
                    </a:lnTo>
                    <a:lnTo>
                      <a:pt x="27056" y="1157"/>
                    </a:lnTo>
                    <a:lnTo>
                      <a:pt x="27084" y="1089"/>
                    </a:lnTo>
                    <a:lnTo>
                      <a:pt x="27097" y="1007"/>
                    </a:lnTo>
                    <a:lnTo>
                      <a:pt x="27111" y="925"/>
                    </a:lnTo>
                    <a:lnTo>
                      <a:pt x="27124" y="830"/>
                    </a:lnTo>
                    <a:lnTo>
                      <a:pt x="27111" y="749"/>
                    </a:lnTo>
                    <a:lnTo>
                      <a:pt x="27097" y="667"/>
                    </a:lnTo>
                    <a:lnTo>
                      <a:pt x="27084" y="585"/>
                    </a:lnTo>
                    <a:lnTo>
                      <a:pt x="27056" y="504"/>
                    </a:lnTo>
                    <a:lnTo>
                      <a:pt x="26975" y="368"/>
                    </a:lnTo>
                    <a:lnTo>
                      <a:pt x="26866" y="245"/>
                    </a:lnTo>
                    <a:lnTo>
                      <a:pt x="26744" y="136"/>
                    </a:lnTo>
                    <a:lnTo>
                      <a:pt x="26608" y="55"/>
                    </a:lnTo>
                    <a:lnTo>
                      <a:pt x="26526" y="28"/>
                    </a:lnTo>
                    <a:lnTo>
                      <a:pt x="26444" y="14"/>
                    </a:lnTo>
                    <a:lnTo>
                      <a:pt x="26363"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04" name="Google Shape;1296;p30_0"/>
              <p:cNvSpPr/>
              <p:nvPr/>
            </p:nvSpPr>
            <p:spPr>
              <a:xfrm>
                <a:off x="6002280" y="2943720"/>
                <a:ext cx="1186560" cy="73080"/>
              </a:xfrm>
              <a:custGeom>
                <a:avLst/>
                <a:gdLst/>
                <a:ahLst/>
                <a:cxnLst/>
                <a:rect l="l" t="t" r="r" b="b"/>
                <a:pathLst>
                  <a:path w="27125" h="1674">
                    <a:moveTo>
                      <a:pt x="749" y="0"/>
                    </a:moveTo>
                    <a:lnTo>
                      <a:pt x="667" y="14"/>
                    </a:lnTo>
                    <a:lnTo>
                      <a:pt x="586" y="41"/>
                    </a:lnTo>
                    <a:lnTo>
                      <a:pt x="518" y="68"/>
                    </a:lnTo>
                    <a:lnTo>
                      <a:pt x="368" y="136"/>
                    </a:lnTo>
                    <a:lnTo>
                      <a:pt x="246" y="245"/>
                    </a:lnTo>
                    <a:lnTo>
                      <a:pt x="150" y="367"/>
                    </a:lnTo>
                    <a:lnTo>
                      <a:pt x="69" y="503"/>
                    </a:lnTo>
                    <a:lnTo>
                      <a:pt x="42" y="585"/>
                    </a:lnTo>
                    <a:lnTo>
                      <a:pt x="14" y="667"/>
                    </a:lnTo>
                    <a:lnTo>
                      <a:pt x="1" y="748"/>
                    </a:lnTo>
                    <a:lnTo>
                      <a:pt x="1" y="830"/>
                    </a:lnTo>
                    <a:lnTo>
                      <a:pt x="1" y="925"/>
                    </a:lnTo>
                    <a:lnTo>
                      <a:pt x="14" y="1007"/>
                    </a:lnTo>
                    <a:lnTo>
                      <a:pt x="42" y="1088"/>
                    </a:lnTo>
                    <a:lnTo>
                      <a:pt x="69" y="1156"/>
                    </a:lnTo>
                    <a:lnTo>
                      <a:pt x="150" y="1306"/>
                    </a:lnTo>
                    <a:lnTo>
                      <a:pt x="246" y="1428"/>
                    </a:lnTo>
                    <a:lnTo>
                      <a:pt x="368" y="1537"/>
                    </a:lnTo>
                    <a:lnTo>
                      <a:pt x="518" y="1605"/>
                    </a:lnTo>
                    <a:lnTo>
                      <a:pt x="586" y="1632"/>
                    </a:lnTo>
                    <a:lnTo>
                      <a:pt x="667" y="1660"/>
                    </a:lnTo>
                    <a:lnTo>
                      <a:pt x="749" y="1673"/>
                    </a:lnTo>
                    <a:lnTo>
                      <a:pt x="26363" y="1673"/>
                    </a:lnTo>
                    <a:lnTo>
                      <a:pt x="26444" y="1660"/>
                    </a:lnTo>
                    <a:lnTo>
                      <a:pt x="26526" y="1632"/>
                    </a:lnTo>
                    <a:lnTo>
                      <a:pt x="26608" y="1605"/>
                    </a:lnTo>
                    <a:lnTo>
                      <a:pt x="26744" y="1537"/>
                    </a:lnTo>
                    <a:lnTo>
                      <a:pt x="26866" y="1428"/>
                    </a:lnTo>
                    <a:lnTo>
                      <a:pt x="26975" y="1306"/>
                    </a:lnTo>
                    <a:lnTo>
                      <a:pt x="27056" y="1156"/>
                    </a:lnTo>
                    <a:lnTo>
                      <a:pt x="27084" y="1088"/>
                    </a:lnTo>
                    <a:lnTo>
                      <a:pt x="27097" y="1007"/>
                    </a:lnTo>
                    <a:lnTo>
                      <a:pt x="27111" y="925"/>
                    </a:lnTo>
                    <a:lnTo>
                      <a:pt x="27124" y="830"/>
                    </a:lnTo>
                    <a:lnTo>
                      <a:pt x="27111" y="748"/>
                    </a:lnTo>
                    <a:lnTo>
                      <a:pt x="27097" y="667"/>
                    </a:lnTo>
                    <a:lnTo>
                      <a:pt x="27084" y="585"/>
                    </a:lnTo>
                    <a:lnTo>
                      <a:pt x="27056" y="503"/>
                    </a:lnTo>
                    <a:lnTo>
                      <a:pt x="26975" y="367"/>
                    </a:lnTo>
                    <a:lnTo>
                      <a:pt x="26866" y="245"/>
                    </a:lnTo>
                    <a:lnTo>
                      <a:pt x="26744" y="136"/>
                    </a:lnTo>
                    <a:lnTo>
                      <a:pt x="26608" y="68"/>
                    </a:lnTo>
                    <a:lnTo>
                      <a:pt x="26526" y="41"/>
                    </a:lnTo>
                    <a:lnTo>
                      <a:pt x="26444" y="14"/>
                    </a:lnTo>
                    <a:lnTo>
                      <a:pt x="26363"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05" name="Google Shape;1297;p30_0"/>
              <p:cNvSpPr/>
              <p:nvPr/>
            </p:nvSpPr>
            <p:spPr>
              <a:xfrm>
                <a:off x="6002280" y="3176640"/>
                <a:ext cx="1186560" cy="72720"/>
              </a:xfrm>
              <a:custGeom>
                <a:avLst/>
                <a:gdLst/>
                <a:ahLst/>
                <a:cxnLst/>
                <a:rect l="l" t="t" r="r" b="b"/>
                <a:pathLst>
                  <a:path w="27125" h="1674">
                    <a:moveTo>
                      <a:pt x="749" y="1"/>
                    </a:moveTo>
                    <a:lnTo>
                      <a:pt x="667" y="14"/>
                    </a:lnTo>
                    <a:lnTo>
                      <a:pt x="586" y="41"/>
                    </a:lnTo>
                    <a:lnTo>
                      <a:pt x="518" y="69"/>
                    </a:lnTo>
                    <a:lnTo>
                      <a:pt x="368" y="137"/>
                    </a:lnTo>
                    <a:lnTo>
                      <a:pt x="246" y="245"/>
                    </a:lnTo>
                    <a:lnTo>
                      <a:pt x="150" y="368"/>
                    </a:lnTo>
                    <a:lnTo>
                      <a:pt x="69" y="518"/>
                    </a:lnTo>
                    <a:lnTo>
                      <a:pt x="42" y="586"/>
                    </a:lnTo>
                    <a:lnTo>
                      <a:pt x="14" y="667"/>
                    </a:lnTo>
                    <a:lnTo>
                      <a:pt x="1" y="749"/>
                    </a:lnTo>
                    <a:lnTo>
                      <a:pt x="1" y="844"/>
                    </a:lnTo>
                    <a:lnTo>
                      <a:pt x="1" y="926"/>
                    </a:lnTo>
                    <a:lnTo>
                      <a:pt x="14" y="1007"/>
                    </a:lnTo>
                    <a:lnTo>
                      <a:pt x="42" y="1089"/>
                    </a:lnTo>
                    <a:lnTo>
                      <a:pt x="69" y="1170"/>
                    </a:lnTo>
                    <a:lnTo>
                      <a:pt x="150" y="1306"/>
                    </a:lnTo>
                    <a:lnTo>
                      <a:pt x="246" y="1429"/>
                    </a:lnTo>
                    <a:lnTo>
                      <a:pt x="368" y="1538"/>
                    </a:lnTo>
                    <a:lnTo>
                      <a:pt x="518" y="1606"/>
                    </a:lnTo>
                    <a:lnTo>
                      <a:pt x="586" y="1647"/>
                    </a:lnTo>
                    <a:lnTo>
                      <a:pt x="667" y="1660"/>
                    </a:lnTo>
                    <a:lnTo>
                      <a:pt x="749" y="1674"/>
                    </a:lnTo>
                    <a:lnTo>
                      <a:pt x="26363" y="1674"/>
                    </a:lnTo>
                    <a:lnTo>
                      <a:pt x="26444" y="1660"/>
                    </a:lnTo>
                    <a:lnTo>
                      <a:pt x="26526" y="1647"/>
                    </a:lnTo>
                    <a:lnTo>
                      <a:pt x="26608" y="1606"/>
                    </a:lnTo>
                    <a:lnTo>
                      <a:pt x="26744" y="1538"/>
                    </a:lnTo>
                    <a:lnTo>
                      <a:pt x="26866" y="1429"/>
                    </a:lnTo>
                    <a:lnTo>
                      <a:pt x="26975" y="1306"/>
                    </a:lnTo>
                    <a:lnTo>
                      <a:pt x="27056" y="1170"/>
                    </a:lnTo>
                    <a:lnTo>
                      <a:pt x="27084" y="1089"/>
                    </a:lnTo>
                    <a:lnTo>
                      <a:pt x="27097" y="1007"/>
                    </a:lnTo>
                    <a:lnTo>
                      <a:pt x="27111" y="926"/>
                    </a:lnTo>
                    <a:lnTo>
                      <a:pt x="27124" y="844"/>
                    </a:lnTo>
                    <a:lnTo>
                      <a:pt x="27111" y="749"/>
                    </a:lnTo>
                    <a:lnTo>
                      <a:pt x="27097" y="667"/>
                    </a:lnTo>
                    <a:lnTo>
                      <a:pt x="27084" y="586"/>
                    </a:lnTo>
                    <a:lnTo>
                      <a:pt x="27056" y="518"/>
                    </a:lnTo>
                    <a:lnTo>
                      <a:pt x="26975" y="368"/>
                    </a:lnTo>
                    <a:lnTo>
                      <a:pt x="26866" y="245"/>
                    </a:lnTo>
                    <a:lnTo>
                      <a:pt x="26744" y="137"/>
                    </a:lnTo>
                    <a:lnTo>
                      <a:pt x="26608" y="69"/>
                    </a:lnTo>
                    <a:lnTo>
                      <a:pt x="26526" y="41"/>
                    </a:lnTo>
                    <a:lnTo>
                      <a:pt x="26444" y="14"/>
                    </a:lnTo>
                    <a:lnTo>
                      <a:pt x="26363" y="1"/>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06" name="Google Shape;1298;p30_0"/>
              <p:cNvSpPr/>
              <p:nvPr/>
            </p:nvSpPr>
            <p:spPr>
              <a:xfrm>
                <a:off x="6002280" y="3409200"/>
                <a:ext cx="1186560" cy="72720"/>
              </a:xfrm>
              <a:custGeom>
                <a:avLst/>
                <a:gdLst/>
                <a:ahLst/>
                <a:cxnLst/>
                <a:rect l="l" t="t" r="r" b="b"/>
                <a:pathLst>
                  <a:path w="27125" h="1674">
                    <a:moveTo>
                      <a:pt x="749" y="0"/>
                    </a:moveTo>
                    <a:lnTo>
                      <a:pt x="667" y="14"/>
                    </a:lnTo>
                    <a:lnTo>
                      <a:pt x="586" y="41"/>
                    </a:lnTo>
                    <a:lnTo>
                      <a:pt x="518" y="68"/>
                    </a:lnTo>
                    <a:lnTo>
                      <a:pt x="368" y="150"/>
                    </a:lnTo>
                    <a:lnTo>
                      <a:pt x="246" y="245"/>
                    </a:lnTo>
                    <a:lnTo>
                      <a:pt x="150" y="367"/>
                    </a:lnTo>
                    <a:lnTo>
                      <a:pt x="69" y="517"/>
                    </a:lnTo>
                    <a:lnTo>
                      <a:pt x="42" y="585"/>
                    </a:lnTo>
                    <a:lnTo>
                      <a:pt x="14" y="667"/>
                    </a:lnTo>
                    <a:lnTo>
                      <a:pt x="1" y="748"/>
                    </a:lnTo>
                    <a:lnTo>
                      <a:pt x="1" y="844"/>
                    </a:lnTo>
                    <a:lnTo>
                      <a:pt x="1" y="925"/>
                    </a:lnTo>
                    <a:lnTo>
                      <a:pt x="14" y="1007"/>
                    </a:lnTo>
                    <a:lnTo>
                      <a:pt x="42" y="1088"/>
                    </a:lnTo>
                    <a:lnTo>
                      <a:pt x="69" y="1170"/>
                    </a:lnTo>
                    <a:lnTo>
                      <a:pt x="150" y="1306"/>
                    </a:lnTo>
                    <a:lnTo>
                      <a:pt x="246" y="1428"/>
                    </a:lnTo>
                    <a:lnTo>
                      <a:pt x="368" y="1537"/>
                    </a:lnTo>
                    <a:lnTo>
                      <a:pt x="518" y="1619"/>
                    </a:lnTo>
                    <a:lnTo>
                      <a:pt x="586" y="1646"/>
                    </a:lnTo>
                    <a:lnTo>
                      <a:pt x="667" y="1660"/>
                    </a:lnTo>
                    <a:lnTo>
                      <a:pt x="749" y="1673"/>
                    </a:lnTo>
                    <a:lnTo>
                      <a:pt x="26363" y="1673"/>
                    </a:lnTo>
                    <a:lnTo>
                      <a:pt x="26444" y="1660"/>
                    </a:lnTo>
                    <a:lnTo>
                      <a:pt x="26526" y="1646"/>
                    </a:lnTo>
                    <a:lnTo>
                      <a:pt x="26608" y="1619"/>
                    </a:lnTo>
                    <a:lnTo>
                      <a:pt x="26744" y="1537"/>
                    </a:lnTo>
                    <a:lnTo>
                      <a:pt x="26866" y="1428"/>
                    </a:lnTo>
                    <a:lnTo>
                      <a:pt x="26975" y="1306"/>
                    </a:lnTo>
                    <a:lnTo>
                      <a:pt x="27056" y="1170"/>
                    </a:lnTo>
                    <a:lnTo>
                      <a:pt x="27084" y="1088"/>
                    </a:lnTo>
                    <a:lnTo>
                      <a:pt x="27097" y="1007"/>
                    </a:lnTo>
                    <a:lnTo>
                      <a:pt x="27111" y="925"/>
                    </a:lnTo>
                    <a:lnTo>
                      <a:pt x="27124" y="844"/>
                    </a:lnTo>
                    <a:lnTo>
                      <a:pt x="27111" y="748"/>
                    </a:lnTo>
                    <a:lnTo>
                      <a:pt x="27097" y="667"/>
                    </a:lnTo>
                    <a:lnTo>
                      <a:pt x="27084" y="585"/>
                    </a:lnTo>
                    <a:lnTo>
                      <a:pt x="27056" y="517"/>
                    </a:lnTo>
                    <a:lnTo>
                      <a:pt x="26975" y="367"/>
                    </a:lnTo>
                    <a:lnTo>
                      <a:pt x="26866" y="245"/>
                    </a:lnTo>
                    <a:lnTo>
                      <a:pt x="26744" y="150"/>
                    </a:lnTo>
                    <a:lnTo>
                      <a:pt x="26608" y="68"/>
                    </a:lnTo>
                    <a:lnTo>
                      <a:pt x="26526" y="41"/>
                    </a:lnTo>
                    <a:lnTo>
                      <a:pt x="26444" y="14"/>
                    </a:lnTo>
                    <a:lnTo>
                      <a:pt x="26363"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07" name="Google Shape;1299;p30_0"/>
              <p:cNvSpPr/>
              <p:nvPr/>
            </p:nvSpPr>
            <p:spPr>
              <a:xfrm>
                <a:off x="6002280" y="3641760"/>
                <a:ext cx="1186560" cy="73440"/>
              </a:xfrm>
              <a:custGeom>
                <a:avLst/>
                <a:gdLst/>
                <a:ahLst/>
                <a:cxnLst/>
                <a:rect l="l" t="t" r="r" b="b"/>
                <a:pathLst>
                  <a:path w="27125" h="1688">
                    <a:moveTo>
                      <a:pt x="844" y="1"/>
                    </a:moveTo>
                    <a:lnTo>
                      <a:pt x="749" y="14"/>
                    </a:lnTo>
                    <a:lnTo>
                      <a:pt x="667" y="28"/>
                    </a:lnTo>
                    <a:lnTo>
                      <a:pt x="586" y="42"/>
                    </a:lnTo>
                    <a:lnTo>
                      <a:pt x="518" y="69"/>
                    </a:lnTo>
                    <a:lnTo>
                      <a:pt x="368" y="150"/>
                    </a:lnTo>
                    <a:lnTo>
                      <a:pt x="246" y="246"/>
                    </a:lnTo>
                    <a:lnTo>
                      <a:pt x="150" y="368"/>
                    </a:lnTo>
                    <a:lnTo>
                      <a:pt x="69" y="518"/>
                    </a:lnTo>
                    <a:lnTo>
                      <a:pt x="42" y="599"/>
                    </a:lnTo>
                    <a:lnTo>
                      <a:pt x="14" y="681"/>
                    </a:lnTo>
                    <a:lnTo>
                      <a:pt x="1" y="763"/>
                    </a:lnTo>
                    <a:lnTo>
                      <a:pt x="1" y="844"/>
                    </a:lnTo>
                    <a:lnTo>
                      <a:pt x="1" y="926"/>
                    </a:lnTo>
                    <a:lnTo>
                      <a:pt x="14" y="1007"/>
                    </a:lnTo>
                    <a:lnTo>
                      <a:pt x="42" y="1089"/>
                    </a:lnTo>
                    <a:lnTo>
                      <a:pt x="69" y="1171"/>
                    </a:lnTo>
                    <a:lnTo>
                      <a:pt x="150" y="1307"/>
                    </a:lnTo>
                    <a:lnTo>
                      <a:pt x="246" y="1443"/>
                    </a:lnTo>
                    <a:lnTo>
                      <a:pt x="368" y="1538"/>
                    </a:lnTo>
                    <a:lnTo>
                      <a:pt x="518" y="1619"/>
                    </a:lnTo>
                    <a:lnTo>
                      <a:pt x="586" y="1647"/>
                    </a:lnTo>
                    <a:lnTo>
                      <a:pt x="667" y="1660"/>
                    </a:lnTo>
                    <a:lnTo>
                      <a:pt x="749" y="1674"/>
                    </a:lnTo>
                    <a:lnTo>
                      <a:pt x="844" y="1688"/>
                    </a:lnTo>
                    <a:lnTo>
                      <a:pt x="26281" y="1688"/>
                    </a:lnTo>
                    <a:lnTo>
                      <a:pt x="26363" y="1674"/>
                    </a:lnTo>
                    <a:lnTo>
                      <a:pt x="26444" y="1660"/>
                    </a:lnTo>
                    <a:lnTo>
                      <a:pt x="26526" y="1647"/>
                    </a:lnTo>
                    <a:lnTo>
                      <a:pt x="26608" y="1619"/>
                    </a:lnTo>
                    <a:lnTo>
                      <a:pt x="26744" y="1538"/>
                    </a:lnTo>
                    <a:lnTo>
                      <a:pt x="26866" y="1443"/>
                    </a:lnTo>
                    <a:lnTo>
                      <a:pt x="26975" y="1307"/>
                    </a:lnTo>
                    <a:lnTo>
                      <a:pt x="27056" y="1171"/>
                    </a:lnTo>
                    <a:lnTo>
                      <a:pt x="27084" y="1089"/>
                    </a:lnTo>
                    <a:lnTo>
                      <a:pt x="27097" y="1007"/>
                    </a:lnTo>
                    <a:lnTo>
                      <a:pt x="27111" y="926"/>
                    </a:lnTo>
                    <a:lnTo>
                      <a:pt x="27124" y="844"/>
                    </a:lnTo>
                    <a:lnTo>
                      <a:pt x="27111" y="763"/>
                    </a:lnTo>
                    <a:lnTo>
                      <a:pt x="27097" y="681"/>
                    </a:lnTo>
                    <a:lnTo>
                      <a:pt x="27084" y="599"/>
                    </a:lnTo>
                    <a:lnTo>
                      <a:pt x="27056" y="518"/>
                    </a:lnTo>
                    <a:lnTo>
                      <a:pt x="26975" y="368"/>
                    </a:lnTo>
                    <a:lnTo>
                      <a:pt x="26866" y="246"/>
                    </a:lnTo>
                    <a:lnTo>
                      <a:pt x="26744" y="150"/>
                    </a:lnTo>
                    <a:lnTo>
                      <a:pt x="26608" y="69"/>
                    </a:lnTo>
                    <a:lnTo>
                      <a:pt x="26526" y="42"/>
                    </a:lnTo>
                    <a:lnTo>
                      <a:pt x="26444" y="28"/>
                    </a:lnTo>
                    <a:lnTo>
                      <a:pt x="26363" y="14"/>
                    </a:lnTo>
                    <a:lnTo>
                      <a:pt x="26281" y="1"/>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08" name="Google Shape;1300;p30_0"/>
              <p:cNvSpPr/>
              <p:nvPr/>
            </p:nvSpPr>
            <p:spPr>
              <a:xfrm>
                <a:off x="5760000" y="720000"/>
                <a:ext cx="1670040" cy="311040"/>
              </a:xfrm>
              <a:custGeom>
                <a:avLst/>
                <a:gdLst/>
                <a:ahLst/>
                <a:cxnLst/>
                <a:rect l="l" t="t" r="r" b="b"/>
                <a:pathLst>
                  <a:path w="38184" h="7115">
                    <a:moveTo>
                      <a:pt x="1891" y="0"/>
                    </a:moveTo>
                    <a:lnTo>
                      <a:pt x="1687" y="14"/>
                    </a:lnTo>
                    <a:lnTo>
                      <a:pt x="1510" y="41"/>
                    </a:lnTo>
                    <a:lnTo>
                      <a:pt x="1320" y="82"/>
                    </a:lnTo>
                    <a:lnTo>
                      <a:pt x="1157" y="150"/>
                    </a:lnTo>
                    <a:lnTo>
                      <a:pt x="994" y="231"/>
                    </a:lnTo>
                    <a:lnTo>
                      <a:pt x="830" y="326"/>
                    </a:lnTo>
                    <a:lnTo>
                      <a:pt x="681" y="435"/>
                    </a:lnTo>
                    <a:lnTo>
                      <a:pt x="558" y="558"/>
                    </a:lnTo>
                    <a:lnTo>
                      <a:pt x="436" y="694"/>
                    </a:lnTo>
                    <a:lnTo>
                      <a:pt x="327" y="830"/>
                    </a:lnTo>
                    <a:lnTo>
                      <a:pt x="232" y="993"/>
                    </a:lnTo>
                    <a:lnTo>
                      <a:pt x="150" y="1156"/>
                    </a:lnTo>
                    <a:lnTo>
                      <a:pt x="82" y="1319"/>
                    </a:lnTo>
                    <a:lnTo>
                      <a:pt x="41" y="1510"/>
                    </a:lnTo>
                    <a:lnTo>
                      <a:pt x="14" y="1687"/>
                    </a:lnTo>
                    <a:lnTo>
                      <a:pt x="1" y="1891"/>
                    </a:lnTo>
                    <a:lnTo>
                      <a:pt x="1" y="7114"/>
                    </a:lnTo>
                    <a:lnTo>
                      <a:pt x="38183" y="7114"/>
                    </a:lnTo>
                    <a:lnTo>
                      <a:pt x="38183" y="1891"/>
                    </a:lnTo>
                    <a:lnTo>
                      <a:pt x="38183" y="1687"/>
                    </a:lnTo>
                    <a:lnTo>
                      <a:pt x="38156" y="1510"/>
                    </a:lnTo>
                    <a:lnTo>
                      <a:pt x="38101" y="1319"/>
                    </a:lnTo>
                    <a:lnTo>
                      <a:pt x="38047" y="1156"/>
                    </a:lnTo>
                    <a:lnTo>
                      <a:pt x="37965" y="993"/>
                    </a:lnTo>
                    <a:lnTo>
                      <a:pt x="37870" y="830"/>
                    </a:lnTo>
                    <a:lnTo>
                      <a:pt x="37761" y="694"/>
                    </a:lnTo>
                    <a:lnTo>
                      <a:pt x="37639" y="558"/>
                    </a:lnTo>
                    <a:lnTo>
                      <a:pt x="37503" y="435"/>
                    </a:lnTo>
                    <a:lnTo>
                      <a:pt x="37353" y="326"/>
                    </a:lnTo>
                    <a:lnTo>
                      <a:pt x="37204" y="231"/>
                    </a:lnTo>
                    <a:lnTo>
                      <a:pt x="37040" y="150"/>
                    </a:lnTo>
                    <a:lnTo>
                      <a:pt x="36864" y="82"/>
                    </a:lnTo>
                    <a:lnTo>
                      <a:pt x="36687" y="41"/>
                    </a:lnTo>
                    <a:lnTo>
                      <a:pt x="36496" y="14"/>
                    </a:lnTo>
                    <a:lnTo>
                      <a:pt x="36306" y="0"/>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509" name="Google Shape;1301;p30_0"/>
              <p:cNvSpPr/>
              <p:nvPr/>
            </p:nvSpPr>
            <p:spPr>
              <a:xfrm>
                <a:off x="6917760" y="806400"/>
                <a:ext cx="108360" cy="108000"/>
              </a:xfrm>
              <a:custGeom>
                <a:avLst/>
                <a:gdLst/>
                <a:ahLst/>
                <a:cxnLst/>
                <a:rect l="l" t="t" r="r" b="b"/>
                <a:pathLst>
                  <a:path w="2490" h="2477">
                    <a:moveTo>
                      <a:pt x="1116" y="0"/>
                    </a:moveTo>
                    <a:lnTo>
                      <a:pt x="994" y="28"/>
                    </a:lnTo>
                    <a:lnTo>
                      <a:pt x="871" y="55"/>
                    </a:lnTo>
                    <a:lnTo>
                      <a:pt x="762" y="96"/>
                    </a:lnTo>
                    <a:lnTo>
                      <a:pt x="654" y="150"/>
                    </a:lnTo>
                    <a:lnTo>
                      <a:pt x="545" y="218"/>
                    </a:lnTo>
                    <a:lnTo>
                      <a:pt x="450"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50" y="2204"/>
                    </a:lnTo>
                    <a:lnTo>
                      <a:pt x="545" y="2272"/>
                    </a:lnTo>
                    <a:lnTo>
                      <a:pt x="654" y="2326"/>
                    </a:lnTo>
                    <a:lnTo>
                      <a:pt x="762" y="2381"/>
                    </a:lnTo>
                    <a:lnTo>
                      <a:pt x="871" y="2422"/>
                    </a:lnTo>
                    <a:lnTo>
                      <a:pt x="994" y="2462"/>
                    </a:lnTo>
                    <a:lnTo>
                      <a:pt x="1116" y="2476"/>
                    </a:lnTo>
                    <a:lnTo>
                      <a:pt x="1374" y="2476"/>
                    </a:lnTo>
                    <a:lnTo>
                      <a:pt x="1497" y="2462"/>
                    </a:lnTo>
                    <a:lnTo>
                      <a:pt x="1619" y="2422"/>
                    </a:lnTo>
                    <a:lnTo>
                      <a:pt x="1728" y="2381"/>
                    </a:lnTo>
                    <a:lnTo>
                      <a:pt x="1837" y="2326"/>
                    </a:lnTo>
                    <a:lnTo>
                      <a:pt x="1932" y="2272"/>
                    </a:lnTo>
                    <a:lnTo>
                      <a:pt x="2027" y="2204"/>
                    </a:lnTo>
                    <a:lnTo>
                      <a:pt x="2123" y="2122"/>
                    </a:lnTo>
                    <a:lnTo>
                      <a:pt x="2204" y="2027"/>
                    </a:lnTo>
                    <a:lnTo>
                      <a:pt x="2272" y="1932"/>
                    </a:lnTo>
                    <a:lnTo>
                      <a:pt x="2340" y="1837"/>
                    </a:lnTo>
                    <a:lnTo>
                      <a:pt x="2381" y="1728"/>
                    </a:lnTo>
                    <a:lnTo>
                      <a:pt x="2435" y="1605"/>
                    </a:lnTo>
                    <a:lnTo>
                      <a:pt x="2463" y="1497"/>
                    </a:lnTo>
                    <a:lnTo>
                      <a:pt x="2476" y="1374"/>
                    </a:lnTo>
                    <a:lnTo>
                      <a:pt x="2490" y="1238"/>
                    </a:lnTo>
                    <a:lnTo>
                      <a:pt x="2476" y="1116"/>
                    </a:lnTo>
                    <a:lnTo>
                      <a:pt x="2463" y="993"/>
                    </a:lnTo>
                    <a:lnTo>
                      <a:pt x="2435" y="871"/>
                    </a:lnTo>
                    <a:lnTo>
                      <a:pt x="2381" y="762"/>
                    </a:lnTo>
                    <a:lnTo>
                      <a:pt x="2340" y="653"/>
                    </a:lnTo>
                    <a:lnTo>
                      <a:pt x="2272" y="544"/>
                    </a:lnTo>
                    <a:lnTo>
                      <a:pt x="2204" y="449"/>
                    </a:lnTo>
                    <a:lnTo>
                      <a:pt x="2123" y="368"/>
                    </a:lnTo>
                    <a:lnTo>
                      <a:pt x="2027" y="286"/>
                    </a:lnTo>
                    <a:lnTo>
                      <a:pt x="1932" y="218"/>
                    </a:lnTo>
                    <a:lnTo>
                      <a:pt x="1837" y="150"/>
                    </a:lnTo>
                    <a:lnTo>
                      <a:pt x="1728" y="96"/>
                    </a:lnTo>
                    <a:lnTo>
                      <a:pt x="1619" y="55"/>
                    </a:lnTo>
                    <a:lnTo>
                      <a:pt x="1497" y="28"/>
                    </a:lnTo>
                    <a:lnTo>
                      <a:pt x="1374"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510" name="Google Shape;1302;p30_0"/>
              <p:cNvSpPr/>
              <p:nvPr/>
            </p:nvSpPr>
            <p:spPr>
              <a:xfrm>
                <a:off x="7093800" y="806400"/>
                <a:ext cx="108360" cy="108000"/>
              </a:xfrm>
              <a:custGeom>
                <a:avLst/>
                <a:gdLst/>
                <a:ahLst/>
                <a:cxnLst/>
                <a:rect l="l" t="t" r="r" b="b"/>
                <a:pathLst>
                  <a:path w="2491" h="2477">
                    <a:moveTo>
                      <a:pt x="1116" y="0"/>
                    </a:moveTo>
                    <a:lnTo>
                      <a:pt x="994" y="28"/>
                    </a:lnTo>
                    <a:lnTo>
                      <a:pt x="872" y="55"/>
                    </a:lnTo>
                    <a:lnTo>
                      <a:pt x="763" y="96"/>
                    </a:lnTo>
                    <a:lnTo>
                      <a:pt x="654" y="150"/>
                    </a:lnTo>
                    <a:lnTo>
                      <a:pt x="545" y="218"/>
                    </a:lnTo>
                    <a:lnTo>
                      <a:pt x="450" y="286"/>
                    </a:lnTo>
                    <a:lnTo>
                      <a:pt x="368" y="368"/>
                    </a:lnTo>
                    <a:lnTo>
                      <a:pt x="287" y="449"/>
                    </a:lnTo>
                    <a:lnTo>
                      <a:pt x="219" y="544"/>
                    </a:lnTo>
                    <a:lnTo>
                      <a:pt x="151" y="653"/>
                    </a:lnTo>
                    <a:lnTo>
                      <a:pt x="96" y="762"/>
                    </a:lnTo>
                    <a:lnTo>
                      <a:pt x="55" y="871"/>
                    </a:lnTo>
                    <a:lnTo>
                      <a:pt x="28" y="993"/>
                    </a:lnTo>
                    <a:lnTo>
                      <a:pt x="1" y="1116"/>
                    </a:lnTo>
                    <a:lnTo>
                      <a:pt x="1" y="1238"/>
                    </a:lnTo>
                    <a:lnTo>
                      <a:pt x="1" y="1374"/>
                    </a:lnTo>
                    <a:lnTo>
                      <a:pt x="28" y="1497"/>
                    </a:lnTo>
                    <a:lnTo>
                      <a:pt x="55" y="1605"/>
                    </a:lnTo>
                    <a:lnTo>
                      <a:pt x="96" y="1728"/>
                    </a:lnTo>
                    <a:lnTo>
                      <a:pt x="151" y="1837"/>
                    </a:lnTo>
                    <a:lnTo>
                      <a:pt x="219" y="1932"/>
                    </a:lnTo>
                    <a:lnTo>
                      <a:pt x="287" y="2027"/>
                    </a:lnTo>
                    <a:lnTo>
                      <a:pt x="368" y="2122"/>
                    </a:lnTo>
                    <a:lnTo>
                      <a:pt x="450" y="2204"/>
                    </a:lnTo>
                    <a:lnTo>
                      <a:pt x="545" y="2272"/>
                    </a:lnTo>
                    <a:lnTo>
                      <a:pt x="654" y="2326"/>
                    </a:lnTo>
                    <a:lnTo>
                      <a:pt x="763" y="2381"/>
                    </a:lnTo>
                    <a:lnTo>
                      <a:pt x="872" y="2422"/>
                    </a:lnTo>
                    <a:lnTo>
                      <a:pt x="994" y="2462"/>
                    </a:lnTo>
                    <a:lnTo>
                      <a:pt x="1116" y="2476"/>
                    </a:lnTo>
                    <a:lnTo>
                      <a:pt x="1375" y="2476"/>
                    </a:lnTo>
                    <a:lnTo>
                      <a:pt x="1497" y="2462"/>
                    </a:lnTo>
                    <a:lnTo>
                      <a:pt x="1606" y="2422"/>
                    </a:lnTo>
                    <a:lnTo>
                      <a:pt x="1729" y="2381"/>
                    </a:lnTo>
                    <a:lnTo>
                      <a:pt x="1837" y="2326"/>
                    </a:lnTo>
                    <a:lnTo>
                      <a:pt x="1933" y="2272"/>
                    </a:lnTo>
                    <a:lnTo>
                      <a:pt x="2028" y="2204"/>
                    </a:lnTo>
                    <a:lnTo>
                      <a:pt x="2123" y="2122"/>
                    </a:lnTo>
                    <a:lnTo>
                      <a:pt x="2205" y="2027"/>
                    </a:lnTo>
                    <a:lnTo>
                      <a:pt x="2273" y="1932"/>
                    </a:lnTo>
                    <a:lnTo>
                      <a:pt x="2327" y="1837"/>
                    </a:lnTo>
                    <a:lnTo>
                      <a:pt x="2381" y="1728"/>
                    </a:lnTo>
                    <a:lnTo>
                      <a:pt x="2422" y="1605"/>
                    </a:lnTo>
                    <a:lnTo>
                      <a:pt x="2463" y="1497"/>
                    </a:lnTo>
                    <a:lnTo>
                      <a:pt x="2477" y="1374"/>
                    </a:lnTo>
                    <a:lnTo>
                      <a:pt x="2490" y="1238"/>
                    </a:lnTo>
                    <a:lnTo>
                      <a:pt x="2477" y="1116"/>
                    </a:lnTo>
                    <a:lnTo>
                      <a:pt x="2463" y="993"/>
                    </a:lnTo>
                    <a:lnTo>
                      <a:pt x="2422" y="871"/>
                    </a:lnTo>
                    <a:lnTo>
                      <a:pt x="2381" y="762"/>
                    </a:lnTo>
                    <a:lnTo>
                      <a:pt x="2327" y="653"/>
                    </a:lnTo>
                    <a:lnTo>
                      <a:pt x="2273" y="544"/>
                    </a:lnTo>
                    <a:lnTo>
                      <a:pt x="2205" y="449"/>
                    </a:lnTo>
                    <a:lnTo>
                      <a:pt x="2123" y="368"/>
                    </a:lnTo>
                    <a:lnTo>
                      <a:pt x="2028" y="286"/>
                    </a:lnTo>
                    <a:lnTo>
                      <a:pt x="1933" y="218"/>
                    </a:lnTo>
                    <a:lnTo>
                      <a:pt x="1837" y="150"/>
                    </a:lnTo>
                    <a:lnTo>
                      <a:pt x="1729" y="96"/>
                    </a:lnTo>
                    <a:lnTo>
                      <a:pt x="1606" y="55"/>
                    </a:lnTo>
                    <a:lnTo>
                      <a:pt x="1497" y="28"/>
                    </a:lnTo>
                    <a:lnTo>
                      <a:pt x="1375" y="0"/>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511" name="Google Shape;1303;p30_0"/>
              <p:cNvSpPr/>
              <p:nvPr/>
            </p:nvSpPr>
            <p:spPr>
              <a:xfrm>
                <a:off x="7262280" y="806400"/>
                <a:ext cx="108360" cy="108000"/>
              </a:xfrm>
              <a:custGeom>
                <a:avLst/>
                <a:gdLst/>
                <a:ahLst/>
                <a:cxnLst/>
                <a:rect l="l" t="t" r="r" b="b"/>
                <a:pathLst>
                  <a:path w="2490" h="2477">
                    <a:moveTo>
                      <a:pt x="1116" y="0"/>
                    </a:moveTo>
                    <a:lnTo>
                      <a:pt x="994" y="28"/>
                    </a:lnTo>
                    <a:lnTo>
                      <a:pt x="871" y="55"/>
                    </a:lnTo>
                    <a:lnTo>
                      <a:pt x="762" y="96"/>
                    </a:lnTo>
                    <a:lnTo>
                      <a:pt x="653" y="150"/>
                    </a:lnTo>
                    <a:lnTo>
                      <a:pt x="545" y="218"/>
                    </a:lnTo>
                    <a:lnTo>
                      <a:pt x="449" y="286"/>
                    </a:lnTo>
                    <a:lnTo>
                      <a:pt x="368" y="368"/>
                    </a:lnTo>
                    <a:lnTo>
                      <a:pt x="286" y="449"/>
                    </a:lnTo>
                    <a:lnTo>
                      <a:pt x="218" y="544"/>
                    </a:lnTo>
                    <a:lnTo>
                      <a:pt x="150" y="653"/>
                    </a:lnTo>
                    <a:lnTo>
                      <a:pt x="96" y="762"/>
                    </a:lnTo>
                    <a:lnTo>
                      <a:pt x="55" y="871"/>
                    </a:lnTo>
                    <a:lnTo>
                      <a:pt x="28" y="993"/>
                    </a:lnTo>
                    <a:lnTo>
                      <a:pt x="14" y="1116"/>
                    </a:lnTo>
                    <a:lnTo>
                      <a:pt x="1" y="1238"/>
                    </a:lnTo>
                    <a:lnTo>
                      <a:pt x="14" y="1374"/>
                    </a:lnTo>
                    <a:lnTo>
                      <a:pt x="28" y="1497"/>
                    </a:lnTo>
                    <a:lnTo>
                      <a:pt x="55" y="1605"/>
                    </a:lnTo>
                    <a:lnTo>
                      <a:pt x="96" y="1728"/>
                    </a:lnTo>
                    <a:lnTo>
                      <a:pt x="150" y="1837"/>
                    </a:lnTo>
                    <a:lnTo>
                      <a:pt x="218" y="1932"/>
                    </a:lnTo>
                    <a:lnTo>
                      <a:pt x="286" y="2027"/>
                    </a:lnTo>
                    <a:lnTo>
                      <a:pt x="368" y="2122"/>
                    </a:lnTo>
                    <a:lnTo>
                      <a:pt x="449" y="2204"/>
                    </a:lnTo>
                    <a:lnTo>
                      <a:pt x="545" y="2272"/>
                    </a:lnTo>
                    <a:lnTo>
                      <a:pt x="653" y="2326"/>
                    </a:lnTo>
                    <a:lnTo>
                      <a:pt x="762" y="2381"/>
                    </a:lnTo>
                    <a:lnTo>
                      <a:pt x="871" y="2422"/>
                    </a:lnTo>
                    <a:lnTo>
                      <a:pt x="994" y="2462"/>
                    </a:lnTo>
                    <a:lnTo>
                      <a:pt x="1116" y="2476"/>
                    </a:lnTo>
                    <a:lnTo>
                      <a:pt x="1374" y="2476"/>
                    </a:lnTo>
                    <a:lnTo>
                      <a:pt x="1497" y="2462"/>
                    </a:lnTo>
                    <a:lnTo>
                      <a:pt x="1619" y="2422"/>
                    </a:lnTo>
                    <a:lnTo>
                      <a:pt x="1728" y="2381"/>
                    </a:lnTo>
                    <a:lnTo>
                      <a:pt x="1837" y="2326"/>
                    </a:lnTo>
                    <a:lnTo>
                      <a:pt x="1946" y="2272"/>
                    </a:lnTo>
                    <a:lnTo>
                      <a:pt x="2041" y="2204"/>
                    </a:lnTo>
                    <a:lnTo>
                      <a:pt x="2123" y="2122"/>
                    </a:lnTo>
                    <a:lnTo>
                      <a:pt x="2204" y="2027"/>
                    </a:lnTo>
                    <a:lnTo>
                      <a:pt x="2272" y="1932"/>
                    </a:lnTo>
                    <a:lnTo>
                      <a:pt x="2340" y="1837"/>
                    </a:lnTo>
                    <a:lnTo>
                      <a:pt x="2395" y="1728"/>
                    </a:lnTo>
                    <a:lnTo>
                      <a:pt x="2435" y="1605"/>
                    </a:lnTo>
                    <a:lnTo>
                      <a:pt x="2463" y="1497"/>
                    </a:lnTo>
                    <a:lnTo>
                      <a:pt x="2476" y="1374"/>
                    </a:lnTo>
                    <a:lnTo>
                      <a:pt x="2490" y="1238"/>
                    </a:lnTo>
                    <a:lnTo>
                      <a:pt x="2476" y="1116"/>
                    </a:lnTo>
                    <a:lnTo>
                      <a:pt x="2463" y="993"/>
                    </a:lnTo>
                    <a:lnTo>
                      <a:pt x="2435" y="871"/>
                    </a:lnTo>
                    <a:lnTo>
                      <a:pt x="2395" y="762"/>
                    </a:lnTo>
                    <a:lnTo>
                      <a:pt x="2340" y="653"/>
                    </a:lnTo>
                    <a:lnTo>
                      <a:pt x="2272" y="544"/>
                    </a:lnTo>
                    <a:lnTo>
                      <a:pt x="2204" y="449"/>
                    </a:lnTo>
                    <a:lnTo>
                      <a:pt x="2123" y="368"/>
                    </a:lnTo>
                    <a:lnTo>
                      <a:pt x="2041" y="286"/>
                    </a:lnTo>
                    <a:lnTo>
                      <a:pt x="1946" y="218"/>
                    </a:lnTo>
                    <a:lnTo>
                      <a:pt x="1837" y="150"/>
                    </a:lnTo>
                    <a:lnTo>
                      <a:pt x="1728" y="96"/>
                    </a:lnTo>
                    <a:lnTo>
                      <a:pt x="1619" y="55"/>
                    </a:lnTo>
                    <a:lnTo>
                      <a:pt x="1497" y="28"/>
                    </a:lnTo>
                    <a:lnTo>
                      <a:pt x="1374"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12" name="Google Shape;1304;p30_0"/>
              <p:cNvSpPr/>
              <p:nvPr/>
            </p:nvSpPr>
            <p:spPr>
              <a:xfrm>
                <a:off x="6236640" y="1610280"/>
                <a:ext cx="717840" cy="234360"/>
              </a:xfrm>
              <a:custGeom>
                <a:avLst/>
                <a:gdLst/>
                <a:ahLst/>
                <a:cxnLst/>
                <a:rect l="l" t="t" r="r" b="b"/>
                <a:pathLst>
                  <a:path w="16419" h="5374">
                    <a:moveTo>
                      <a:pt x="2599" y="1"/>
                    </a:moveTo>
                    <a:lnTo>
                      <a:pt x="2340" y="14"/>
                    </a:lnTo>
                    <a:lnTo>
                      <a:pt x="2082" y="55"/>
                    </a:lnTo>
                    <a:lnTo>
                      <a:pt x="1837" y="110"/>
                    </a:lnTo>
                    <a:lnTo>
                      <a:pt x="1592" y="205"/>
                    </a:lnTo>
                    <a:lnTo>
                      <a:pt x="1361" y="314"/>
                    </a:lnTo>
                    <a:lnTo>
                      <a:pt x="1157" y="450"/>
                    </a:lnTo>
                    <a:lnTo>
                      <a:pt x="953" y="599"/>
                    </a:lnTo>
                    <a:lnTo>
                      <a:pt x="762" y="763"/>
                    </a:lnTo>
                    <a:lnTo>
                      <a:pt x="599" y="953"/>
                    </a:lnTo>
                    <a:lnTo>
                      <a:pt x="450" y="1143"/>
                    </a:lnTo>
                    <a:lnTo>
                      <a:pt x="313" y="1361"/>
                    </a:lnTo>
                    <a:lnTo>
                      <a:pt x="205" y="1592"/>
                    </a:lnTo>
                    <a:lnTo>
                      <a:pt x="123" y="1824"/>
                    </a:lnTo>
                    <a:lnTo>
                      <a:pt x="55" y="2068"/>
                    </a:lnTo>
                    <a:lnTo>
                      <a:pt x="14" y="2327"/>
                    </a:lnTo>
                    <a:lnTo>
                      <a:pt x="1" y="2599"/>
                    </a:lnTo>
                    <a:lnTo>
                      <a:pt x="1" y="2776"/>
                    </a:lnTo>
                    <a:lnTo>
                      <a:pt x="14" y="3034"/>
                    </a:lnTo>
                    <a:lnTo>
                      <a:pt x="55" y="3293"/>
                    </a:lnTo>
                    <a:lnTo>
                      <a:pt x="123" y="3537"/>
                    </a:lnTo>
                    <a:lnTo>
                      <a:pt x="205" y="3782"/>
                    </a:lnTo>
                    <a:lnTo>
                      <a:pt x="313" y="4014"/>
                    </a:lnTo>
                    <a:lnTo>
                      <a:pt x="450" y="4218"/>
                    </a:lnTo>
                    <a:lnTo>
                      <a:pt x="599" y="4422"/>
                    </a:lnTo>
                    <a:lnTo>
                      <a:pt x="762" y="4612"/>
                    </a:lnTo>
                    <a:lnTo>
                      <a:pt x="953" y="4775"/>
                    </a:lnTo>
                    <a:lnTo>
                      <a:pt x="1157" y="4925"/>
                    </a:lnTo>
                    <a:lnTo>
                      <a:pt x="1361" y="5061"/>
                    </a:lnTo>
                    <a:lnTo>
                      <a:pt x="1592" y="5170"/>
                    </a:lnTo>
                    <a:lnTo>
                      <a:pt x="1837" y="5251"/>
                    </a:lnTo>
                    <a:lnTo>
                      <a:pt x="2082" y="5319"/>
                    </a:lnTo>
                    <a:lnTo>
                      <a:pt x="2340" y="5360"/>
                    </a:lnTo>
                    <a:lnTo>
                      <a:pt x="2599" y="5374"/>
                    </a:lnTo>
                    <a:lnTo>
                      <a:pt x="13821" y="5374"/>
                    </a:lnTo>
                    <a:lnTo>
                      <a:pt x="14093" y="5360"/>
                    </a:lnTo>
                    <a:lnTo>
                      <a:pt x="14351" y="5319"/>
                    </a:lnTo>
                    <a:lnTo>
                      <a:pt x="14596" y="5251"/>
                    </a:lnTo>
                    <a:lnTo>
                      <a:pt x="14827" y="5170"/>
                    </a:lnTo>
                    <a:lnTo>
                      <a:pt x="15059" y="5061"/>
                    </a:lnTo>
                    <a:lnTo>
                      <a:pt x="15276" y="4925"/>
                    </a:lnTo>
                    <a:lnTo>
                      <a:pt x="15480" y="4775"/>
                    </a:lnTo>
                    <a:lnTo>
                      <a:pt x="15657" y="4612"/>
                    </a:lnTo>
                    <a:lnTo>
                      <a:pt x="15834" y="4422"/>
                    </a:lnTo>
                    <a:lnTo>
                      <a:pt x="15984" y="4218"/>
                    </a:lnTo>
                    <a:lnTo>
                      <a:pt x="16106" y="4014"/>
                    </a:lnTo>
                    <a:lnTo>
                      <a:pt x="16215" y="3782"/>
                    </a:lnTo>
                    <a:lnTo>
                      <a:pt x="16310" y="3537"/>
                    </a:lnTo>
                    <a:lnTo>
                      <a:pt x="16365" y="3293"/>
                    </a:lnTo>
                    <a:lnTo>
                      <a:pt x="16405" y="3034"/>
                    </a:lnTo>
                    <a:lnTo>
                      <a:pt x="16419" y="2776"/>
                    </a:lnTo>
                    <a:lnTo>
                      <a:pt x="16419" y="2599"/>
                    </a:lnTo>
                    <a:lnTo>
                      <a:pt x="16405" y="2327"/>
                    </a:lnTo>
                    <a:lnTo>
                      <a:pt x="16365" y="2068"/>
                    </a:lnTo>
                    <a:lnTo>
                      <a:pt x="16310" y="1824"/>
                    </a:lnTo>
                    <a:lnTo>
                      <a:pt x="16215" y="1592"/>
                    </a:lnTo>
                    <a:lnTo>
                      <a:pt x="16106" y="1361"/>
                    </a:lnTo>
                    <a:lnTo>
                      <a:pt x="15984" y="1143"/>
                    </a:lnTo>
                    <a:lnTo>
                      <a:pt x="15834" y="953"/>
                    </a:lnTo>
                    <a:lnTo>
                      <a:pt x="15657" y="763"/>
                    </a:lnTo>
                    <a:lnTo>
                      <a:pt x="15480" y="599"/>
                    </a:lnTo>
                    <a:lnTo>
                      <a:pt x="15276" y="450"/>
                    </a:lnTo>
                    <a:lnTo>
                      <a:pt x="15059" y="314"/>
                    </a:lnTo>
                    <a:lnTo>
                      <a:pt x="14827" y="205"/>
                    </a:lnTo>
                    <a:lnTo>
                      <a:pt x="14596" y="110"/>
                    </a:lnTo>
                    <a:lnTo>
                      <a:pt x="14351" y="55"/>
                    </a:lnTo>
                    <a:lnTo>
                      <a:pt x="14093" y="14"/>
                    </a:lnTo>
                    <a:lnTo>
                      <a:pt x="13821" y="1"/>
                    </a:lnTo>
                    <a:close/>
                  </a:path>
                </a:pathLst>
              </a:custGeom>
              <a:solidFill>
                <a:srgbClr val="E3390F"/>
              </a:solidFill>
              <a:ln w="0">
                <a:noFill/>
              </a:ln>
            </p:spPr>
            <p:style>
              <a:lnRef idx="0">
                <a:scrgbClr r="0" g="0" b="0"/>
              </a:lnRef>
              <a:fillRef idx="0">
                <a:scrgbClr r="0" g="0" b="0"/>
              </a:fillRef>
              <a:effectRef idx="0">
                <a:scrgbClr r="0" g="0" b="0"/>
              </a:effectRef>
              <a:fontRef idx="minor"/>
            </p:style>
          </p:sp>
          <p:sp>
            <p:nvSpPr>
              <p:cNvPr id="513" name="Google Shape;1305;p30_0"/>
              <p:cNvSpPr/>
              <p:nvPr/>
            </p:nvSpPr>
            <p:spPr>
              <a:xfrm>
                <a:off x="6084360" y="1344600"/>
                <a:ext cx="46080" cy="325440"/>
              </a:xfrm>
              <a:custGeom>
                <a:avLst/>
                <a:gdLst/>
                <a:ahLst/>
                <a:cxnLst/>
                <a:rect l="l" t="t" r="r" b="b"/>
                <a:pathLst>
                  <a:path w="1062" h="7441">
                    <a:moveTo>
                      <a:pt x="1" y="0"/>
                    </a:moveTo>
                    <a:lnTo>
                      <a:pt x="1" y="7441"/>
                    </a:lnTo>
                    <a:lnTo>
                      <a:pt x="1062" y="7441"/>
                    </a:lnTo>
                    <a:lnTo>
                      <a:pt x="1062"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14" name="Google Shape;1306;p30_0"/>
              <p:cNvSpPr/>
              <p:nvPr/>
            </p:nvSpPr>
            <p:spPr>
              <a:xfrm>
                <a:off x="6054840" y="1292040"/>
                <a:ext cx="104760" cy="105120"/>
              </a:xfrm>
              <a:custGeom>
                <a:avLst/>
                <a:gdLst/>
                <a:ahLst/>
                <a:cxnLst/>
                <a:rect l="l" t="t" r="r" b="b"/>
                <a:pathLst>
                  <a:path w="2409" h="2408">
                    <a:moveTo>
                      <a:pt x="1089" y="0"/>
                    </a:moveTo>
                    <a:lnTo>
                      <a:pt x="967" y="27"/>
                    </a:lnTo>
                    <a:lnTo>
                      <a:pt x="844" y="54"/>
                    </a:lnTo>
                    <a:lnTo>
                      <a:pt x="735" y="95"/>
                    </a:lnTo>
                    <a:lnTo>
                      <a:pt x="640" y="150"/>
                    </a:lnTo>
                    <a:lnTo>
                      <a:pt x="531" y="204"/>
                    </a:lnTo>
                    <a:lnTo>
                      <a:pt x="436" y="272"/>
                    </a:lnTo>
                    <a:lnTo>
                      <a:pt x="355" y="354"/>
                    </a:lnTo>
                    <a:lnTo>
                      <a:pt x="273" y="435"/>
                    </a:lnTo>
                    <a:lnTo>
                      <a:pt x="205" y="531"/>
                    </a:lnTo>
                    <a:lnTo>
                      <a:pt x="150" y="626"/>
                    </a:lnTo>
                    <a:lnTo>
                      <a:pt x="96" y="735"/>
                    </a:lnTo>
                    <a:lnTo>
                      <a:pt x="55" y="843"/>
                    </a:lnTo>
                    <a:lnTo>
                      <a:pt x="28" y="952"/>
                    </a:lnTo>
                    <a:lnTo>
                      <a:pt x="14" y="1075"/>
                    </a:lnTo>
                    <a:lnTo>
                      <a:pt x="1" y="1197"/>
                    </a:lnTo>
                    <a:lnTo>
                      <a:pt x="14" y="1319"/>
                    </a:lnTo>
                    <a:lnTo>
                      <a:pt x="28" y="1442"/>
                    </a:lnTo>
                    <a:lnTo>
                      <a:pt x="55" y="1564"/>
                    </a:lnTo>
                    <a:lnTo>
                      <a:pt x="96" y="1673"/>
                    </a:lnTo>
                    <a:lnTo>
                      <a:pt x="150" y="1768"/>
                    </a:lnTo>
                    <a:lnTo>
                      <a:pt x="205" y="1877"/>
                    </a:lnTo>
                    <a:lnTo>
                      <a:pt x="273" y="1972"/>
                    </a:lnTo>
                    <a:lnTo>
                      <a:pt x="355" y="2054"/>
                    </a:lnTo>
                    <a:lnTo>
                      <a:pt x="436" y="2136"/>
                    </a:lnTo>
                    <a:lnTo>
                      <a:pt x="531" y="2204"/>
                    </a:lnTo>
                    <a:lnTo>
                      <a:pt x="640" y="2258"/>
                    </a:lnTo>
                    <a:lnTo>
                      <a:pt x="735" y="2312"/>
                    </a:lnTo>
                    <a:lnTo>
                      <a:pt x="844" y="2353"/>
                    </a:lnTo>
                    <a:lnTo>
                      <a:pt x="967" y="2380"/>
                    </a:lnTo>
                    <a:lnTo>
                      <a:pt x="1089" y="2394"/>
                    </a:lnTo>
                    <a:lnTo>
                      <a:pt x="1211" y="2408"/>
                    </a:lnTo>
                    <a:lnTo>
                      <a:pt x="1334" y="2394"/>
                    </a:lnTo>
                    <a:lnTo>
                      <a:pt x="1456" y="2380"/>
                    </a:lnTo>
                    <a:lnTo>
                      <a:pt x="1565" y="2353"/>
                    </a:lnTo>
                    <a:lnTo>
                      <a:pt x="1674" y="2312"/>
                    </a:lnTo>
                    <a:lnTo>
                      <a:pt x="1783" y="2258"/>
                    </a:lnTo>
                    <a:lnTo>
                      <a:pt x="1878" y="2204"/>
                    </a:lnTo>
                    <a:lnTo>
                      <a:pt x="1973" y="2136"/>
                    </a:lnTo>
                    <a:lnTo>
                      <a:pt x="2055" y="2054"/>
                    </a:lnTo>
                    <a:lnTo>
                      <a:pt x="2136" y="1972"/>
                    </a:lnTo>
                    <a:lnTo>
                      <a:pt x="2204" y="1877"/>
                    </a:lnTo>
                    <a:lnTo>
                      <a:pt x="2272" y="1768"/>
                    </a:lnTo>
                    <a:lnTo>
                      <a:pt x="2313" y="1673"/>
                    </a:lnTo>
                    <a:lnTo>
                      <a:pt x="2354" y="1564"/>
                    </a:lnTo>
                    <a:lnTo>
                      <a:pt x="2381" y="1442"/>
                    </a:lnTo>
                    <a:lnTo>
                      <a:pt x="2408" y="1319"/>
                    </a:lnTo>
                    <a:lnTo>
                      <a:pt x="2408" y="1197"/>
                    </a:lnTo>
                    <a:lnTo>
                      <a:pt x="2408" y="1075"/>
                    </a:lnTo>
                    <a:lnTo>
                      <a:pt x="2381" y="952"/>
                    </a:lnTo>
                    <a:lnTo>
                      <a:pt x="2354" y="843"/>
                    </a:lnTo>
                    <a:lnTo>
                      <a:pt x="2313" y="735"/>
                    </a:lnTo>
                    <a:lnTo>
                      <a:pt x="2272" y="626"/>
                    </a:lnTo>
                    <a:lnTo>
                      <a:pt x="2204" y="531"/>
                    </a:lnTo>
                    <a:lnTo>
                      <a:pt x="2136" y="435"/>
                    </a:lnTo>
                    <a:lnTo>
                      <a:pt x="2055" y="354"/>
                    </a:lnTo>
                    <a:lnTo>
                      <a:pt x="1973" y="272"/>
                    </a:lnTo>
                    <a:lnTo>
                      <a:pt x="1878" y="204"/>
                    </a:lnTo>
                    <a:lnTo>
                      <a:pt x="1783" y="150"/>
                    </a:lnTo>
                    <a:lnTo>
                      <a:pt x="1674" y="95"/>
                    </a:lnTo>
                    <a:lnTo>
                      <a:pt x="1565" y="54"/>
                    </a:lnTo>
                    <a:lnTo>
                      <a:pt x="1456" y="27"/>
                    </a:lnTo>
                    <a:lnTo>
                      <a:pt x="1334" y="0"/>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15" name="Google Shape;1307;p30_0"/>
              <p:cNvSpPr/>
              <p:nvPr/>
            </p:nvSpPr>
            <p:spPr>
              <a:xfrm>
                <a:off x="6084360" y="1578960"/>
                <a:ext cx="46080" cy="47880"/>
              </a:xfrm>
              <a:custGeom>
                <a:avLst/>
                <a:gdLst/>
                <a:ahLst/>
                <a:cxnLst/>
                <a:rect l="l" t="t" r="r" b="b"/>
                <a:pathLst>
                  <a:path w="1062" h="1103">
                    <a:moveTo>
                      <a:pt x="1062" y="0"/>
                    </a:moveTo>
                    <a:lnTo>
                      <a:pt x="749" y="55"/>
                    </a:lnTo>
                    <a:lnTo>
                      <a:pt x="395" y="136"/>
                    </a:lnTo>
                    <a:lnTo>
                      <a:pt x="1" y="245"/>
                    </a:lnTo>
                    <a:lnTo>
                      <a:pt x="1" y="1102"/>
                    </a:lnTo>
                    <a:lnTo>
                      <a:pt x="1062" y="776"/>
                    </a:lnTo>
                    <a:lnTo>
                      <a:pt x="1062" y="0"/>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16" name="Google Shape;1308;p30_0"/>
              <p:cNvSpPr/>
              <p:nvPr/>
            </p:nvSpPr>
            <p:spPr>
              <a:xfrm>
                <a:off x="5945040" y="1710360"/>
                <a:ext cx="105120" cy="105120"/>
              </a:xfrm>
              <a:custGeom>
                <a:avLst/>
                <a:gdLst/>
                <a:ahLst/>
                <a:cxnLst/>
                <a:rect l="l" t="t" r="r" b="b"/>
                <a:pathLst>
                  <a:path w="2409" h="2409">
                    <a:moveTo>
                      <a:pt x="1198" y="1"/>
                    </a:moveTo>
                    <a:lnTo>
                      <a:pt x="1089" y="14"/>
                    </a:lnTo>
                    <a:lnTo>
                      <a:pt x="967" y="28"/>
                    </a:lnTo>
                    <a:lnTo>
                      <a:pt x="872" y="55"/>
                    </a:lnTo>
                    <a:lnTo>
                      <a:pt x="763" y="82"/>
                    </a:lnTo>
                    <a:lnTo>
                      <a:pt x="667" y="123"/>
                    </a:lnTo>
                    <a:lnTo>
                      <a:pt x="586" y="177"/>
                    </a:lnTo>
                    <a:lnTo>
                      <a:pt x="504" y="232"/>
                    </a:lnTo>
                    <a:lnTo>
                      <a:pt x="423" y="300"/>
                    </a:lnTo>
                    <a:lnTo>
                      <a:pt x="341" y="368"/>
                    </a:lnTo>
                    <a:lnTo>
                      <a:pt x="273" y="436"/>
                    </a:lnTo>
                    <a:lnTo>
                      <a:pt x="219" y="517"/>
                    </a:lnTo>
                    <a:lnTo>
                      <a:pt x="164" y="613"/>
                    </a:lnTo>
                    <a:lnTo>
                      <a:pt x="110" y="694"/>
                    </a:lnTo>
                    <a:lnTo>
                      <a:pt x="69" y="790"/>
                    </a:lnTo>
                    <a:lnTo>
                      <a:pt x="42" y="898"/>
                    </a:lnTo>
                    <a:lnTo>
                      <a:pt x="15" y="994"/>
                    </a:lnTo>
                    <a:lnTo>
                      <a:pt x="1" y="1102"/>
                    </a:lnTo>
                    <a:lnTo>
                      <a:pt x="1" y="1211"/>
                    </a:lnTo>
                    <a:lnTo>
                      <a:pt x="1" y="1320"/>
                    </a:lnTo>
                    <a:lnTo>
                      <a:pt x="15" y="1429"/>
                    </a:lnTo>
                    <a:lnTo>
                      <a:pt x="42" y="1524"/>
                    </a:lnTo>
                    <a:lnTo>
                      <a:pt x="69" y="1633"/>
                    </a:lnTo>
                    <a:lnTo>
                      <a:pt x="110" y="1728"/>
                    </a:lnTo>
                    <a:lnTo>
                      <a:pt x="164" y="1810"/>
                    </a:lnTo>
                    <a:lnTo>
                      <a:pt x="219" y="1905"/>
                    </a:lnTo>
                    <a:lnTo>
                      <a:pt x="287" y="1987"/>
                    </a:lnTo>
                    <a:lnTo>
                      <a:pt x="355" y="2055"/>
                    </a:lnTo>
                    <a:lnTo>
                      <a:pt x="423" y="2123"/>
                    </a:lnTo>
                    <a:lnTo>
                      <a:pt x="504" y="2191"/>
                    </a:lnTo>
                    <a:lnTo>
                      <a:pt x="599" y="2245"/>
                    </a:lnTo>
                    <a:lnTo>
                      <a:pt x="681" y="2299"/>
                    </a:lnTo>
                    <a:lnTo>
                      <a:pt x="776" y="2340"/>
                    </a:lnTo>
                    <a:lnTo>
                      <a:pt x="885" y="2367"/>
                    </a:lnTo>
                    <a:lnTo>
                      <a:pt x="980" y="2395"/>
                    </a:lnTo>
                    <a:lnTo>
                      <a:pt x="1089" y="2408"/>
                    </a:lnTo>
                    <a:lnTo>
                      <a:pt x="1348" y="2408"/>
                    </a:lnTo>
                    <a:lnTo>
                      <a:pt x="1484" y="2381"/>
                    </a:lnTo>
                    <a:lnTo>
                      <a:pt x="1579" y="2354"/>
                    </a:lnTo>
                    <a:lnTo>
                      <a:pt x="1674" y="2313"/>
                    </a:lnTo>
                    <a:lnTo>
                      <a:pt x="1769" y="2272"/>
                    </a:lnTo>
                    <a:lnTo>
                      <a:pt x="1851" y="2218"/>
                    </a:lnTo>
                    <a:lnTo>
                      <a:pt x="2014" y="2109"/>
                    </a:lnTo>
                    <a:lnTo>
                      <a:pt x="2137" y="1959"/>
                    </a:lnTo>
                    <a:lnTo>
                      <a:pt x="2259" y="1796"/>
                    </a:lnTo>
                    <a:lnTo>
                      <a:pt x="2300" y="1701"/>
                    </a:lnTo>
                    <a:lnTo>
                      <a:pt x="2341" y="1619"/>
                    </a:lnTo>
                    <a:lnTo>
                      <a:pt x="2368" y="1524"/>
                    </a:lnTo>
                    <a:lnTo>
                      <a:pt x="2381" y="1415"/>
                    </a:lnTo>
                    <a:lnTo>
                      <a:pt x="2395" y="1320"/>
                    </a:lnTo>
                    <a:lnTo>
                      <a:pt x="2409" y="1211"/>
                    </a:lnTo>
                    <a:lnTo>
                      <a:pt x="2395" y="1102"/>
                    </a:lnTo>
                    <a:lnTo>
                      <a:pt x="2381" y="1007"/>
                    </a:lnTo>
                    <a:lnTo>
                      <a:pt x="2368" y="898"/>
                    </a:lnTo>
                    <a:lnTo>
                      <a:pt x="2341" y="803"/>
                    </a:lnTo>
                    <a:lnTo>
                      <a:pt x="2300" y="708"/>
                    </a:lnTo>
                    <a:lnTo>
                      <a:pt x="2259" y="626"/>
                    </a:lnTo>
                    <a:lnTo>
                      <a:pt x="2205" y="545"/>
                    </a:lnTo>
                    <a:lnTo>
                      <a:pt x="2137" y="463"/>
                    </a:lnTo>
                    <a:lnTo>
                      <a:pt x="2014" y="313"/>
                    </a:lnTo>
                    <a:lnTo>
                      <a:pt x="1851" y="191"/>
                    </a:lnTo>
                    <a:lnTo>
                      <a:pt x="1769" y="150"/>
                    </a:lnTo>
                    <a:lnTo>
                      <a:pt x="1674" y="109"/>
                    </a:lnTo>
                    <a:lnTo>
                      <a:pt x="1579" y="69"/>
                    </a:lnTo>
                    <a:lnTo>
                      <a:pt x="1484" y="41"/>
                    </a:lnTo>
                    <a:lnTo>
                      <a:pt x="1348" y="14"/>
                    </a:lnTo>
                    <a:lnTo>
                      <a:pt x="1198" y="1"/>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17" name="Google Shape;1309;p30_0"/>
              <p:cNvSpPr/>
              <p:nvPr/>
            </p:nvSpPr>
            <p:spPr>
              <a:xfrm>
                <a:off x="5988960" y="1610280"/>
                <a:ext cx="437040" cy="306720"/>
              </a:xfrm>
              <a:custGeom>
                <a:avLst/>
                <a:gdLst/>
                <a:ahLst/>
                <a:cxnLst/>
                <a:rect l="l" t="t" r="r" b="b"/>
                <a:pathLst>
                  <a:path w="9999" h="7020">
                    <a:moveTo>
                      <a:pt x="3320" y="1"/>
                    </a:moveTo>
                    <a:lnTo>
                      <a:pt x="3143" y="14"/>
                    </a:lnTo>
                    <a:lnTo>
                      <a:pt x="2966" y="42"/>
                    </a:lnTo>
                    <a:lnTo>
                      <a:pt x="2789" y="69"/>
                    </a:lnTo>
                    <a:lnTo>
                      <a:pt x="2545" y="137"/>
                    </a:lnTo>
                    <a:lnTo>
                      <a:pt x="2300" y="218"/>
                    </a:lnTo>
                    <a:lnTo>
                      <a:pt x="2055" y="314"/>
                    </a:lnTo>
                    <a:lnTo>
                      <a:pt x="1837" y="422"/>
                    </a:lnTo>
                    <a:lnTo>
                      <a:pt x="1620" y="558"/>
                    </a:lnTo>
                    <a:lnTo>
                      <a:pt x="1416" y="695"/>
                    </a:lnTo>
                    <a:lnTo>
                      <a:pt x="1212" y="858"/>
                    </a:lnTo>
                    <a:lnTo>
                      <a:pt x="1035" y="1035"/>
                    </a:lnTo>
                    <a:lnTo>
                      <a:pt x="803" y="1279"/>
                    </a:lnTo>
                    <a:lnTo>
                      <a:pt x="599" y="1551"/>
                    </a:lnTo>
                    <a:lnTo>
                      <a:pt x="504" y="1687"/>
                    </a:lnTo>
                    <a:lnTo>
                      <a:pt x="423" y="1837"/>
                    </a:lnTo>
                    <a:lnTo>
                      <a:pt x="341" y="1987"/>
                    </a:lnTo>
                    <a:lnTo>
                      <a:pt x="273" y="2150"/>
                    </a:lnTo>
                    <a:lnTo>
                      <a:pt x="219" y="2300"/>
                    </a:lnTo>
                    <a:lnTo>
                      <a:pt x="164" y="2463"/>
                    </a:lnTo>
                    <a:lnTo>
                      <a:pt x="110" y="2640"/>
                    </a:lnTo>
                    <a:lnTo>
                      <a:pt x="69" y="2803"/>
                    </a:lnTo>
                    <a:lnTo>
                      <a:pt x="42" y="2980"/>
                    </a:lnTo>
                    <a:lnTo>
                      <a:pt x="15" y="3157"/>
                    </a:lnTo>
                    <a:lnTo>
                      <a:pt x="1" y="3333"/>
                    </a:lnTo>
                    <a:lnTo>
                      <a:pt x="1" y="3510"/>
                    </a:lnTo>
                    <a:lnTo>
                      <a:pt x="15" y="3823"/>
                    </a:lnTo>
                    <a:lnTo>
                      <a:pt x="55" y="4136"/>
                    </a:lnTo>
                    <a:lnTo>
                      <a:pt x="123" y="4449"/>
                    </a:lnTo>
                    <a:lnTo>
                      <a:pt x="219" y="4734"/>
                    </a:lnTo>
                    <a:lnTo>
                      <a:pt x="341" y="5020"/>
                    </a:lnTo>
                    <a:lnTo>
                      <a:pt x="491" y="5279"/>
                    </a:lnTo>
                    <a:lnTo>
                      <a:pt x="654" y="5537"/>
                    </a:lnTo>
                    <a:lnTo>
                      <a:pt x="831" y="5768"/>
                    </a:lnTo>
                    <a:lnTo>
                      <a:pt x="1035" y="5999"/>
                    </a:lnTo>
                    <a:lnTo>
                      <a:pt x="1266" y="6204"/>
                    </a:lnTo>
                    <a:lnTo>
                      <a:pt x="1497" y="6380"/>
                    </a:lnTo>
                    <a:lnTo>
                      <a:pt x="1756" y="6544"/>
                    </a:lnTo>
                    <a:lnTo>
                      <a:pt x="2028" y="6680"/>
                    </a:lnTo>
                    <a:lnTo>
                      <a:pt x="2300" y="6802"/>
                    </a:lnTo>
                    <a:lnTo>
                      <a:pt x="2599" y="6897"/>
                    </a:lnTo>
                    <a:lnTo>
                      <a:pt x="2898" y="6965"/>
                    </a:lnTo>
                    <a:lnTo>
                      <a:pt x="3198" y="7006"/>
                    </a:lnTo>
                    <a:lnTo>
                      <a:pt x="3510" y="7020"/>
                    </a:lnTo>
                    <a:lnTo>
                      <a:pt x="6666" y="7020"/>
                    </a:lnTo>
                    <a:lnTo>
                      <a:pt x="6843" y="7006"/>
                    </a:lnTo>
                    <a:lnTo>
                      <a:pt x="7020" y="6979"/>
                    </a:lnTo>
                    <a:lnTo>
                      <a:pt x="7197" y="6952"/>
                    </a:lnTo>
                    <a:lnTo>
                      <a:pt x="7360" y="6911"/>
                    </a:lnTo>
                    <a:lnTo>
                      <a:pt x="7537" y="6856"/>
                    </a:lnTo>
                    <a:lnTo>
                      <a:pt x="7700" y="6802"/>
                    </a:lnTo>
                    <a:lnTo>
                      <a:pt x="7850" y="6748"/>
                    </a:lnTo>
                    <a:lnTo>
                      <a:pt x="8013" y="6666"/>
                    </a:lnTo>
                    <a:lnTo>
                      <a:pt x="8163" y="6598"/>
                    </a:lnTo>
                    <a:lnTo>
                      <a:pt x="8312" y="6503"/>
                    </a:lnTo>
                    <a:lnTo>
                      <a:pt x="8448" y="6421"/>
                    </a:lnTo>
                    <a:lnTo>
                      <a:pt x="8720" y="6217"/>
                    </a:lnTo>
                    <a:lnTo>
                      <a:pt x="8965" y="5986"/>
                    </a:lnTo>
                    <a:lnTo>
                      <a:pt x="9196" y="5741"/>
                    </a:lnTo>
                    <a:lnTo>
                      <a:pt x="9400" y="5469"/>
                    </a:lnTo>
                    <a:lnTo>
                      <a:pt x="9496" y="5319"/>
                    </a:lnTo>
                    <a:lnTo>
                      <a:pt x="9577" y="5183"/>
                    </a:lnTo>
                    <a:lnTo>
                      <a:pt x="9659" y="5034"/>
                    </a:lnTo>
                    <a:lnTo>
                      <a:pt x="9727" y="4870"/>
                    </a:lnTo>
                    <a:lnTo>
                      <a:pt x="9781" y="4707"/>
                    </a:lnTo>
                    <a:lnTo>
                      <a:pt x="9849" y="4544"/>
                    </a:lnTo>
                    <a:lnTo>
                      <a:pt x="9890" y="4381"/>
                    </a:lnTo>
                    <a:lnTo>
                      <a:pt x="9931" y="4218"/>
                    </a:lnTo>
                    <a:lnTo>
                      <a:pt x="9958" y="4041"/>
                    </a:lnTo>
                    <a:lnTo>
                      <a:pt x="9985" y="3864"/>
                    </a:lnTo>
                    <a:lnTo>
                      <a:pt x="9999" y="3687"/>
                    </a:lnTo>
                    <a:lnTo>
                      <a:pt x="9999" y="3510"/>
                    </a:lnTo>
                    <a:lnTo>
                      <a:pt x="9999" y="3333"/>
                    </a:lnTo>
                    <a:lnTo>
                      <a:pt x="9985" y="3157"/>
                    </a:lnTo>
                    <a:lnTo>
                      <a:pt x="9958" y="2980"/>
                    </a:lnTo>
                    <a:lnTo>
                      <a:pt x="9931" y="2803"/>
                    </a:lnTo>
                    <a:lnTo>
                      <a:pt x="9890" y="2640"/>
                    </a:lnTo>
                    <a:lnTo>
                      <a:pt x="9849" y="2463"/>
                    </a:lnTo>
                    <a:lnTo>
                      <a:pt x="9781" y="2300"/>
                    </a:lnTo>
                    <a:lnTo>
                      <a:pt x="9727" y="2150"/>
                    </a:lnTo>
                    <a:lnTo>
                      <a:pt x="9659" y="1987"/>
                    </a:lnTo>
                    <a:lnTo>
                      <a:pt x="9577" y="1837"/>
                    </a:lnTo>
                    <a:lnTo>
                      <a:pt x="9496" y="1687"/>
                    </a:lnTo>
                    <a:lnTo>
                      <a:pt x="9400" y="1551"/>
                    </a:lnTo>
                    <a:lnTo>
                      <a:pt x="9196" y="1279"/>
                    </a:lnTo>
                    <a:lnTo>
                      <a:pt x="8965" y="1035"/>
                    </a:lnTo>
                    <a:lnTo>
                      <a:pt x="8720" y="803"/>
                    </a:lnTo>
                    <a:lnTo>
                      <a:pt x="8448" y="599"/>
                    </a:lnTo>
                    <a:lnTo>
                      <a:pt x="8312" y="504"/>
                    </a:lnTo>
                    <a:lnTo>
                      <a:pt x="8163" y="422"/>
                    </a:lnTo>
                    <a:lnTo>
                      <a:pt x="8013" y="341"/>
                    </a:lnTo>
                    <a:lnTo>
                      <a:pt x="7850" y="273"/>
                    </a:lnTo>
                    <a:lnTo>
                      <a:pt x="7700" y="218"/>
                    </a:lnTo>
                    <a:lnTo>
                      <a:pt x="7537" y="164"/>
                    </a:lnTo>
                    <a:lnTo>
                      <a:pt x="7360" y="110"/>
                    </a:lnTo>
                    <a:lnTo>
                      <a:pt x="7197" y="69"/>
                    </a:lnTo>
                    <a:lnTo>
                      <a:pt x="7020" y="42"/>
                    </a:lnTo>
                    <a:lnTo>
                      <a:pt x="6843" y="14"/>
                    </a:lnTo>
                    <a:lnTo>
                      <a:pt x="6666"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18" name="Google Shape;1310;p30_0"/>
              <p:cNvSpPr/>
              <p:nvPr/>
            </p:nvSpPr>
            <p:spPr>
              <a:xfrm>
                <a:off x="6063120" y="1610280"/>
                <a:ext cx="140040" cy="306720"/>
              </a:xfrm>
              <a:custGeom>
                <a:avLst/>
                <a:gdLst/>
                <a:ahLst/>
                <a:cxnLst/>
                <a:rect l="l" t="t" r="r" b="b"/>
                <a:pathLst>
                  <a:path w="3211" h="7020">
                    <a:moveTo>
                      <a:pt x="1619" y="1"/>
                    </a:moveTo>
                    <a:lnTo>
                      <a:pt x="1442" y="14"/>
                    </a:lnTo>
                    <a:lnTo>
                      <a:pt x="1265" y="42"/>
                    </a:lnTo>
                    <a:lnTo>
                      <a:pt x="1088" y="69"/>
                    </a:lnTo>
                    <a:lnTo>
                      <a:pt x="912" y="286"/>
                    </a:lnTo>
                    <a:lnTo>
                      <a:pt x="721" y="558"/>
                    </a:lnTo>
                    <a:lnTo>
                      <a:pt x="612" y="722"/>
                    </a:lnTo>
                    <a:lnTo>
                      <a:pt x="517" y="899"/>
                    </a:lnTo>
                    <a:lnTo>
                      <a:pt x="422" y="1089"/>
                    </a:lnTo>
                    <a:lnTo>
                      <a:pt x="340" y="1293"/>
                    </a:lnTo>
                    <a:lnTo>
                      <a:pt x="245" y="1524"/>
                    </a:lnTo>
                    <a:lnTo>
                      <a:pt x="177" y="1756"/>
                    </a:lnTo>
                    <a:lnTo>
                      <a:pt x="109" y="2014"/>
                    </a:lnTo>
                    <a:lnTo>
                      <a:pt x="68" y="2286"/>
                    </a:lnTo>
                    <a:lnTo>
                      <a:pt x="27" y="2572"/>
                    </a:lnTo>
                    <a:lnTo>
                      <a:pt x="14" y="2871"/>
                    </a:lnTo>
                    <a:lnTo>
                      <a:pt x="0" y="3184"/>
                    </a:lnTo>
                    <a:lnTo>
                      <a:pt x="27" y="3510"/>
                    </a:lnTo>
                    <a:lnTo>
                      <a:pt x="55" y="3796"/>
                    </a:lnTo>
                    <a:lnTo>
                      <a:pt x="95" y="4068"/>
                    </a:lnTo>
                    <a:lnTo>
                      <a:pt x="136" y="4326"/>
                    </a:lnTo>
                    <a:lnTo>
                      <a:pt x="191" y="4585"/>
                    </a:lnTo>
                    <a:lnTo>
                      <a:pt x="259" y="4843"/>
                    </a:lnTo>
                    <a:lnTo>
                      <a:pt x="327" y="5088"/>
                    </a:lnTo>
                    <a:lnTo>
                      <a:pt x="476" y="5537"/>
                    </a:lnTo>
                    <a:lnTo>
                      <a:pt x="653" y="5959"/>
                    </a:lnTo>
                    <a:lnTo>
                      <a:pt x="830" y="6340"/>
                    </a:lnTo>
                    <a:lnTo>
                      <a:pt x="1020" y="6680"/>
                    </a:lnTo>
                    <a:lnTo>
                      <a:pt x="1197" y="6965"/>
                    </a:lnTo>
                    <a:lnTo>
                      <a:pt x="1497" y="7006"/>
                    </a:lnTo>
                    <a:lnTo>
                      <a:pt x="1809" y="7020"/>
                    </a:lnTo>
                    <a:lnTo>
                      <a:pt x="2979" y="7020"/>
                    </a:lnTo>
                    <a:lnTo>
                      <a:pt x="3006" y="6843"/>
                    </a:lnTo>
                    <a:lnTo>
                      <a:pt x="3047" y="6258"/>
                    </a:lnTo>
                    <a:lnTo>
                      <a:pt x="3115" y="5469"/>
                    </a:lnTo>
                    <a:lnTo>
                      <a:pt x="3170" y="4517"/>
                    </a:lnTo>
                    <a:lnTo>
                      <a:pt x="3197" y="4014"/>
                    </a:lnTo>
                    <a:lnTo>
                      <a:pt x="3210" y="3497"/>
                    </a:lnTo>
                    <a:lnTo>
                      <a:pt x="3210" y="2980"/>
                    </a:lnTo>
                    <a:lnTo>
                      <a:pt x="3210" y="2476"/>
                    </a:lnTo>
                    <a:lnTo>
                      <a:pt x="3183" y="1973"/>
                    </a:lnTo>
                    <a:lnTo>
                      <a:pt x="3142" y="1497"/>
                    </a:lnTo>
                    <a:lnTo>
                      <a:pt x="3074" y="1062"/>
                    </a:lnTo>
                    <a:lnTo>
                      <a:pt x="2993" y="654"/>
                    </a:lnTo>
                    <a:lnTo>
                      <a:pt x="2952" y="463"/>
                    </a:lnTo>
                    <a:lnTo>
                      <a:pt x="2884" y="300"/>
                    </a:lnTo>
                    <a:lnTo>
                      <a:pt x="2830" y="137"/>
                    </a:lnTo>
                    <a:lnTo>
                      <a:pt x="2762" y="1"/>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19" name="Google Shape;1311;p30_0"/>
              <p:cNvSpPr/>
              <p:nvPr/>
            </p:nvSpPr>
            <p:spPr>
              <a:xfrm>
                <a:off x="7076160" y="1344600"/>
                <a:ext cx="45720" cy="325440"/>
              </a:xfrm>
              <a:custGeom>
                <a:avLst/>
                <a:gdLst/>
                <a:ahLst/>
                <a:cxnLst/>
                <a:rect l="l" t="t" r="r" b="b"/>
                <a:pathLst>
                  <a:path w="1062" h="7441">
                    <a:moveTo>
                      <a:pt x="1" y="0"/>
                    </a:moveTo>
                    <a:lnTo>
                      <a:pt x="1" y="7441"/>
                    </a:lnTo>
                    <a:lnTo>
                      <a:pt x="1062" y="7441"/>
                    </a:lnTo>
                    <a:lnTo>
                      <a:pt x="1062"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20" name="Google Shape;1312;p30_0"/>
              <p:cNvSpPr/>
              <p:nvPr/>
            </p:nvSpPr>
            <p:spPr>
              <a:xfrm>
                <a:off x="7047000" y="1292040"/>
                <a:ext cx="105120" cy="105120"/>
              </a:xfrm>
              <a:custGeom>
                <a:avLst/>
                <a:gdLst/>
                <a:ahLst/>
                <a:cxnLst/>
                <a:rect l="l" t="t" r="r" b="b"/>
                <a:pathLst>
                  <a:path w="2409" h="2408">
                    <a:moveTo>
                      <a:pt x="1075" y="0"/>
                    </a:moveTo>
                    <a:lnTo>
                      <a:pt x="953" y="27"/>
                    </a:lnTo>
                    <a:lnTo>
                      <a:pt x="844" y="54"/>
                    </a:lnTo>
                    <a:lnTo>
                      <a:pt x="735" y="95"/>
                    </a:lnTo>
                    <a:lnTo>
                      <a:pt x="626" y="150"/>
                    </a:lnTo>
                    <a:lnTo>
                      <a:pt x="531" y="204"/>
                    </a:lnTo>
                    <a:lnTo>
                      <a:pt x="436" y="272"/>
                    </a:lnTo>
                    <a:lnTo>
                      <a:pt x="354" y="354"/>
                    </a:lnTo>
                    <a:lnTo>
                      <a:pt x="272" y="435"/>
                    </a:lnTo>
                    <a:lnTo>
                      <a:pt x="204" y="531"/>
                    </a:lnTo>
                    <a:lnTo>
                      <a:pt x="150" y="626"/>
                    </a:lnTo>
                    <a:lnTo>
                      <a:pt x="96" y="735"/>
                    </a:lnTo>
                    <a:lnTo>
                      <a:pt x="55" y="843"/>
                    </a:lnTo>
                    <a:lnTo>
                      <a:pt x="28" y="952"/>
                    </a:lnTo>
                    <a:lnTo>
                      <a:pt x="0" y="1075"/>
                    </a:lnTo>
                    <a:lnTo>
                      <a:pt x="0" y="1197"/>
                    </a:lnTo>
                    <a:lnTo>
                      <a:pt x="0" y="1319"/>
                    </a:lnTo>
                    <a:lnTo>
                      <a:pt x="28" y="1442"/>
                    </a:lnTo>
                    <a:lnTo>
                      <a:pt x="55" y="1564"/>
                    </a:lnTo>
                    <a:lnTo>
                      <a:pt x="96" y="1673"/>
                    </a:lnTo>
                    <a:lnTo>
                      <a:pt x="150" y="1768"/>
                    </a:lnTo>
                    <a:lnTo>
                      <a:pt x="204" y="1877"/>
                    </a:lnTo>
                    <a:lnTo>
                      <a:pt x="272" y="1972"/>
                    </a:lnTo>
                    <a:lnTo>
                      <a:pt x="354" y="2054"/>
                    </a:lnTo>
                    <a:lnTo>
                      <a:pt x="436" y="2136"/>
                    </a:lnTo>
                    <a:lnTo>
                      <a:pt x="531" y="2204"/>
                    </a:lnTo>
                    <a:lnTo>
                      <a:pt x="626" y="2258"/>
                    </a:lnTo>
                    <a:lnTo>
                      <a:pt x="735" y="2312"/>
                    </a:lnTo>
                    <a:lnTo>
                      <a:pt x="844" y="2353"/>
                    </a:lnTo>
                    <a:lnTo>
                      <a:pt x="953" y="2380"/>
                    </a:lnTo>
                    <a:lnTo>
                      <a:pt x="1075" y="2394"/>
                    </a:lnTo>
                    <a:lnTo>
                      <a:pt x="1197" y="2408"/>
                    </a:lnTo>
                    <a:lnTo>
                      <a:pt x="1320" y="2394"/>
                    </a:lnTo>
                    <a:lnTo>
                      <a:pt x="1442" y="2380"/>
                    </a:lnTo>
                    <a:lnTo>
                      <a:pt x="1565" y="2353"/>
                    </a:lnTo>
                    <a:lnTo>
                      <a:pt x="1674" y="2312"/>
                    </a:lnTo>
                    <a:lnTo>
                      <a:pt x="1769" y="2258"/>
                    </a:lnTo>
                    <a:lnTo>
                      <a:pt x="1878" y="2204"/>
                    </a:lnTo>
                    <a:lnTo>
                      <a:pt x="1973" y="2136"/>
                    </a:lnTo>
                    <a:lnTo>
                      <a:pt x="2054" y="2054"/>
                    </a:lnTo>
                    <a:lnTo>
                      <a:pt x="2136" y="1972"/>
                    </a:lnTo>
                    <a:lnTo>
                      <a:pt x="2204" y="1877"/>
                    </a:lnTo>
                    <a:lnTo>
                      <a:pt x="2258" y="1768"/>
                    </a:lnTo>
                    <a:lnTo>
                      <a:pt x="2313" y="1673"/>
                    </a:lnTo>
                    <a:lnTo>
                      <a:pt x="2354" y="1564"/>
                    </a:lnTo>
                    <a:lnTo>
                      <a:pt x="2381" y="1442"/>
                    </a:lnTo>
                    <a:lnTo>
                      <a:pt x="2394" y="1319"/>
                    </a:lnTo>
                    <a:lnTo>
                      <a:pt x="2408" y="1197"/>
                    </a:lnTo>
                    <a:lnTo>
                      <a:pt x="2394" y="1075"/>
                    </a:lnTo>
                    <a:lnTo>
                      <a:pt x="2381" y="952"/>
                    </a:lnTo>
                    <a:lnTo>
                      <a:pt x="2354" y="843"/>
                    </a:lnTo>
                    <a:lnTo>
                      <a:pt x="2313" y="735"/>
                    </a:lnTo>
                    <a:lnTo>
                      <a:pt x="2258" y="626"/>
                    </a:lnTo>
                    <a:lnTo>
                      <a:pt x="2204" y="531"/>
                    </a:lnTo>
                    <a:lnTo>
                      <a:pt x="2136" y="435"/>
                    </a:lnTo>
                    <a:lnTo>
                      <a:pt x="2054" y="354"/>
                    </a:lnTo>
                    <a:lnTo>
                      <a:pt x="1973" y="272"/>
                    </a:lnTo>
                    <a:lnTo>
                      <a:pt x="1878" y="204"/>
                    </a:lnTo>
                    <a:lnTo>
                      <a:pt x="1769" y="150"/>
                    </a:lnTo>
                    <a:lnTo>
                      <a:pt x="1674" y="95"/>
                    </a:lnTo>
                    <a:lnTo>
                      <a:pt x="1565" y="54"/>
                    </a:lnTo>
                    <a:lnTo>
                      <a:pt x="1442" y="27"/>
                    </a:lnTo>
                    <a:lnTo>
                      <a:pt x="1320" y="0"/>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21" name="Google Shape;1313;p30_0"/>
              <p:cNvSpPr/>
              <p:nvPr/>
            </p:nvSpPr>
            <p:spPr>
              <a:xfrm>
                <a:off x="7076160" y="1578960"/>
                <a:ext cx="45720" cy="47880"/>
              </a:xfrm>
              <a:custGeom>
                <a:avLst/>
                <a:gdLst/>
                <a:ahLst/>
                <a:cxnLst/>
                <a:rect l="l" t="t" r="r" b="b"/>
                <a:pathLst>
                  <a:path w="1062" h="1103">
                    <a:moveTo>
                      <a:pt x="1" y="0"/>
                    </a:moveTo>
                    <a:lnTo>
                      <a:pt x="1" y="776"/>
                    </a:lnTo>
                    <a:lnTo>
                      <a:pt x="1062" y="1102"/>
                    </a:lnTo>
                    <a:lnTo>
                      <a:pt x="1062" y="245"/>
                    </a:lnTo>
                    <a:lnTo>
                      <a:pt x="667" y="136"/>
                    </a:lnTo>
                    <a:lnTo>
                      <a:pt x="314" y="55"/>
                    </a:lnTo>
                    <a:lnTo>
                      <a:pt x="1" y="0"/>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22" name="Google Shape;1314;p30_0"/>
              <p:cNvSpPr/>
              <p:nvPr/>
            </p:nvSpPr>
            <p:spPr>
              <a:xfrm>
                <a:off x="7156440" y="1710360"/>
                <a:ext cx="104760" cy="105120"/>
              </a:xfrm>
              <a:custGeom>
                <a:avLst/>
                <a:gdLst/>
                <a:ahLst/>
                <a:cxnLst/>
                <a:rect l="l" t="t" r="r" b="b"/>
                <a:pathLst>
                  <a:path w="2408" h="2409">
                    <a:moveTo>
                      <a:pt x="1211" y="1"/>
                    </a:moveTo>
                    <a:lnTo>
                      <a:pt x="1088" y="14"/>
                    </a:lnTo>
                    <a:lnTo>
                      <a:pt x="966" y="28"/>
                    </a:lnTo>
                    <a:lnTo>
                      <a:pt x="844" y="55"/>
                    </a:lnTo>
                    <a:lnTo>
                      <a:pt x="735" y="96"/>
                    </a:lnTo>
                    <a:lnTo>
                      <a:pt x="640" y="150"/>
                    </a:lnTo>
                    <a:lnTo>
                      <a:pt x="531" y="218"/>
                    </a:lnTo>
                    <a:lnTo>
                      <a:pt x="436" y="286"/>
                    </a:lnTo>
                    <a:lnTo>
                      <a:pt x="354" y="354"/>
                    </a:lnTo>
                    <a:lnTo>
                      <a:pt x="272" y="449"/>
                    </a:lnTo>
                    <a:lnTo>
                      <a:pt x="204" y="531"/>
                    </a:lnTo>
                    <a:lnTo>
                      <a:pt x="150" y="640"/>
                    </a:lnTo>
                    <a:lnTo>
                      <a:pt x="95" y="735"/>
                    </a:lnTo>
                    <a:lnTo>
                      <a:pt x="55" y="858"/>
                    </a:lnTo>
                    <a:lnTo>
                      <a:pt x="27" y="966"/>
                    </a:lnTo>
                    <a:lnTo>
                      <a:pt x="14" y="1089"/>
                    </a:lnTo>
                    <a:lnTo>
                      <a:pt x="0" y="1211"/>
                    </a:lnTo>
                    <a:lnTo>
                      <a:pt x="14" y="1334"/>
                    </a:lnTo>
                    <a:lnTo>
                      <a:pt x="27" y="1456"/>
                    </a:lnTo>
                    <a:lnTo>
                      <a:pt x="55" y="1565"/>
                    </a:lnTo>
                    <a:lnTo>
                      <a:pt x="95" y="1674"/>
                    </a:lnTo>
                    <a:lnTo>
                      <a:pt x="150" y="1783"/>
                    </a:lnTo>
                    <a:lnTo>
                      <a:pt x="204" y="1878"/>
                    </a:lnTo>
                    <a:lnTo>
                      <a:pt x="272" y="1973"/>
                    </a:lnTo>
                    <a:lnTo>
                      <a:pt x="354" y="2055"/>
                    </a:lnTo>
                    <a:lnTo>
                      <a:pt x="436" y="2136"/>
                    </a:lnTo>
                    <a:lnTo>
                      <a:pt x="531" y="2204"/>
                    </a:lnTo>
                    <a:lnTo>
                      <a:pt x="640" y="2272"/>
                    </a:lnTo>
                    <a:lnTo>
                      <a:pt x="735" y="2313"/>
                    </a:lnTo>
                    <a:lnTo>
                      <a:pt x="844" y="2354"/>
                    </a:lnTo>
                    <a:lnTo>
                      <a:pt x="966" y="2395"/>
                    </a:lnTo>
                    <a:lnTo>
                      <a:pt x="1088" y="2408"/>
                    </a:lnTo>
                    <a:lnTo>
                      <a:pt x="1333" y="2408"/>
                    </a:lnTo>
                    <a:lnTo>
                      <a:pt x="1456" y="2395"/>
                    </a:lnTo>
                    <a:lnTo>
                      <a:pt x="1565" y="2354"/>
                    </a:lnTo>
                    <a:lnTo>
                      <a:pt x="1673" y="2313"/>
                    </a:lnTo>
                    <a:lnTo>
                      <a:pt x="1782" y="2272"/>
                    </a:lnTo>
                    <a:lnTo>
                      <a:pt x="1877" y="2204"/>
                    </a:lnTo>
                    <a:lnTo>
                      <a:pt x="1973" y="2136"/>
                    </a:lnTo>
                    <a:lnTo>
                      <a:pt x="2054" y="2055"/>
                    </a:lnTo>
                    <a:lnTo>
                      <a:pt x="2136" y="1973"/>
                    </a:lnTo>
                    <a:lnTo>
                      <a:pt x="2204" y="1878"/>
                    </a:lnTo>
                    <a:lnTo>
                      <a:pt x="2272" y="1783"/>
                    </a:lnTo>
                    <a:lnTo>
                      <a:pt x="2313" y="1674"/>
                    </a:lnTo>
                    <a:lnTo>
                      <a:pt x="2354" y="1565"/>
                    </a:lnTo>
                    <a:lnTo>
                      <a:pt x="2381" y="1456"/>
                    </a:lnTo>
                    <a:lnTo>
                      <a:pt x="2408" y="1334"/>
                    </a:lnTo>
                    <a:lnTo>
                      <a:pt x="2408" y="1211"/>
                    </a:lnTo>
                    <a:lnTo>
                      <a:pt x="2408" y="1089"/>
                    </a:lnTo>
                    <a:lnTo>
                      <a:pt x="2381" y="966"/>
                    </a:lnTo>
                    <a:lnTo>
                      <a:pt x="2354" y="858"/>
                    </a:lnTo>
                    <a:lnTo>
                      <a:pt x="2313" y="735"/>
                    </a:lnTo>
                    <a:lnTo>
                      <a:pt x="2272" y="640"/>
                    </a:lnTo>
                    <a:lnTo>
                      <a:pt x="2204" y="531"/>
                    </a:lnTo>
                    <a:lnTo>
                      <a:pt x="2136" y="449"/>
                    </a:lnTo>
                    <a:lnTo>
                      <a:pt x="2054" y="354"/>
                    </a:lnTo>
                    <a:lnTo>
                      <a:pt x="1973" y="286"/>
                    </a:lnTo>
                    <a:lnTo>
                      <a:pt x="1877" y="218"/>
                    </a:lnTo>
                    <a:lnTo>
                      <a:pt x="1782" y="150"/>
                    </a:lnTo>
                    <a:lnTo>
                      <a:pt x="1673" y="96"/>
                    </a:lnTo>
                    <a:lnTo>
                      <a:pt x="1565" y="55"/>
                    </a:lnTo>
                    <a:lnTo>
                      <a:pt x="1456" y="28"/>
                    </a:lnTo>
                    <a:lnTo>
                      <a:pt x="1333" y="14"/>
                    </a:lnTo>
                    <a:lnTo>
                      <a:pt x="1211" y="1"/>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23" name="Google Shape;1315;p30_0"/>
              <p:cNvSpPr/>
              <p:nvPr/>
            </p:nvSpPr>
            <p:spPr>
              <a:xfrm>
                <a:off x="6780960" y="1610280"/>
                <a:ext cx="437040" cy="306720"/>
              </a:xfrm>
              <a:custGeom>
                <a:avLst/>
                <a:gdLst/>
                <a:ahLst/>
                <a:cxnLst/>
                <a:rect l="l" t="t" r="r" b="b"/>
                <a:pathLst>
                  <a:path w="9998" h="7020">
                    <a:moveTo>
                      <a:pt x="3333" y="1"/>
                    </a:moveTo>
                    <a:lnTo>
                      <a:pt x="3156" y="14"/>
                    </a:lnTo>
                    <a:lnTo>
                      <a:pt x="2979" y="42"/>
                    </a:lnTo>
                    <a:lnTo>
                      <a:pt x="2802" y="69"/>
                    </a:lnTo>
                    <a:lnTo>
                      <a:pt x="2639" y="110"/>
                    </a:lnTo>
                    <a:lnTo>
                      <a:pt x="2462" y="164"/>
                    </a:lnTo>
                    <a:lnTo>
                      <a:pt x="2299" y="218"/>
                    </a:lnTo>
                    <a:lnTo>
                      <a:pt x="2149" y="273"/>
                    </a:lnTo>
                    <a:lnTo>
                      <a:pt x="1986" y="341"/>
                    </a:lnTo>
                    <a:lnTo>
                      <a:pt x="1836" y="422"/>
                    </a:lnTo>
                    <a:lnTo>
                      <a:pt x="1687" y="504"/>
                    </a:lnTo>
                    <a:lnTo>
                      <a:pt x="1551" y="599"/>
                    </a:lnTo>
                    <a:lnTo>
                      <a:pt x="1279" y="803"/>
                    </a:lnTo>
                    <a:lnTo>
                      <a:pt x="1034" y="1035"/>
                    </a:lnTo>
                    <a:lnTo>
                      <a:pt x="803" y="1279"/>
                    </a:lnTo>
                    <a:lnTo>
                      <a:pt x="599" y="1551"/>
                    </a:lnTo>
                    <a:lnTo>
                      <a:pt x="503" y="1687"/>
                    </a:lnTo>
                    <a:lnTo>
                      <a:pt x="422" y="1837"/>
                    </a:lnTo>
                    <a:lnTo>
                      <a:pt x="340" y="1987"/>
                    </a:lnTo>
                    <a:lnTo>
                      <a:pt x="272" y="2150"/>
                    </a:lnTo>
                    <a:lnTo>
                      <a:pt x="218" y="2300"/>
                    </a:lnTo>
                    <a:lnTo>
                      <a:pt x="163" y="2463"/>
                    </a:lnTo>
                    <a:lnTo>
                      <a:pt x="109" y="2640"/>
                    </a:lnTo>
                    <a:lnTo>
                      <a:pt x="68" y="2803"/>
                    </a:lnTo>
                    <a:lnTo>
                      <a:pt x="41" y="2980"/>
                    </a:lnTo>
                    <a:lnTo>
                      <a:pt x="14" y="3157"/>
                    </a:lnTo>
                    <a:lnTo>
                      <a:pt x="0" y="3333"/>
                    </a:lnTo>
                    <a:lnTo>
                      <a:pt x="0" y="3510"/>
                    </a:lnTo>
                    <a:lnTo>
                      <a:pt x="0" y="3687"/>
                    </a:lnTo>
                    <a:lnTo>
                      <a:pt x="14" y="3864"/>
                    </a:lnTo>
                    <a:lnTo>
                      <a:pt x="41" y="4041"/>
                    </a:lnTo>
                    <a:lnTo>
                      <a:pt x="68" y="4218"/>
                    </a:lnTo>
                    <a:lnTo>
                      <a:pt x="109" y="4381"/>
                    </a:lnTo>
                    <a:lnTo>
                      <a:pt x="163" y="4544"/>
                    </a:lnTo>
                    <a:lnTo>
                      <a:pt x="218" y="4707"/>
                    </a:lnTo>
                    <a:lnTo>
                      <a:pt x="272" y="4870"/>
                    </a:lnTo>
                    <a:lnTo>
                      <a:pt x="340" y="5034"/>
                    </a:lnTo>
                    <a:lnTo>
                      <a:pt x="422" y="5183"/>
                    </a:lnTo>
                    <a:lnTo>
                      <a:pt x="503" y="5319"/>
                    </a:lnTo>
                    <a:lnTo>
                      <a:pt x="599" y="5469"/>
                    </a:lnTo>
                    <a:lnTo>
                      <a:pt x="803" y="5741"/>
                    </a:lnTo>
                    <a:lnTo>
                      <a:pt x="1034" y="5986"/>
                    </a:lnTo>
                    <a:lnTo>
                      <a:pt x="1279" y="6217"/>
                    </a:lnTo>
                    <a:lnTo>
                      <a:pt x="1551" y="6421"/>
                    </a:lnTo>
                    <a:lnTo>
                      <a:pt x="1687" y="6503"/>
                    </a:lnTo>
                    <a:lnTo>
                      <a:pt x="1836" y="6598"/>
                    </a:lnTo>
                    <a:lnTo>
                      <a:pt x="1986" y="6666"/>
                    </a:lnTo>
                    <a:lnTo>
                      <a:pt x="2149" y="6748"/>
                    </a:lnTo>
                    <a:lnTo>
                      <a:pt x="2299" y="6802"/>
                    </a:lnTo>
                    <a:lnTo>
                      <a:pt x="2462" y="6856"/>
                    </a:lnTo>
                    <a:lnTo>
                      <a:pt x="2639" y="6911"/>
                    </a:lnTo>
                    <a:lnTo>
                      <a:pt x="2802" y="6952"/>
                    </a:lnTo>
                    <a:lnTo>
                      <a:pt x="2979" y="6979"/>
                    </a:lnTo>
                    <a:lnTo>
                      <a:pt x="3156" y="7006"/>
                    </a:lnTo>
                    <a:lnTo>
                      <a:pt x="3333" y="7020"/>
                    </a:lnTo>
                    <a:lnTo>
                      <a:pt x="6488" y="7020"/>
                    </a:lnTo>
                    <a:lnTo>
                      <a:pt x="6801" y="7006"/>
                    </a:lnTo>
                    <a:lnTo>
                      <a:pt x="7101" y="6965"/>
                    </a:lnTo>
                    <a:lnTo>
                      <a:pt x="7400" y="6897"/>
                    </a:lnTo>
                    <a:lnTo>
                      <a:pt x="7699" y="6802"/>
                    </a:lnTo>
                    <a:lnTo>
                      <a:pt x="7971" y="6680"/>
                    </a:lnTo>
                    <a:lnTo>
                      <a:pt x="8243" y="6544"/>
                    </a:lnTo>
                    <a:lnTo>
                      <a:pt x="8502" y="6380"/>
                    </a:lnTo>
                    <a:lnTo>
                      <a:pt x="8733" y="6204"/>
                    </a:lnTo>
                    <a:lnTo>
                      <a:pt x="8964" y="5999"/>
                    </a:lnTo>
                    <a:lnTo>
                      <a:pt x="9168" y="5768"/>
                    </a:lnTo>
                    <a:lnTo>
                      <a:pt x="9345" y="5537"/>
                    </a:lnTo>
                    <a:lnTo>
                      <a:pt x="9522" y="5279"/>
                    </a:lnTo>
                    <a:lnTo>
                      <a:pt x="9658" y="5020"/>
                    </a:lnTo>
                    <a:lnTo>
                      <a:pt x="9780" y="4734"/>
                    </a:lnTo>
                    <a:lnTo>
                      <a:pt x="9876" y="4449"/>
                    </a:lnTo>
                    <a:lnTo>
                      <a:pt x="9944" y="4136"/>
                    </a:lnTo>
                    <a:lnTo>
                      <a:pt x="9984" y="3823"/>
                    </a:lnTo>
                    <a:lnTo>
                      <a:pt x="9998" y="3510"/>
                    </a:lnTo>
                    <a:lnTo>
                      <a:pt x="9998" y="3333"/>
                    </a:lnTo>
                    <a:lnTo>
                      <a:pt x="9984" y="3157"/>
                    </a:lnTo>
                    <a:lnTo>
                      <a:pt x="9957" y="2980"/>
                    </a:lnTo>
                    <a:lnTo>
                      <a:pt x="9930" y="2803"/>
                    </a:lnTo>
                    <a:lnTo>
                      <a:pt x="9889" y="2640"/>
                    </a:lnTo>
                    <a:lnTo>
                      <a:pt x="9848" y="2463"/>
                    </a:lnTo>
                    <a:lnTo>
                      <a:pt x="9780" y="2300"/>
                    </a:lnTo>
                    <a:lnTo>
                      <a:pt x="9726" y="2150"/>
                    </a:lnTo>
                    <a:lnTo>
                      <a:pt x="9658" y="1987"/>
                    </a:lnTo>
                    <a:lnTo>
                      <a:pt x="9576" y="1837"/>
                    </a:lnTo>
                    <a:lnTo>
                      <a:pt x="9495" y="1687"/>
                    </a:lnTo>
                    <a:lnTo>
                      <a:pt x="9399" y="1551"/>
                    </a:lnTo>
                    <a:lnTo>
                      <a:pt x="9195" y="1279"/>
                    </a:lnTo>
                    <a:lnTo>
                      <a:pt x="8964" y="1035"/>
                    </a:lnTo>
                    <a:lnTo>
                      <a:pt x="8787" y="858"/>
                    </a:lnTo>
                    <a:lnTo>
                      <a:pt x="8583" y="695"/>
                    </a:lnTo>
                    <a:lnTo>
                      <a:pt x="8379" y="558"/>
                    </a:lnTo>
                    <a:lnTo>
                      <a:pt x="8162" y="422"/>
                    </a:lnTo>
                    <a:lnTo>
                      <a:pt x="7944" y="314"/>
                    </a:lnTo>
                    <a:lnTo>
                      <a:pt x="7699" y="218"/>
                    </a:lnTo>
                    <a:lnTo>
                      <a:pt x="7454" y="137"/>
                    </a:lnTo>
                    <a:lnTo>
                      <a:pt x="7209" y="69"/>
                    </a:lnTo>
                    <a:lnTo>
                      <a:pt x="7033" y="42"/>
                    </a:lnTo>
                    <a:lnTo>
                      <a:pt x="6856" y="14"/>
                    </a:lnTo>
                    <a:lnTo>
                      <a:pt x="6679"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24" name="Google Shape;1316;p30_0"/>
              <p:cNvSpPr/>
              <p:nvPr/>
            </p:nvSpPr>
            <p:spPr>
              <a:xfrm>
                <a:off x="7003440" y="1610280"/>
                <a:ext cx="140040" cy="306720"/>
              </a:xfrm>
              <a:custGeom>
                <a:avLst/>
                <a:gdLst/>
                <a:ahLst/>
                <a:cxnLst/>
                <a:rect l="l" t="t" r="r" b="b"/>
                <a:pathLst>
                  <a:path w="3211" h="7020">
                    <a:moveTo>
                      <a:pt x="449" y="1"/>
                    </a:moveTo>
                    <a:lnTo>
                      <a:pt x="381" y="137"/>
                    </a:lnTo>
                    <a:lnTo>
                      <a:pt x="327" y="300"/>
                    </a:lnTo>
                    <a:lnTo>
                      <a:pt x="259" y="463"/>
                    </a:lnTo>
                    <a:lnTo>
                      <a:pt x="218" y="654"/>
                    </a:lnTo>
                    <a:lnTo>
                      <a:pt x="136" y="1062"/>
                    </a:lnTo>
                    <a:lnTo>
                      <a:pt x="68" y="1497"/>
                    </a:lnTo>
                    <a:lnTo>
                      <a:pt x="28" y="1973"/>
                    </a:lnTo>
                    <a:lnTo>
                      <a:pt x="14" y="2476"/>
                    </a:lnTo>
                    <a:lnTo>
                      <a:pt x="0" y="2980"/>
                    </a:lnTo>
                    <a:lnTo>
                      <a:pt x="0" y="3497"/>
                    </a:lnTo>
                    <a:lnTo>
                      <a:pt x="14" y="4014"/>
                    </a:lnTo>
                    <a:lnTo>
                      <a:pt x="41" y="4517"/>
                    </a:lnTo>
                    <a:lnTo>
                      <a:pt x="96" y="5469"/>
                    </a:lnTo>
                    <a:lnTo>
                      <a:pt x="164" y="6258"/>
                    </a:lnTo>
                    <a:lnTo>
                      <a:pt x="204" y="6843"/>
                    </a:lnTo>
                    <a:lnTo>
                      <a:pt x="232" y="7020"/>
                    </a:lnTo>
                    <a:lnTo>
                      <a:pt x="1401" y="7020"/>
                    </a:lnTo>
                    <a:lnTo>
                      <a:pt x="1714" y="7006"/>
                    </a:lnTo>
                    <a:lnTo>
                      <a:pt x="2014" y="6965"/>
                    </a:lnTo>
                    <a:lnTo>
                      <a:pt x="2190" y="6680"/>
                    </a:lnTo>
                    <a:lnTo>
                      <a:pt x="2381" y="6340"/>
                    </a:lnTo>
                    <a:lnTo>
                      <a:pt x="2558" y="5959"/>
                    </a:lnTo>
                    <a:lnTo>
                      <a:pt x="2735" y="5537"/>
                    </a:lnTo>
                    <a:lnTo>
                      <a:pt x="2884" y="5088"/>
                    </a:lnTo>
                    <a:lnTo>
                      <a:pt x="2952" y="4843"/>
                    </a:lnTo>
                    <a:lnTo>
                      <a:pt x="3020" y="4585"/>
                    </a:lnTo>
                    <a:lnTo>
                      <a:pt x="3075" y="4326"/>
                    </a:lnTo>
                    <a:lnTo>
                      <a:pt x="3115" y="4068"/>
                    </a:lnTo>
                    <a:lnTo>
                      <a:pt x="3156" y="3796"/>
                    </a:lnTo>
                    <a:lnTo>
                      <a:pt x="3183" y="3510"/>
                    </a:lnTo>
                    <a:lnTo>
                      <a:pt x="3211" y="3184"/>
                    </a:lnTo>
                    <a:lnTo>
                      <a:pt x="3197" y="2871"/>
                    </a:lnTo>
                    <a:lnTo>
                      <a:pt x="3183" y="2572"/>
                    </a:lnTo>
                    <a:lnTo>
                      <a:pt x="3143" y="2286"/>
                    </a:lnTo>
                    <a:lnTo>
                      <a:pt x="3102" y="2014"/>
                    </a:lnTo>
                    <a:lnTo>
                      <a:pt x="3034" y="1756"/>
                    </a:lnTo>
                    <a:lnTo>
                      <a:pt x="2966" y="1524"/>
                    </a:lnTo>
                    <a:lnTo>
                      <a:pt x="2884" y="1293"/>
                    </a:lnTo>
                    <a:lnTo>
                      <a:pt x="2789" y="1089"/>
                    </a:lnTo>
                    <a:lnTo>
                      <a:pt x="2694" y="899"/>
                    </a:lnTo>
                    <a:lnTo>
                      <a:pt x="2598" y="722"/>
                    </a:lnTo>
                    <a:lnTo>
                      <a:pt x="2503" y="558"/>
                    </a:lnTo>
                    <a:lnTo>
                      <a:pt x="2299" y="286"/>
                    </a:lnTo>
                    <a:lnTo>
                      <a:pt x="2122" y="69"/>
                    </a:lnTo>
                    <a:lnTo>
                      <a:pt x="1946" y="42"/>
                    </a:lnTo>
                    <a:lnTo>
                      <a:pt x="1769" y="14"/>
                    </a:lnTo>
                    <a:lnTo>
                      <a:pt x="1592" y="1"/>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25" name="Google Shape;1317;p30_0"/>
              <p:cNvSpPr/>
              <p:nvPr/>
            </p:nvSpPr>
            <p:spPr>
              <a:xfrm>
                <a:off x="6107760" y="1450440"/>
                <a:ext cx="987480" cy="601920"/>
              </a:xfrm>
              <a:custGeom>
                <a:avLst/>
                <a:gdLst/>
                <a:ahLst/>
                <a:cxnLst/>
                <a:rect l="l" t="t" r="r" b="b"/>
                <a:pathLst>
                  <a:path w="22581" h="13767">
                    <a:moveTo>
                      <a:pt x="6530" y="0"/>
                    </a:moveTo>
                    <a:lnTo>
                      <a:pt x="6176" y="28"/>
                    </a:lnTo>
                    <a:lnTo>
                      <a:pt x="5836" y="82"/>
                    </a:lnTo>
                    <a:lnTo>
                      <a:pt x="5496" y="136"/>
                    </a:lnTo>
                    <a:lnTo>
                      <a:pt x="5169" y="218"/>
                    </a:lnTo>
                    <a:lnTo>
                      <a:pt x="4843" y="313"/>
                    </a:lnTo>
                    <a:lnTo>
                      <a:pt x="4517" y="422"/>
                    </a:lnTo>
                    <a:lnTo>
                      <a:pt x="4204" y="544"/>
                    </a:lnTo>
                    <a:lnTo>
                      <a:pt x="3904" y="680"/>
                    </a:lnTo>
                    <a:lnTo>
                      <a:pt x="3605" y="830"/>
                    </a:lnTo>
                    <a:lnTo>
                      <a:pt x="3320" y="993"/>
                    </a:lnTo>
                    <a:lnTo>
                      <a:pt x="3034" y="1170"/>
                    </a:lnTo>
                    <a:lnTo>
                      <a:pt x="2775" y="1374"/>
                    </a:lnTo>
                    <a:lnTo>
                      <a:pt x="2503" y="1578"/>
                    </a:lnTo>
                    <a:lnTo>
                      <a:pt x="2258" y="1796"/>
                    </a:lnTo>
                    <a:lnTo>
                      <a:pt x="2014" y="2013"/>
                    </a:lnTo>
                    <a:lnTo>
                      <a:pt x="1850" y="2190"/>
                    </a:lnTo>
                    <a:lnTo>
                      <a:pt x="1687" y="2381"/>
                    </a:lnTo>
                    <a:lnTo>
                      <a:pt x="1524" y="2558"/>
                    </a:lnTo>
                    <a:lnTo>
                      <a:pt x="1374" y="2748"/>
                    </a:lnTo>
                    <a:lnTo>
                      <a:pt x="1238" y="2952"/>
                    </a:lnTo>
                    <a:lnTo>
                      <a:pt x="1102" y="3156"/>
                    </a:lnTo>
                    <a:lnTo>
                      <a:pt x="966" y="3360"/>
                    </a:lnTo>
                    <a:lnTo>
                      <a:pt x="844" y="3578"/>
                    </a:lnTo>
                    <a:lnTo>
                      <a:pt x="653" y="3945"/>
                    </a:lnTo>
                    <a:lnTo>
                      <a:pt x="490" y="4340"/>
                    </a:lnTo>
                    <a:lnTo>
                      <a:pt x="341" y="4734"/>
                    </a:lnTo>
                    <a:lnTo>
                      <a:pt x="218" y="5142"/>
                    </a:lnTo>
                    <a:lnTo>
                      <a:pt x="123" y="5564"/>
                    </a:lnTo>
                    <a:lnTo>
                      <a:pt x="55" y="5999"/>
                    </a:lnTo>
                    <a:lnTo>
                      <a:pt x="14" y="6434"/>
                    </a:lnTo>
                    <a:lnTo>
                      <a:pt x="0" y="6883"/>
                    </a:lnTo>
                    <a:lnTo>
                      <a:pt x="0" y="7250"/>
                    </a:lnTo>
                    <a:lnTo>
                      <a:pt x="41" y="7631"/>
                    </a:lnTo>
                    <a:lnTo>
                      <a:pt x="82" y="7999"/>
                    </a:lnTo>
                    <a:lnTo>
                      <a:pt x="164" y="8352"/>
                    </a:lnTo>
                    <a:lnTo>
                      <a:pt x="232" y="8638"/>
                    </a:lnTo>
                    <a:lnTo>
                      <a:pt x="313" y="8924"/>
                    </a:lnTo>
                    <a:lnTo>
                      <a:pt x="409" y="9209"/>
                    </a:lnTo>
                    <a:lnTo>
                      <a:pt x="504" y="9481"/>
                    </a:lnTo>
                    <a:lnTo>
                      <a:pt x="626" y="9740"/>
                    </a:lnTo>
                    <a:lnTo>
                      <a:pt x="749" y="9998"/>
                    </a:lnTo>
                    <a:lnTo>
                      <a:pt x="885" y="10257"/>
                    </a:lnTo>
                    <a:lnTo>
                      <a:pt x="1034" y="10501"/>
                    </a:lnTo>
                    <a:lnTo>
                      <a:pt x="1197" y="10746"/>
                    </a:lnTo>
                    <a:lnTo>
                      <a:pt x="1361" y="10978"/>
                    </a:lnTo>
                    <a:lnTo>
                      <a:pt x="1538" y="11209"/>
                    </a:lnTo>
                    <a:lnTo>
                      <a:pt x="1714" y="11426"/>
                    </a:lnTo>
                    <a:lnTo>
                      <a:pt x="1918" y="11630"/>
                    </a:lnTo>
                    <a:lnTo>
                      <a:pt x="2122" y="11834"/>
                    </a:lnTo>
                    <a:lnTo>
                      <a:pt x="2327" y="12025"/>
                    </a:lnTo>
                    <a:lnTo>
                      <a:pt x="2544" y="12215"/>
                    </a:lnTo>
                    <a:lnTo>
                      <a:pt x="2775" y="12392"/>
                    </a:lnTo>
                    <a:lnTo>
                      <a:pt x="3007" y="12555"/>
                    </a:lnTo>
                    <a:lnTo>
                      <a:pt x="3251" y="12719"/>
                    </a:lnTo>
                    <a:lnTo>
                      <a:pt x="3496" y="12868"/>
                    </a:lnTo>
                    <a:lnTo>
                      <a:pt x="3741" y="13004"/>
                    </a:lnTo>
                    <a:lnTo>
                      <a:pt x="4000" y="13127"/>
                    </a:lnTo>
                    <a:lnTo>
                      <a:pt x="4272" y="13249"/>
                    </a:lnTo>
                    <a:lnTo>
                      <a:pt x="4544" y="13358"/>
                    </a:lnTo>
                    <a:lnTo>
                      <a:pt x="4816" y="13440"/>
                    </a:lnTo>
                    <a:lnTo>
                      <a:pt x="5101" y="13535"/>
                    </a:lnTo>
                    <a:lnTo>
                      <a:pt x="5387" y="13603"/>
                    </a:lnTo>
                    <a:lnTo>
                      <a:pt x="5673" y="13657"/>
                    </a:lnTo>
                    <a:lnTo>
                      <a:pt x="5972" y="13698"/>
                    </a:lnTo>
                    <a:lnTo>
                      <a:pt x="6271" y="13739"/>
                    </a:lnTo>
                    <a:lnTo>
                      <a:pt x="6571" y="13752"/>
                    </a:lnTo>
                    <a:lnTo>
                      <a:pt x="6883" y="13766"/>
                    </a:lnTo>
                    <a:lnTo>
                      <a:pt x="15698" y="13766"/>
                    </a:lnTo>
                    <a:lnTo>
                      <a:pt x="16052" y="13752"/>
                    </a:lnTo>
                    <a:lnTo>
                      <a:pt x="16405" y="13725"/>
                    </a:lnTo>
                    <a:lnTo>
                      <a:pt x="16745" y="13684"/>
                    </a:lnTo>
                    <a:lnTo>
                      <a:pt x="17085" y="13616"/>
                    </a:lnTo>
                    <a:lnTo>
                      <a:pt x="17412" y="13548"/>
                    </a:lnTo>
                    <a:lnTo>
                      <a:pt x="17738" y="13453"/>
                    </a:lnTo>
                    <a:lnTo>
                      <a:pt x="18065" y="13344"/>
                    </a:lnTo>
                    <a:lnTo>
                      <a:pt x="18378" y="13222"/>
                    </a:lnTo>
                    <a:lnTo>
                      <a:pt x="18677" y="13086"/>
                    </a:lnTo>
                    <a:lnTo>
                      <a:pt x="18976" y="12923"/>
                    </a:lnTo>
                    <a:lnTo>
                      <a:pt x="19262" y="12759"/>
                    </a:lnTo>
                    <a:lnTo>
                      <a:pt x="19547" y="12583"/>
                    </a:lnTo>
                    <a:lnTo>
                      <a:pt x="19819" y="12392"/>
                    </a:lnTo>
                    <a:lnTo>
                      <a:pt x="20078" y="12188"/>
                    </a:lnTo>
                    <a:lnTo>
                      <a:pt x="20323" y="11971"/>
                    </a:lnTo>
                    <a:lnTo>
                      <a:pt x="20568" y="11739"/>
                    </a:lnTo>
                    <a:lnTo>
                      <a:pt x="20731" y="11562"/>
                    </a:lnTo>
                    <a:lnTo>
                      <a:pt x="20894" y="11386"/>
                    </a:lnTo>
                    <a:lnTo>
                      <a:pt x="21044" y="11195"/>
                    </a:lnTo>
                    <a:lnTo>
                      <a:pt x="21193" y="11005"/>
                    </a:lnTo>
                    <a:lnTo>
                      <a:pt x="21343" y="10814"/>
                    </a:lnTo>
                    <a:lnTo>
                      <a:pt x="21479" y="10610"/>
                    </a:lnTo>
                    <a:lnTo>
                      <a:pt x="21601" y="10406"/>
                    </a:lnTo>
                    <a:lnTo>
                      <a:pt x="21724" y="10202"/>
                    </a:lnTo>
                    <a:lnTo>
                      <a:pt x="21846" y="9985"/>
                    </a:lnTo>
                    <a:lnTo>
                      <a:pt x="21955" y="9767"/>
                    </a:lnTo>
                    <a:lnTo>
                      <a:pt x="22050" y="9536"/>
                    </a:lnTo>
                    <a:lnTo>
                      <a:pt x="22146" y="9304"/>
                    </a:lnTo>
                    <a:lnTo>
                      <a:pt x="22227" y="9073"/>
                    </a:lnTo>
                    <a:lnTo>
                      <a:pt x="22295" y="8842"/>
                    </a:lnTo>
                    <a:lnTo>
                      <a:pt x="22363" y="8597"/>
                    </a:lnTo>
                    <a:lnTo>
                      <a:pt x="22418" y="8366"/>
                    </a:lnTo>
                    <a:lnTo>
                      <a:pt x="22431" y="8352"/>
                    </a:lnTo>
                    <a:lnTo>
                      <a:pt x="22499" y="7999"/>
                    </a:lnTo>
                    <a:lnTo>
                      <a:pt x="22540" y="7631"/>
                    </a:lnTo>
                    <a:lnTo>
                      <a:pt x="22581" y="7250"/>
                    </a:lnTo>
                    <a:lnTo>
                      <a:pt x="22581" y="6883"/>
                    </a:lnTo>
                    <a:lnTo>
                      <a:pt x="22567" y="6421"/>
                    </a:lnTo>
                    <a:lnTo>
                      <a:pt x="22526" y="5972"/>
                    </a:lnTo>
                    <a:lnTo>
                      <a:pt x="22458" y="5523"/>
                    </a:lnTo>
                    <a:lnTo>
                      <a:pt x="22350" y="5101"/>
                    </a:lnTo>
                    <a:lnTo>
                      <a:pt x="22227" y="4680"/>
                    </a:lnTo>
                    <a:lnTo>
                      <a:pt x="22064" y="4258"/>
                    </a:lnTo>
                    <a:lnTo>
                      <a:pt x="21887" y="3863"/>
                    </a:lnTo>
                    <a:lnTo>
                      <a:pt x="21683" y="3483"/>
                    </a:lnTo>
                    <a:lnTo>
                      <a:pt x="21452" y="3102"/>
                    </a:lnTo>
                    <a:lnTo>
                      <a:pt x="21193" y="2734"/>
                    </a:lnTo>
                    <a:lnTo>
                      <a:pt x="20908" y="2394"/>
                    </a:lnTo>
                    <a:lnTo>
                      <a:pt x="20608" y="2054"/>
                    </a:lnTo>
                    <a:lnTo>
                      <a:pt x="20282" y="1755"/>
                    </a:lnTo>
                    <a:lnTo>
                      <a:pt x="19942" y="1469"/>
                    </a:lnTo>
                    <a:lnTo>
                      <a:pt x="19588" y="1197"/>
                    </a:lnTo>
                    <a:lnTo>
                      <a:pt x="19207" y="966"/>
                    </a:lnTo>
                    <a:lnTo>
                      <a:pt x="18813" y="748"/>
                    </a:lnTo>
                    <a:lnTo>
                      <a:pt x="18405" y="544"/>
                    </a:lnTo>
                    <a:lnTo>
                      <a:pt x="17983" y="381"/>
                    </a:lnTo>
                    <a:lnTo>
                      <a:pt x="17548" y="245"/>
                    </a:lnTo>
                    <a:lnTo>
                      <a:pt x="17099" y="136"/>
                    </a:lnTo>
                    <a:lnTo>
                      <a:pt x="16650" y="55"/>
                    </a:lnTo>
                    <a:lnTo>
                      <a:pt x="16174" y="14"/>
                    </a:lnTo>
                    <a:lnTo>
                      <a:pt x="15943"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526" name="Google Shape;1318;p30_0"/>
              <p:cNvSpPr/>
              <p:nvPr/>
            </p:nvSpPr>
            <p:spPr>
              <a:xfrm>
                <a:off x="6266520" y="1640160"/>
                <a:ext cx="657360" cy="173880"/>
              </a:xfrm>
              <a:custGeom>
                <a:avLst/>
                <a:gdLst/>
                <a:ahLst/>
                <a:cxnLst/>
                <a:rect l="l" t="t" r="r" b="b"/>
                <a:pathLst>
                  <a:path w="15032" h="3987">
                    <a:moveTo>
                      <a:pt x="1796" y="1"/>
                    </a:moveTo>
                    <a:lnTo>
                      <a:pt x="1592" y="41"/>
                    </a:lnTo>
                    <a:lnTo>
                      <a:pt x="1401" y="82"/>
                    </a:lnTo>
                    <a:lnTo>
                      <a:pt x="1225" y="150"/>
                    </a:lnTo>
                    <a:lnTo>
                      <a:pt x="1048" y="232"/>
                    </a:lnTo>
                    <a:lnTo>
                      <a:pt x="885" y="341"/>
                    </a:lnTo>
                    <a:lnTo>
                      <a:pt x="721" y="449"/>
                    </a:lnTo>
                    <a:lnTo>
                      <a:pt x="585" y="585"/>
                    </a:lnTo>
                    <a:lnTo>
                      <a:pt x="449" y="721"/>
                    </a:lnTo>
                    <a:lnTo>
                      <a:pt x="340" y="871"/>
                    </a:lnTo>
                    <a:lnTo>
                      <a:pt x="245" y="1034"/>
                    </a:lnTo>
                    <a:lnTo>
                      <a:pt x="150" y="1211"/>
                    </a:lnTo>
                    <a:lnTo>
                      <a:pt x="96" y="1402"/>
                    </a:lnTo>
                    <a:lnTo>
                      <a:pt x="41" y="1592"/>
                    </a:lnTo>
                    <a:lnTo>
                      <a:pt x="14" y="1782"/>
                    </a:lnTo>
                    <a:lnTo>
                      <a:pt x="0" y="1986"/>
                    </a:lnTo>
                    <a:lnTo>
                      <a:pt x="14" y="2191"/>
                    </a:lnTo>
                    <a:lnTo>
                      <a:pt x="41" y="2395"/>
                    </a:lnTo>
                    <a:lnTo>
                      <a:pt x="96" y="2585"/>
                    </a:lnTo>
                    <a:lnTo>
                      <a:pt x="150" y="2762"/>
                    </a:lnTo>
                    <a:lnTo>
                      <a:pt x="245" y="2939"/>
                    </a:lnTo>
                    <a:lnTo>
                      <a:pt x="340" y="3102"/>
                    </a:lnTo>
                    <a:lnTo>
                      <a:pt x="449" y="3252"/>
                    </a:lnTo>
                    <a:lnTo>
                      <a:pt x="585" y="3401"/>
                    </a:lnTo>
                    <a:lnTo>
                      <a:pt x="721" y="3524"/>
                    </a:lnTo>
                    <a:lnTo>
                      <a:pt x="885" y="3646"/>
                    </a:lnTo>
                    <a:lnTo>
                      <a:pt x="1048" y="3741"/>
                    </a:lnTo>
                    <a:lnTo>
                      <a:pt x="1225" y="3823"/>
                    </a:lnTo>
                    <a:lnTo>
                      <a:pt x="1401" y="3891"/>
                    </a:lnTo>
                    <a:lnTo>
                      <a:pt x="1592" y="3945"/>
                    </a:lnTo>
                    <a:lnTo>
                      <a:pt x="1796" y="3972"/>
                    </a:lnTo>
                    <a:lnTo>
                      <a:pt x="2000" y="3986"/>
                    </a:lnTo>
                    <a:lnTo>
                      <a:pt x="13045" y="3986"/>
                    </a:lnTo>
                    <a:lnTo>
                      <a:pt x="13249" y="3972"/>
                    </a:lnTo>
                    <a:lnTo>
                      <a:pt x="13440" y="3945"/>
                    </a:lnTo>
                    <a:lnTo>
                      <a:pt x="13630" y="3891"/>
                    </a:lnTo>
                    <a:lnTo>
                      <a:pt x="13821" y="3823"/>
                    </a:lnTo>
                    <a:lnTo>
                      <a:pt x="13997" y="3741"/>
                    </a:lnTo>
                    <a:lnTo>
                      <a:pt x="14161" y="3646"/>
                    </a:lnTo>
                    <a:lnTo>
                      <a:pt x="14310" y="3524"/>
                    </a:lnTo>
                    <a:lnTo>
                      <a:pt x="14446" y="3401"/>
                    </a:lnTo>
                    <a:lnTo>
                      <a:pt x="14582" y="3252"/>
                    </a:lnTo>
                    <a:lnTo>
                      <a:pt x="14691" y="3102"/>
                    </a:lnTo>
                    <a:lnTo>
                      <a:pt x="14800" y="2939"/>
                    </a:lnTo>
                    <a:lnTo>
                      <a:pt x="14882" y="2762"/>
                    </a:lnTo>
                    <a:lnTo>
                      <a:pt x="14950" y="2585"/>
                    </a:lnTo>
                    <a:lnTo>
                      <a:pt x="15004" y="2395"/>
                    </a:lnTo>
                    <a:lnTo>
                      <a:pt x="15031" y="2191"/>
                    </a:lnTo>
                    <a:lnTo>
                      <a:pt x="15031" y="1986"/>
                    </a:lnTo>
                    <a:lnTo>
                      <a:pt x="15031" y="1782"/>
                    </a:lnTo>
                    <a:lnTo>
                      <a:pt x="15004" y="1592"/>
                    </a:lnTo>
                    <a:lnTo>
                      <a:pt x="14950" y="1402"/>
                    </a:lnTo>
                    <a:lnTo>
                      <a:pt x="14882" y="1211"/>
                    </a:lnTo>
                    <a:lnTo>
                      <a:pt x="14800" y="1034"/>
                    </a:lnTo>
                    <a:lnTo>
                      <a:pt x="14691" y="871"/>
                    </a:lnTo>
                    <a:lnTo>
                      <a:pt x="14582" y="721"/>
                    </a:lnTo>
                    <a:lnTo>
                      <a:pt x="14446" y="585"/>
                    </a:lnTo>
                    <a:lnTo>
                      <a:pt x="14310" y="449"/>
                    </a:lnTo>
                    <a:lnTo>
                      <a:pt x="14161" y="341"/>
                    </a:lnTo>
                    <a:lnTo>
                      <a:pt x="13997" y="232"/>
                    </a:lnTo>
                    <a:lnTo>
                      <a:pt x="13821" y="150"/>
                    </a:lnTo>
                    <a:lnTo>
                      <a:pt x="13630" y="82"/>
                    </a:lnTo>
                    <a:lnTo>
                      <a:pt x="13440" y="41"/>
                    </a:lnTo>
                    <a:lnTo>
                      <a:pt x="13249"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27" name="Google Shape;1319;p30_0"/>
              <p:cNvSpPr/>
              <p:nvPr/>
            </p:nvSpPr>
            <p:spPr>
              <a:xfrm>
                <a:off x="6336360" y="1675080"/>
                <a:ext cx="105120" cy="104760"/>
              </a:xfrm>
              <a:custGeom>
                <a:avLst/>
                <a:gdLst/>
                <a:ahLst/>
                <a:cxnLst/>
                <a:rect l="l" t="t" r="r" b="b"/>
                <a:pathLst>
                  <a:path w="2409" h="2409">
                    <a:moveTo>
                      <a:pt x="1089" y="0"/>
                    </a:moveTo>
                    <a:lnTo>
                      <a:pt x="967" y="14"/>
                    </a:lnTo>
                    <a:lnTo>
                      <a:pt x="858" y="41"/>
                    </a:lnTo>
                    <a:lnTo>
                      <a:pt x="749" y="82"/>
                    </a:lnTo>
                    <a:lnTo>
                      <a:pt x="640" y="136"/>
                    </a:lnTo>
                    <a:lnTo>
                      <a:pt x="545" y="191"/>
                    </a:lnTo>
                    <a:lnTo>
                      <a:pt x="450" y="273"/>
                    </a:lnTo>
                    <a:lnTo>
                      <a:pt x="355" y="354"/>
                    </a:lnTo>
                    <a:lnTo>
                      <a:pt x="273" y="436"/>
                    </a:lnTo>
                    <a:lnTo>
                      <a:pt x="191" y="545"/>
                    </a:lnTo>
                    <a:lnTo>
                      <a:pt x="137" y="640"/>
                    </a:lnTo>
                    <a:lnTo>
                      <a:pt x="82" y="749"/>
                    </a:lnTo>
                    <a:lnTo>
                      <a:pt x="55" y="857"/>
                    </a:lnTo>
                    <a:lnTo>
                      <a:pt x="14" y="966"/>
                    </a:lnTo>
                    <a:lnTo>
                      <a:pt x="1" y="1089"/>
                    </a:lnTo>
                    <a:lnTo>
                      <a:pt x="1" y="1197"/>
                    </a:lnTo>
                    <a:lnTo>
                      <a:pt x="1" y="1320"/>
                    </a:lnTo>
                    <a:lnTo>
                      <a:pt x="14" y="1429"/>
                    </a:lnTo>
                    <a:lnTo>
                      <a:pt x="55" y="1538"/>
                    </a:lnTo>
                    <a:lnTo>
                      <a:pt x="82" y="1660"/>
                    </a:lnTo>
                    <a:lnTo>
                      <a:pt x="137" y="1755"/>
                    </a:lnTo>
                    <a:lnTo>
                      <a:pt x="191" y="1864"/>
                    </a:lnTo>
                    <a:lnTo>
                      <a:pt x="273" y="1959"/>
                    </a:lnTo>
                    <a:lnTo>
                      <a:pt x="355" y="2054"/>
                    </a:lnTo>
                    <a:lnTo>
                      <a:pt x="450" y="2136"/>
                    </a:lnTo>
                    <a:lnTo>
                      <a:pt x="545" y="2204"/>
                    </a:lnTo>
                    <a:lnTo>
                      <a:pt x="640" y="2272"/>
                    </a:lnTo>
                    <a:lnTo>
                      <a:pt x="749" y="2313"/>
                    </a:lnTo>
                    <a:lnTo>
                      <a:pt x="858" y="2354"/>
                    </a:lnTo>
                    <a:lnTo>
                      <a:pt x="967" y="2381"/>
                    </a:lnTo>
                    <a:lnTo>
                      <a:pt x="1089" y="2394"/>
                    </a:lnTo>
                    <a:lnTo>
                      <a:pt x="1198" y="2408"/>
                    </a:lnTo>
                    <a:lnTo>
                      <a:pt x="1320" y="2394"/>
                    </a:lnTo>
                    <a:lnTo>
                      <a:pt x="1429" y="2381"/>
                    </a:lnTo>
                    <a:lnTo>
                      <a:pt x="1552" y="2354"/>
                    </a:lnTo>
                    <a:lnTo>
                      <a:pt x="1660" y="2313"/>
                    </a:lnTo>
                    <a:lnTo>
                      <a:pt x="1756" y="2272"/>
                    </a:lnTo>
                    <a:lnTo>
                      <a:pt x="1864" y="2204"/>
                    </a:lnTo>
                    <a:lnTo>
                      <a:pt x="1960" y="2136"/>
                    </a:lnTo>
                    <a:lnTo>
                      <a:pt x="2055" y="2054"/>
                    </a:lnTo>
                    <a:lnTo>
                      <a:pt x="2136" y="1959"/>
                    </a:lnTo>
                    <a:lnTo>
                      <a:pt x="2204" y="1864"/>
                    </a:lnTo>
                    <a:lnTo>
                      <a:pt x="2273" y="1755"/>
                    </a:lnTo>
                    <a:lnTo>
                      <a:pt x="2313" y="1660"/>
                    </a:lnTo>
                    <a:lnTo>
                      <a:pt x="2354" y="1538"/>
                    </a:lnTo>
                    <a:lnTo>
                      <a:pt x="2381" y="1429"/>
                    </a:lnTo>
                    <a:lnTo>
                      <a:pt x="2395" y="1320"/>
                    </a:lnTo>
                    <a:lnTo>
                      <a:pt x="2409" y="1197"/>
                    </a:lnTo>
                    <a:lnTo>
                      <a:pt x="2395" y="1089"/>
                    </a:lnTo>
                    <a:lnTo>
                      <a:pt x="2381" y="966"/>
                    </a:lnTo>
                    <a:lnTo>
                      <a:pt x="2354" y="857"/>
                    </a:lnTo>
                    <a:lnTo>
                      <a:pt x="2313" y="749"/>
                    </a:lnTo>
                    <a:lnTo>
                      <a:pt x="2273" y="640"/>
                    </a:lnTo>
                    <a:lnTo>
                      <a:pt x="2204" y="545"/>
                    </a:lnTo>
                    <a:lnTo>
                      <a:pt x="2136" y="436"/>
                    </a:lnTo>
                    <a:lnTo>
                      <a:pt x="2055" y="354"/>
                    </a:lnTo>
                    <a:lnTo>
                      <a:pt x="1960" y="273"/>
                    </a:lnTo>
                    <a:lnTo>
                      <a:pt x="1864" y="191"/>
                    </a:lnTo>
                    <a:lnTo>
                      <a:pt x="1756" y="136"/>
                    </a:lnTo>
                    <a:lnTo>
                      <a:pt x="1660" y="82"/>
                    </a:lnTo>
                    <a:lnTo>
                      <a:pt x="1552" y="41"/>
                    </a:lnTo>
                    <a:lnTo>
                      <a:pt x="1429" y="14"/>
                    </a:lnTo>
                    <a:lnTo>
                      <a:pt x="132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28" name="Google Shape;1320;p30_0"/>
              <p:cNvSpPr/>
              <p:nvPr/>
            </p:nvSpPr>
            <p:spPr>
              <a:xfrm>
                <a:off x="6351840" y="1690200"/>
                <a:ext cx="89640" cy="89640"/>
              </a:xfrm>
              <a:custGeom>
                <a:avLst/>
                <a:gdLst/>
                <a:ahLst/>
                <a:cxnLst/>
                <a:rect l="l" t="t" r="r" b="b"/>
                <a:pathLst>
                  <a:path w="2055" h="2055">
                    <a:moveTo>
                      <a:pt x="1701" y="0"/>
                    </a:moveTo>
                    <a:lnTo>
                      <a:pt x="1" y="1700"/>
                    </a:lnTo>
                    <a:lnTo>
                      <a:pt x="96" y="1782"/>
                    </a:lnTo>
                    <a:lnTo>
                      <a:pt x="191" y="1850"/>
                    </a:lnTo>
                    <a:lnTo>
                      <a:pt x="286" y="1918"/>
                    </a:lnTo>
                    <a:lnTo>
                      <a:pt x="395" y="1959"/>
                    </a:lnTo>
                    <a:lnTo>
                      <a:pt x="504" y="2000"/>
                    </a:lnTo>
                    <a:lnTo>
                      <a:pt x="613" y="2027"/>
                    </a:lnTo>
                    <a:lnTo>
                      <a:pt x="735" y="2040"/>
                    </a:lnTo>
                    <a:lnTo>
                      <a:pt x="844" y="2054"/>
                    </a:lnTo>
                    <a:lnTo>
                      <a:pt x="966" y="2040"/>
                    </a:lnTo>
                    <a:lnTo>
                      <a:pt x="1075" y="2027"/>
                    </a:lnTo>
                    <a:lnTo>
                      <a:pt x="1198" y="2000"/>
                    </a:lnTo>
                    <a:lnTo>
                      <a:pt x="1306" y="1959"/>
                    </a:lnTo>
                    <a:lnTo>
                      <a:pt x="1402" y="1918"/>
                    </a:lnTo>
                    <a:lnTo>
                      <a:pt x="1510" y="1850"/>
                    </a:lnTo>
                    <a:lnTo>
                      <a:pt x="1606" y="1782"/>
                    </a:lnTo>
                    <a:lnTo>
                      <a:pt x="1701" y="1700"/>
                    </a:lnTo>
                    <a:lnTo>
                      <a:pt x="1782" y="1605"/>
                    </a:lnTo>
                    <a:lnTo>
                      <a:pt x="1850" y="1510"/>
                    </a:lnTo>
                    <a:lnTo>
                      <a:pt x="1919" y="1401"/>
                    </a:lnTo>
                    <a:lnTo>
                      <a:pt x="1959" y="1306"/>
                    </a:lnTo>
                    <a:lnTo>
                      <a:pt x="2000" y="1184"/>
                    </a:lnTo>
                    <a:lnTo>
                      <a:pt x="2027" y="1075"/>
                    </a:lnTo>
                    <a:lnTo>
                      <a:pt x="2041" y="966"/>
                    </a:lnTo>
                    <a:lnTo>
                      <a:pt x="2055" y="843"/>
                    </a:lnTo>
                    <a:lnTo>
                      <a:pt x="2041" y="735"/>
                    </a:lnTo>
                    <a:lnTo>
                      <a:pt x="2027" y="612"/>
                    </a:lnTo>
                    <a:lnTo>
                      <a:pt x="2000" y="503"/>
                    </a:lnTo>
                    <a:lnTo>
                      <a:pt x="1959" y="395"/>
                    </a:lnTo>
                    <a:lnTo>
                      <a:pt x="1919" y="286"/>
                    </a:lnTo>
                    <a:lnTo>
                      <a:pt x="1850" y="191"/>
                    </a:lnTo>
                    <a:lnTo>
                      <a:pt x="1782" y="82"/>
                    </a:lnTo>
                    <a:lnTo>
                      <a:pt x="1701" y="0"/>
                    </a:lnTo>
                    <a:close/>
                  </a:path>
                </a:pathLst>
              </a:custGeom>
              <a:solidFill>
                <a:srgbClr val="DFDFDF"/>
              </a:solidFill>
              <a:ln w="0">
                <a:noFill/>
              </a:ln>
            </p:spPr>
            <p:style>
              <a:lnRef idx="0">
                <a:scrgbClr r="0" g="0" b="0"/>
              </a:lnRef>
              <a:fillRef idx="0">
                <a:scrgbClr r="0" g="0" b="0"/>
              </a:fillRef>
              <a:effectRef idx="0">
                <a:scrgbClr r="0" g="0" b="0"/>
              </a:effectRef>
              <a:fontRef idx="minor"/>
            </p:style>
          </p:sp>
          <p:sp>
            <p:nvSpPr>
              <p:cNvPr id="529" name="Google Shape;1321;p30_0"/>
              <p:cNvSpPr/>
              <p:nvPr/>
            </p:nvSpPr>
            <p:spPr>
              <a:xfrm>
                <a:off x="6761880" y="1675080"/>
                <a:ext cx="105120" cy="104760"/>
              </a:xfrm>
              <a:custGeom>
                <a:avLst/>
                <a:gdLst/>
                <a:ahLst/>
                <a:cxnLst/>
                <a:rect l="l" t="t" r="r" b="b"/>
                <a:pathLst>
                  <a:path w="2409" h="2409">
                    <a:moveTo>
                      <a:pt x="1089" y="0"/>
                    </a:moveTo>
                    <a:lnTo>
                      <a:pt x="980" y="14"/>
                    </a:lnTo>
                    <a:lnTo>
                      <a:pt x="871" y="41"/>
                    </a:lnTo>
                    <a:lnTo>
                      <a:pt x="762" y="82"/>
                    </a:lnTo>
                    <a:lnTo>
                      <a:pt x="654" y="136"/>
                    </a:lnTo>
                    <a:lnTo>
                      <a:pt x="545" y="191"/>
                    </a:lnTo>
                    <a:lnTo>
                      <a:pt x="450" y="273"/>
                    </a:lnTo>
                    <a:lnTo>
                      <a:pt x="354" y="354"/>
                    </a:lnTo>
                    <a:lnTo>
                      <a:pt x="273" y="436"/>
                    </a:lnTo>
                    <a:lnTo>
                      <a:pt x="205" y="545"/>
                    </a:lnTo>
                    <a:lnTo>
                      <a:pt x="150" y="640"/>
                    </a:lnTo>
                    <a:lnTo>
                      <a:pt x="96" y="749"/>
                    </a:lnTo>
                    <a:lnTo>
                      <a:pt x="55" y="857"/>
                    </a:lnTo>
                    <a:lnTo>
                      <a:pt x="28" y="966"/>
                    </a:lnTo>
                    <a:lnTo>
                      <a:pt x="14" y="1089"/>
                    </a:lnTo>
                    <a:lnTo>
                      <a:pt x="1" y="1197"/>
                    </a:lnTo>
                    <a:lnTo>
                      <a:pt x="14" y="1320"/>
                    </a:lnTo>
                    <a:lnTo>
                      <a:pt x="28" y="1429"/>
                    </a:lnTo>
                    <a:lnTo>
                      <a:pt x="55" y="1538"/>
                    </a:lnTo>
                    <a:lnTo>
                      <a:pt x="96" y="1660"/>
                    </a:lnTo>
                    <a:lnTo>
                      <a:pt x="150" y="1755"/>
                    </a:lnTo>
                    <a:lnTo>
                      <a:pt x="205" y="1864"/>
                    </a:lnTo>
                    <a:lnTo>
                      <a:pt x="273" y="1959"/>
                    </a:lnTo>
                    <a:lnTo>
                      <a:pt x="354" y="2054"/>
                    </a:lnTo>
                    <a:lnTo>
                      <a:pt x="450" y="2136"/>
                    </a:lnTo>
                    <a:lnTo>
                      <a:pt x="545" y="2204"/>
                    </a:lnTo>
                    <a:lnTo>
                      <a:pt x="654" y="2272"/>
                    </a:lnTo>
                    <a:lnTo>
                      <a:pt x="762" y="2313"/>
                    </a:lnTo>
                    <a:lnTo>
                      <a:pt x="871" y="2354"/>
                    </a:lnTo>
                    <a:lnTo>
                      <a:pt x="980" y="2381"/>
                    </a:lnTo>
                    <a:lnTo>
                      <a:pt x="1089" y="2394"/>
                    </a:lnTo>
                    <a:lnTo>
                      <a:pt x="1211" y="2408"/>
                    </a:lnTo>
                    <a:lnTo>
                      <a:pt x="1320" y="2394"/>
                    </a:lnTo>
                    <a:lnTo>
                      <a:pt x="1443" y="2381"/>
                    </a:lnTo>
                    <a:lnTo>
                      <a:pt x="1551" y="2354"/>
                    </a:lnTo>
                    <a:lnTo>
                      <a:pt x="1660" y="2313"/>
                    </a:lnTo>
                    <a:lnTo>
                      <a:pt x="1769" y="2272"/>
                    </a:lnTo>
                    <a:lnTo>
                      <a:pt x="1878" y="2204"/>
                    </a:lnTo>
                    <a:lnTo>
                      <a:pt x="1973" y="2136"/>
                    </a:lnTo>
                    <a:lnTo>
                      <a:pt x="2055" y="2054"/>
                    </a:lnTo>
                    <a:lnTo>
                      <a:pt x="2136" y="1959"/>
                    </a:lnTo>
                    <a:lnTo>
                      <a:pt x="2218" y="1864"/>
                    </a:lnTo>
                    <a:lnTo>
                      <a:pt x="2272" y="1755"/>
                    </a:lnTo>
                    <a:lnTo>
                      <a:pt x="2327" y="1660"/>
                    </a:lnTo>
                    <a:lnTo>
                      <a:pt x="2368" y="1538"/>
                    </a:lnTo>
                    <a:lnTo>
                      <a:pt x="2395" y="1429"/>
                    </a:lnTo>
                    <a:lnTo>
                      <a:pt x="2408" y="1320"/>
                    </a:lnTo>
                    <a:lnTo>
                      <a:pt x="2408" y="1197"/>
                    </a:lnTo>
                    <a:lnTo>
                      <a:pt x="2408" y="1089"/>
                    </a:lnTo>
                    <a:lnTo>
                      <a:pt x="2395" y="966"/>
                    </a:lnTo>
                    <a:lnTo>
                      <a:pt x="2368" y="857"/>
                    </a:lnTo>
                    <a:lnTo>
                      <a:pt x="2327" y="749"/>
                    </a:lnTo>
                    <a:lnTo>
                      <a:pt x="2272" y="640"/>
                    </a:lnTo>
                    <a:lnTo>
                      <a:pt x="2218" y="545"/>
                    </a:lnTo>
                    <a:lnTo>
                      <a:pt x="2136" y="436"/>
                    </a:lnTo>
                    <a:lnTo>
                      <a:pt x="2055" y="354"/>
                    </a:lnTo>
                    <a:lnTo>
                      <a:pt x="1973" y="273"/>
                    </a:lnTo>
                    <a:lnTo>
                      <a:pt x="1878" y="191"/>
                    </a:lnTo>
                    <a:lnTo>
                      <a:pt x="1769" y="136"/>
                    </a:lnTo>
                    <a:lnTo>
                      <a:pt x="1660" y="82"/>
                    </a:lnTo>
                    <a:lnTo>
                      <a:pt x="1551" y="41"/>
                    </a:lnTo>
                    <a:lnTo>
                      <a:pt x="1443" y="14"/>
                    </a:lnTo>
                    <a:lnTo>
                      <a:pt x="132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30" name="Google Shape;1322;p30_0"/>
              <p:cNvSpPr/>
              <p:nvPr/>
            </p:nvSpPr>
            <p:spPr>
              <a:xfrm>
                <a:off x="6777360" y="1690200"/>
                <a:ext cx="89640" cy="89640"/>
              </a:xfrm>
              <a:custGeom>
                <a:avLst/>
                <a:gdLst/>
                <a:ahLst/>
                <a:cxnLst/>
                <a:rect l="l" t="t" r="r" b="b"/>
                <a:pathLst>
                  <a:path w="2055" h="2055">
                    <a:moveTo>
                      <a:pt x="1701" y="0"/>
                    </a:moveTo>
                    <a:lnTo>
                      <a:pt x="0" y="1700"/>
                    </a:lnTo>
                    <a:lnTo>
                      <a:pt x="96" y="1782"/>
                    </a:lnTo>
                    <a:lnTo>
                      <a:pt x="191" y="1850"/>
                    </a:lnTo>
                    <a:lnTo>
                      <a:pt x="300" y="1918"/>
                    </a:lnTo>
                    <a:lnTo>
                      <a:pt x="408" y="1959"/>
                    </a:lnTo>
                    <a:lnTo>
                      <a:pt x="517" y="2000"/>
                    </a:lnTo>
                    <a:lnTo>
                      <a:pt x="626" y="2027"/>
                    </a:lnTo>
                    <a:lnTo>
                      <a:pt x="735" y="2040"/>
                    </a:lnTo>
                    <a:lnTo>
                      <a:pt x="857" y="2054"/>
                    </a:lnTo>
                    <a:lnTo>
                      <a:pt x="966" y="2040"/>
                    </a:lnTo>
                    <a:lnTo>
                      <a:pt x="1089" y="2027"/>
                    </a:lnTo>
                    <a:lnTo>
                      <a:pt x="1197" y="2000"/>
                    </a:lnTo>
                    <a:lnTo>
                      <a:pt x="1306" y="1959"/>
                    </a:lnTo>
                    <a:lnTo>
                      <a:pt x="1415" y="1918"/>
                    </a:lnTo>
                    <a:lnTo>
                      <a:pt x="1524" y="1850"/>
                    </a:lnTo>
                    <a:lnTo>
                      <a:pt x="1619" y="1782"/>
                    </a:lnTo>
                    <a:lnTo>
                      <a:pt x="1701" y="1700"/>
                    </a:lnTo>
                    <a:lnTo>
                      <a:pt x="1782" y="1605"/>
                    </a:lnTo>
                    <a:lnTo>
                      <a:pt x="1864" y="1510"/>
                    </a:lnTo>
                    <a:lnTo>
                      <a:pt x="1918" y="1401"/>
                    </a:lnTo>
                    <a:lnTo>
                      <a:pt x="1973" y="1306"/>
                    </a:lnTo>
                    <a:lnTo>
                      <a:pt x="2014" y="1184"/>
                    </a:lnTo>
                    <a:lnTo>
                      <a:pt x="2041" y="1075"/>
                    </a:lnTo>
                    <a:lnTo>
                      <a:pt x="2054" y="966"/>
                    </a:lnTo>
                    <a:lnTo>
                      <a:pt x="2054" y="843"/>
                    </a:lnTo>
                    <a:lnTo>
                      <a:pt x="2054" y="735"/>
                    </a:lnTo>
                    <a:lnTo>
                      <a:pt x="2041" y="612"/>
                    </a:lnTo>
                    <a:lnTo>
                      <a:pt x="2014" y="503"/>
                    </a:lnTo>
                    <a:lnTo>
                      <a:pt x="1973" y="395"/>
                    </a:lnTo>
                    <a:lnTo>
                      <a:pt x="1918" y="286"/>
                    </a:lnTo>
                    <a:lnTo>
                      <a:pt x="1864" y="191"/>
                    </a:lnTo>
                    <a:lnTo>
                      <a:pt x="1782" y="82"/>
                    </a:lnTo>
                    <a:lnTo>
                      <a:pt x="1701" y="0"/>
                    </a:lnTo>
                    <a:close/>
                  </a:path>
                </a:pathLst>
              </a:custGeom>
              <a:solidFill>
                <a:srgbClr val="DFDFDF"/>
              </a:solidFill>
              <a:ln w="0">
                <a:noFill/>
              </a:ln>
            </p:spPr>
            <p:style>
              <a:lnRef idx="0">
                <a:scrgbClr r="0" g="0" b="0"/>
              </a:lnRef>
              <a:fillRef idx="0">
                <a:scrgbClr r="0" g="0" b="0"/>
              </a:fillRef>
              <a:effectRef idx="0">
                <a:scrgbClr r="0" g="0" b="0"/>
              </a:effectRef>
              <a:fontRef idx="minor"/>
            </p:style>
          </p:sp>
          <p:sp>
            <p:nvSpPr>
              <p:cNvPr id="531" name="Google Shape;1323;p30_0"/>
              <p:cNvSpPr/>
              <p:nvPr/>
            </p:nvSpPr>
            <p:spPr>
              <a:xfrm>
                <a:off x="6383520" y="1879200"/>
                <a:ext cx="411840" cy="95040"/>
              </a:xfrm>
              <a:custGeom>
                <a:avLst/>
                <a:gdLst/>
                <a:ahLst/>
                <a:cxnLst/>
                <a:rect l="l" t="t" r="r" b="b"/>
                <a:pathLst>
                  <a:path w="9428" h="2191">
                    <a:moveTo>
                      <a:pt x="1061" y="0"/>
                    </a:moveTo>
                    <a:lnTo>
                      <a:pt x="953" y="14"/>
                    </a:lnTo>
                    <a:lnTo>
                      <a:pt x="844" y="27"/>
                    </a:lnTo>
                    <a:lnTo>
                      <a:pt x="749" y="55"/>
                    </a:lnTo>
                    <a:lnTo>
                      <a:pt x="653" y="95"/>
                    </a:lnTo>
                    <a:lnTo>
                      <a:pt x="558" y="136"/>
                    </a:lnTo>
                    <a:lnTo>
                      <a:pt x="463" y="191"/>
                    </a:lnTo>
                    <a:lnTo>
                      <a:pt x="381" y="245"/>
                    </a:lnTo>
                    <a:lnTo>
                      <a:pt x="313" y="313"/>
                    </a:lnTo>
                    <a:lnTo>
                      <a:pt x="245" y="395"/>
                    </a:lnTo>
                    <a:lnTo>
                      <a:pt x="177" y="476"/>
                    </a:lnTo>
                    <a:lnTo>
                      <a:pt x="136" y="558"/>
                    </a:lnTo>
                    <a:lnTo>
                      <a:pt x="82" y="653"/>
                    </a:lnTo>
                    <a:lnTo>
                      <a:pt x="55" y="748"/>
                    </a:lnTo>
                    <a:lnTo>
                      <a:pt x="28" y="857"/>
                    </a:lnTo>
                    <a:lnTo>
                      <a:pt x="14" y="952"/>
                    </a:lnTo>
                    <a:lnTo>
                      <a:pt x="0" y="1061"/>
                    </a:lnTo>
                    <a:lnTo>
                      <a:pt x="0" y="1129"/>
                    </a:lnTo>
                    <a:lnTo>
                      <a:pt x="14" y="1238"/>
                    </a:lnTo>
                    <a:lnTo>
                      <a:pt x="28" y="1347"/>
                    </a:lnTo>
                    <a:lnTo>
                      <a:pt x="55" y="1456"/>
                    </a:lnTo>
                    <a:lnTo>
                      <a:pt x="82" y="1551"/>
                    </a:lnTo>
                    <a:lnTo>
                      <a:pt x="136" y="1632"/>
                    </a:lnTo>
                    <a:lnTo>
                      <a:pt x="177" y="1728"/>
                    </a:lnTo>
                    <a:lnTo>
                      <a:pt x="245" y="1809"/>
                    </a:lnTo>
                    <a:lnTo>
                      <a:pt x="313" y="1877"/>
                    </a:lnTo>
                    <a:lnTo>
                      <a:pt x="381" y="1945"/>
                    </a:lnTo>
                    <a:lnTo>
                      <a:pt x="463" y="2013"/>
                    </a:lnTo>
                    <a:lnTo>
                      <a:pt x="558" y="2068"/>
                    </a:lnTo>
                    <a:lnTo>
                      <a:pt x="653" y="2109"/>
                    </a:lnTo>
                    <a:lnTo>
                      <a:pt x="749" y="2149"/>
                    </a:lnTo>
                    <a:lnTo>
                      <a:pt x="844" y="2177"/>
                    </a:lnTo>
                    <a:lnTo>
                      <a:pt x="953" y="2190"/>
                    </a:lnTo>
                    <a:lnTo>
                      <a:pt x="8475" y="2190"/>
                    </a:lnTo>
                    <a:lnTo>
                      <a:pt x="8584" y="2177"/>
                    </a:lnTo>
                    <a:lnTo>
                      <a:pt x="8679" y="2149"/>
                    </a:lnTo>
                    <a:lnTo>
                      <a:pt x="8774" y="2109"/>
                    </a:lnTo>
                    <a:lnTo>
                      <a:pt x="8869" y="2068"/>
                    </a:lnTo>
                    <a:lnTo>
                      <a:pt x="8951" y="2013"/>
                    </a:lnTo>
                    <a:lnTo>
                      <a:pt x="9033" y="1945"/>
                    </a:lnTo>
                    <a:lnTo>
                      <a:pt x="9114" y="1877"/>
                    </a:lnTo>
                    <a:lnTo>
                      <a:pt x="9182" y="1809"/>
                    </a:lnTo>
                    <a:lnTo>
                      <a:pt x="9237" y="1728"/>
                    </a:lnTo>
                    <a:lnTo>
                      <a:pt x="9291" y="1632"/>
                    </a:lnTo>
                    <a:lnTo>
                      <a:pt x="9345" y="1551"/>
                    </a:lnTo>
                    <a:lnTo>
                      <a:pt x="9373" y="1456"/>
                    </a:lnTo>
                    <a:lnTo>
                      <a:pt x="9400" y="1347"/>
                    </a:lnTo>
                    <a:lnTo>
                      <a:pt x="9413" y="1238"/>
                    </a:lnTo>
                    <a:lnTo>
                      <a:pt x="9427" y="1129"/>
                    </a:lnTo>
                    <a:lnTo>
                      <a:pt x="9427" y="1061"/>
                    </a:lnTo>
                    <a:lnTo>
                      <a:pt x="9413" y="952"/>
                    </a:lnTo>
                    <a:lnTo>
                      <a:pt x="9400" y="857"/>
                    </a:lnTo>
                    <a:lnTo>
                      <a:pt x="9373" y="748"/>
                    </a:lnTo>
                    <a:lnTo>
                      <a:pt x="9345" y="653"/>
                    </a:lnTo>
                    <a:lnTo>
                      <a:pt x="9291" y="558"/>
                    </a:lnTo>
                    <a:lnTo>
                      <a:pt x="9237" y="476"/>
                    </a:lnTo>
                    <a:lnTo>
                      <a:pt x="9182" y="395"/>
                    </a:lnTo>
                    <a:lnTo>
                      <a:pt x="9114" y="313"/>
                    </a:lnTo>
                    <a:lnTo>
                      <a:pt x="9033" y="245"/>
                    </a:lnTo>
                    <a:lnTo>
                      <a:pt x="8951" y="191"/>
                    </a:lnTo>
                    <a:lnTo>
                      <a:pt x="8869" y="136"/>
                    </a:lnTo>
                    <a:lnTo>
                      <a:pt x="8774" y="95"/>
                    </a:lnTo>
                    <a:lnTo>
                      <a:pt x="8679" y="55"/>
                    </a:lnTo>
                    <a:lnTo>
                      <a:pt x="8584" y="27"/>
                    </a:lnTo>
                    <a:lnTo>
                      <a:pt x="8475" y="14"/>
                    </a:lnTo>
                    <a:lnTo>
                      <a:pt x="8366" y="0"/>
                    </a:lnTo>
                    <a:close/>
                  </a:path>
                </a:pathLst>
              </a:custGeom>
              <a:solidFill>
                <a:srgbClr val="D5DB1D"/>
              </a:solidFill>
              <a:ln w="0">
                <a:noFill/>
              </a:ln>
            </p:spPr>
            <p:style>
              <a:lnRef idx="0">
                <a:scrgbClr r="0" g="0" b="0"/>
              </a:lnRef>
              <a:fillRef idx="0">
                <a:scrgbClr r="0" g="0" b="0"/>
              </a:fillRef>
              <a:effectRef idx="0">
                <a:scrgbClr r="0" g="0" b="0"/>
              </a:effectRef>
              <a:fontRef idx="minor"/>
            </p:style>
          </p:sp>
          <p:sp>
            <p:nvSpPr>
              <p:cNvPr id="532" name="Google Shape;1324;p30_0"/>
              <p:cNvSpPr/>
              <p:nvPr/>
            </p:nvSpPr>
            <p:spPr>
              <a:xfrm>
                <a:off x="6416640" y="1902240"/>
                <a:ext cx="344880" cy="49680"/>
              </a:xfrm>
              <a:custGeom>
                <a:avLst/>
                <a:gdLst/>
                <a:ahLst/>
                <a:cxnLst/>
                <a:rect l="l" t="t" r="r" b="b"/>
                <a:pathLst>
                  <a:path w="7890" h="1144">
                    <a:moveTo>
                      <a:pt x="463" y="1"/>
                    </a:moveTo>
                    <a:lnTo>
                      <a:pt x="354" y="41"/>
                    </a:lnTo>
                    <a:lnTo>
                      <a:pt x="259" y="96"/>
                    </a:lnTo>
                    <a:lnTo>
                      <a:pt x="177" y="164"/>
                    </a:lnTo>
                    <a:lnTo>
                      <a:pt x="109" y="245"/>
                    </a:lnTo>
                    <a:lnTo>
                      <a:pt x="55" y="341"/>
                    </a:lnTo>
                    <a:lnTo>
                      <a:pt x="14" y="449"/>
                    </a:lnTo>
                    <a:lnTo>
                      <a:pt x="0" y="572"/>
                    </a:lnTo>
                    <a:lnTo>
                      <a:pt x="14" y="667"/>
                    </a:lnTo>
                    <a:lnTo>
                      <a:pt x="41" y="762"/>
                    </a:lnTo>
                    <a:lnTo>
                      <a:pt x="82" y="858"/>
                    </a:lnTo>
                    <a:lnTo>
                      <a:pt x="136" y="939"/>
                    </a:lnTo>
                    <a:lnTo>
                      <a:pt x="204" y="1007"/>
                    </a:lnTo>
                    <a:lnTo>
                      <a:pt x="286" y="1062"/>
                    </a:lnTo>
                    <a:lnTo>
                      <a:pt x="381" y="1102"/>
                    </a:lnTo>
                    <a:lnTo>
                      <a:pt x="476" y="1130"/>
                    </a:lnTo>
                    <a:lnTo>
                      <a:pt x="585" y="1143"/>
                    </a:lnTo>
                    <a:lnTo>
                      <a:pt x="7318" y="1143"/>
                    </a:lnTo>
                    <a:lnTo>
                      <a:pt x="7441" y="1130"/>
                    </a:lnTo>
                    <a:lnTo>
                      <a:pt x="7550" y="1102"/>
                    </a:lnTo>
                    <a:lnTo>
                      <a:pt x="7645" y="1048"/>
                    </a:lnTo>
                    <a:lnTo>
                      <a:pt x="7727" y="980"/>
                    </a:lnTo>
                    <a:lnTo>
                      <a:pt x="7781" y="912"/>
                    </a:lnTo>
                    <a:lnTo>
                      <a:pt x="7835" y="830"/>
                    </a:lnTo>
                    <a:lnTo>
                      <a:pt x="7863" y="762"/>
                    </a:lnTo>
                    <a:lnTo>
                      <a:pt x="7890" y="667"/>
                    </a:lnTo>
                    <a:lnTo>
                      <a:pt x="7890" y="572"/>
                    </a:lnTo>
                    <a:lnTo>
                      <a:pt x="7890" y="449"/>
                    </a:lnTo>
                    <a:lnTo>
                      <a:pt x="7849" y="341"/>
                    </a:lnTo>
                    <a:lnTo>
                      <a:pt x="7795" y="245"/>
                    </a:lnTo>
                    <a:lnTo>
                      <a:pt x="7727" y="164"/>
                    </a:lnTo>
                    <a:lnTo>
                      <a:pt x="7645" y="96"/>
                    </a:lnTo>
                    <a:lnTo>
                      <a:pt x="7550" y="41"/>
                    </a:lnTo>
                    <a:lnTo>
                      <a:pt x="7441"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533" name="Google Shape;1325;p30_0"/>
              <p:cNvSpPr/>
              <p:nvPr/>
            </p:nvSpPr>
            <p:spPr>
              <a:xfrm>
                <a:off x="6517800" y="2052720"/>
                <a:ext cx="167400" cy="132120"/>
              </a:xfrm>
              <a:custGeom>
                <a:avLst/>
                <a:gdLst/>
                <a:ahLst/>
                <a:cxnLst/>
                <a:rect l="l" t="t" r="r" b="b"/>
                <a:pathLst>
                  <a:path w="3837" h="3034">
                    <a:moveTo>
                      <a:pt x="1" y="0"/>
                    </a:moveTo>
                    <a:lnTo>
                      <a:pt x="1" y="1183"/>
                    </a:lnTo>
                    <a:lnTo>
                      <a:pt x="14" y="1374"/>
                    </a:lnTo>
                    <a:lnTo>
                      <a:pt x="41" y="1551"/>
                    </a:lnTo>
                    <a:lnTo>
                      <a:pt x="82" y="1728"/>
                    </a:lnTo>
                    <a:lnTo>
                      <a:pt x="150" y="1904"/>
                    </a:lnTo>
                    <a:lnTo>
                      <a:pt x="218" y="2068"/>
                    </a:lnTo>
                    <a:lnTo>
                      <a:pt x="314" y="2217"/>
                    </a:lnTo>
                    <a:lnTo>
                      <a:pt x="422" y="2367"/>
                    </a:lnTo>
                    <a:lnTo>
                      <a:pt x="545" y="2489"/>
                    </a:lnTo>
                    <a:lnTo>
                      <a:pt x="681" y="2612"/>
                    </a:lnTo>
                    <a:lnTo>
                      <a:pt x="817" y="2721"/>
                    </a:lnTo>
                    <a:lnTo>
                      <a:pt x="966" y="2816"/>
                    </a:lnTo>
                    <a:lnTo>
                      <a:pt x="1130" y="2897"/>
                    </a:lnTo>
                    <a:lnTo>
                      <a:pt x="1307" y="2952"/>
                    </a:lnTo>
                    <a:lnTo>
                      <a:pt x="1483" y="3006"/>
                    </a:lnTo>
                    <a:lnTo>
                      <a:pt x="1660" y="3033"/>
                    </a:lnTo>
                    <a:lnTo>
                      <a:pt x="2177" y="3033"/>
                    </a:lnTo>
                    <a:lnTo>
                      <a:pt x="2354" y="3006"/>
                    </a:lnTo>
                    <a:lnTo>
                      <a:pt x="2531" y="2952"/>
                    </a:lnTo>
                    <a:lnTo>
                      <a:pt x="2708" y="2897"/>
                    </a:lnTo>
                    <a:lnTo>
                      <a:pt x="2871" y="2816"/>
                    </a:lnTo>
                    <a:lnTo>
                      <a:pt x="3020" y="2721"/>
                    </a:lnTo>
                    <a:lnTo>
                      <a:pt x="3156" y="2612"/>
                    </a:lnTo>
                    <a:lnTo>
                      <a:pt x="3292" y="2489"/>
                    </a:lnTo>
                    <a:lnTo>
                      <a:pt x="3415" y="2367"/>
                    </a:lnTo>
                    <a:lnTo>
                      <a:pt x="3524" y="2217"/>
                    </a:lnTo>
                    <a:lnTo>
                      <a:pt x="3619" y="2068"/>
                    </a:lnTo>
                    <a:lnTo>
                      <a:pt x="3687" y="1904"/>
                    </a:lnTo>
                    <a:lnTo>
                      <a:pt x="3755" y="1728"/>
                    </a:lnTo>
                    <a:lnTo>
                      <a:pt x="3796" y="1551"/>
                    </a:lnTo>
                    <a:lnTo>
                      <a:pt x="3823" y="1374"/>
                    </a:lnTo>
                    <a:lnTo>
                      <a:pt x="3837" y="1183"/>
                    </a:lnTo>
                    <a:lnTo>
                      <a:pt x="3837" y="0"/>
                    </a:lnTo>
                    <a:close/>
                  </a:path>
                </a:pathLst>
              </a:custGeom>
              <a:solidFill>
                <a:srgbClr val="434343"/>
              </a:solidFill>
              <a:ln w="0">
                <a:noFill/>
              </a:ln>
            </p:spPr>
            <p:style>
              <a:lnRef idx="0">
                <a:scrgbClr r="0" g="0" b="0"/>
              </a:lnRef>
              <a:fillRef idx="0">
                <a:scrgbClr r="0" g="0" b="0"/>
              </a:fillRef>
              <a:effectRef idx="0">
                <a:scrgbClr r="0" g="0" b="0"/>
              </a:effectRef>
              <a:fontRef idx="minor"/>
            </p:style>
          </p:sp>
        </p:grpSp>
        <p:sp>
          <p:nvSpPr>
            <p:cNvPr id="534" name="Google Shape;1326;p30_0"/>
            <p:cNvSpPr/>
            <p:nvPr/>
          </p:nvSpPr>
          <p:spPr>
            <a:xfrm>
              <a:off x="7429320" y="1526400"/>
              <a:ext cx="798120" cy="561240"/>
            </a:xfrm>
            <a:custGeom>
              <a:avLst/>
              <a:gdLst/>
              <a:ahLst/>
              <a:cxnLst/>
              <a:rect l="l" t="t" r="r" b="b"/>
              <a:pathLst>
                <a:path w="25207" h="17739">
                  <a:moveTo>
                    <a:pt x="21479" y="1"/>
                  </a:moveTo>
                  <a:lnTo>
                    <a:pt x="21303" y="15"/>
                  </a:lnTo>
                  <a:lnTo>
                    <a:pt x="21126" y="28"/>
                  </a:lnTo>
                  <a:lnTo>
                    <a:pt x="20949" y="42"/>
                  </a:lnTo>
                  <a:lnTo>
                    <a:pt x="20772" y="83"/>
                  </a:lnTo>
                  <a:lnTo>
                    <a:pt x="20595" y="110"/>
                  </a:lnTo>
                  <a:lnTo>
                    <a:pt x="20418" y="164"/>
                  </a:lnTo>
                  <a:lnTo>
                    <a:pt x="20255" y="219"/>
                  </a:lnTo>
                  <a:lnTo>
                    <a:pt x="20092" y="287"/>
                  </a:lnTo>
                  <a:lnTo>
                    <a:pt x="19915" y="355"/>
                  </a:lnTo>
                  <a:lnTo>
                    <a:pt x="19766" y="436"/>
                  </a:lnTo>
                  <a:lnTo>
                    <a:pt x="19602" y="518"/>
                  </a:lnTo>
                  <a:lnTo>
                    <a:pt x="19453" y="613"/>
                  </a:lnTo>
                  <a:lnTo>
                    <a:pt x="19303" y="722"/>
                  </a:lnTo>
                  <a:lnTo>
                    <a:pt x="19153" y="831"/>
                  </a:lnTo>
                  <a:lnTo>
                    <a:pt x="19017" y="953"/>
                  </a:lnTo>
                  <a:lnTo>
                    <a:pt x="18881" y="1076"/>
                  </a:lnTo>
                  <a:lnTo>
                    <a:pt x="18745" y="1212"/>
                  </a:lnTo>
                  <a:lnTo>
                    <a:pt x="18623" y="1361"/>
                  </a:lnTo>
                  <a:lnTo>
                    <a:pt x="18500" y="1511"/>
                  </a:lnTo>
                  <a:lnTo>
                    <a:pt x="18378" y="1701"/>
                  </a:lnTo>
                  <a:lnTo>
                    <a:pt x="18256" y="1905"/>
                  </a:lnTo>
                  <a:lnTo>
                    <a:pt x="12651" y="11890"/>
                  </a:lnTo>
                  <a:lnTo>
                    <a:pt x="12148" y="11849"/>
                  </a:lnTo>
                  <a:lnTo>
                    <a:pt x="11658" y="11794"/>
                  </a:lnTo>
                  <a:lnTo>
                    <a:pt x="11155" y="11740"/>
                  </a:lnTo>
                  <a:lnTo>
                    <a:pt x="10665" y="11672"/>
                  </a:lnTo>
                  <a:lnTo>
                    <a:pt x="10176" y="11590"/>
                  </a:lnTo>
                  <a:lnTo>
                    <a:pt x="9672" y="11509"/>
                  </a:lnTo>
                  <a:lnTo>
                    <a:pt x="9183" y="11413"/>
                  </a:lnTo>
                  <a:lnTo>
                    <a:pt x="8693" y="11305"/>
                  </a:lnTo>
                  <a:lnTo>
                    <a:pt x="7972" y="11128"/>
                  </a:lnTo>
                  <a:lnTo>
                    <a:pt x="7251" y="10937"/>
                  </a:lnTo>
                  <a:lnTo>
                    <a:pt x="6530" y="10720"/>
                  </a:lnTo>
                  <a:lnTo>
                    <a:pt x="5823" y="10488"/>
                  </a:lnTo>
                  <a:lnTo>
                    <a:pt x="5116" y="10230"/>
                  </a:lnTo>
                  <a:lnTo>
                    <a:pt x="4408" y="9972"/>
                  </a:lnTo>
                  <a:lnTo>
                    <a:pt x="3701" y="9686"/>
                  </a:lnTo>
                  <a:lnTo>
                    <a:pt x="3007" y="9387"/>
                  </a:lnTo>
                  <a:lnTo>
                    <a:pt x="2993" y="9373"/>
                  </a:lnTo>
                  <a:lnTo>
                    <a:pt x="2789" y="9291"/>
                  </a:lnTo>
                  <a:lnTo>
                    <a:pt x="2585" y="9237"/>
                  </a:lnTo>
                  <a:lnTo>
                    <a:pt x="2368" y="9210"/>
                  </a:lnTo>
                  <a:lnTo>
                    <a:pt x="2164" y="9196"/>
                  </a:lnTo>
                  <a:lnTo>
                    <a:pt x="1960" y="9196"/>
                  </a:lnTo>
                  <a:lnTo>
                    <a:pt x="1756" y="9223"/>
                  </a:lnTo>
                  <a:lnTo>
                    <a:pt x="1552" y="9278"/>
                  </a:lnTo>
                  <a:lnTo>
                    <a:pt x="1361" y="9332"/>
                  </a:lnTo>
                  <a:lnTo>
                    <a:pt x="1171" y="9414"/>
                  </a:lnTo>
                  <a:lnTo>
                    <a:pt x="994" y="9523"/>
                  </a:lnTo>
                  <a:lnTo>
                    <a:pt x="831" y="9632"/>
                  </a:lnTo>
                  <a:lnTo>
                    <a:pt x="667" y="9768"/>
                  </a:lnTo>
                  <a:lnTo>
                    <a:pt x="518" y="9917"/>
                  </a:lnTo>
                  <a:lnTo>
                    <a:pt x="395" y="10080"/>
                  </a:lnTo>
                  <a:lnTo>
                    <a:pt x="273" y="10271"/>
                  </a:lnTo>
                  <a:lnTo>
                    <a:pt x="178" y="10461"/>
                  </a:lnTo>
                  <a:lnTo>
                    <a:pt x="110" y="10652"/>
                  </a:lnTo>
                  <a:lnTo>
                    <a:pt x="55" y="10842"/>
                  </a:lnTo>
                  <a:lnTo>
                    <a:pt x="15" y="11033"/>
                  </a:lnTo>
                  <a:lnTo>
                    <a:pt x="1" y="11223"/>
                  </a:lnTo>
                  <a:lnTo>
                    <a:pt x="1" y="11427"/>
                  </a:lnTo>
                  <a:lnTo>
                    <a:pt x="15" y="11617"/>
                  </a:lnTo>
                  <a:lnTo>
                    <a:pt x="55" y="11794"/>
                  </a:lnTo>
                  <a:lnTo>
                    <a:pt x="96" y="11985"/>
                  </a:lnTo>
                  <a:lnTo>
                    <a:pt x="164" y="12162"/>
                  </a:lnTo>
                  <a:lnTo>
                    <a:pt x="246" y="12338"/>
                  </a:lnTo>
                  <a:lnTo>
                    <a:pt x="341" y="12502"/>
                  </a:lnTo>
                  <a:lnTo>
                    <a:pt x="463" y="12651"/>
                  </a:lnTo>
                  <a:lnTo>
                    <a:pt x="586" y="12801"/>
                  </a:lnTo>
                  <a:lnTo>
                    <a:pt x="722" y="12923"/>
                  </a:lnTo>
                  <a:lnTo>
                    <a:pt x="871" y="13046"/>
                  </a:lnTo>
                  <a:lnTo>
                    <a:pt x="1048" y="13155"/>
                  </a:lnTo>
                  <a:lnTo>
                    <a:pt x="1783" y="13590"/>
                  </a:lnTo>
                  <a:lnTo>
                    <a:pt x="2531" y="13998"/>
                  </a:lnTo>
                  <a:lnTo>
                    <a:pt x="3293" y="14392"/>
                  </a:lnTo>
                  <a:lnTo>
                    <a:pt x="4055" y="14773"/>
                  </a:lnTo>
                  <a:lnTo>
                    <a:pt x="4843" y="15127"/>
                  </a:lnTo>
                  <a:lnTo>
                    <a:pt x="5632" y="15481"/>
                  </a:lnTo>
                  <a:lnTo>
                    <a:pt x="6449" y="15807"/>
                  </a:lnTo>
                  <a:lnTo>
                    <a:pt x="7265" y="16106"/>
                  </a:lnTo>
                  <a:lnTo>
                    <a:pt x="8094" y="16392"/>
                  </a:lnTo>
                  <a:lnTo>
                    <a:pt x="8924" y="16650"/>
                  </a:lnTo>
                  <a:lnTo>
                    <a:pt x="9781" y="16882"/>
                  </a:lnTo>
                  <a:lnTo>
                    <a:pt x="10625" y="17099"/>
                  </a:lnTo>
                  <a:lnTo>
                    <a:pt x="11495" y="17290"/>
                  </a:lnTo>
                  <a:lnTo>
                    <a:pt x="12366" y="17453"/>
                  </a:lnTo>
                  <a:lnTo>
                    <a:pt x="13236" y="17603"/>
                  </a:lnTo>
                  <a:lnTo>
                    <a:pt x="14107" y="17711"/>
                  </a:lnTo>
                  <a:lnTo>
                    <a:pt x="14284" y="17725"/>
                  </a:lnTo>
                  <a:lnTo>
                    <a:pt x="14474" y="17739"/>
                  </a:lnTo>
                  <a:lnTo>
                    <a:pt x="14637" y="17725"/>
                  </a:lnTo>
                  <a:lnTo>
                    <a:pt x="14814" y="17698"/>
                  </a:lnTo>
                  <a:lnTo>
                    <a:pt x="14991" y="17671"/>
                  </a:lnTo>
                  <a:lnTo>
                    <a:pt x="15154" y="17630"/>
                  </a:lnTo>
                  <a:lnTo>
                    <a:pt x="15317" y="17575"/>
                  </a:lnTo>
                  <a:lnTo>
                    <a:pt x="15467" y="17507"/>
                  </a:lnTo>
                  <a:lnTo>
                    <a:pt x="15630" y="17439"/>
                  </a:lnTo>
                  <a:lnTo>
                    <a:pt x="15766" y="17358"/>
                  </a:lnTo>
                  <a:lnTo>
                    <a:pt x="15916" y="17263"/>
                  </a:lnTo>
                  <a:lnTo>
                    <a:pt x="16052" y="17167"/>
                  </a:lnTo>
                  <a:lnTo>
                    <a:pt x="16174" y="17058"/>
                  </a:lnTo>
                  <a:lnTo>
                    <a:pt x="16297" y="16936"/>
                  </a:lnTo>
                  <a:lnTo>
                    <a:pt x="16406" y="16814"/>
                  </a:lnTo>
                  <a:lnTo>
                    <a:pt x="16514" y="16678"/>
                  </a:lnTo>
                  <a:lnTo>
                    <a:pt x="16719" y="16406"/>
                  </a:lnTo>
                  <a:lnTo>
                    <a:pt x="24486" y="5932"/>
                  </a:lnTo>
                  <a:lnTo>
                    <a:pt x="24594" y="5782"/>
                  </a:lnTo>
                  <a:lnTo>
                    <a:pt x="24690" y="5619"/>
                  </a:lnTo>
                  <a:lnTo>
                    <a:pt x="24785" y="5456"/>
                  </a:lnTo>
                  <a:lnTo>
                    <a:pt x="24866" y="5292"/>
                  </a:lnTo>
                  <a:lnTo>
                    <a:pt x="24935" y="5115"/>
                  </a:lnTo>
                  <a:lnTo>
                    <a:pt x="25003" y="4952"/>
                  </a:lnTo>
                  <a:lnTo>
                    <a:pt x="25057" y="4775"/>
                  </a:lnTo>
                  <a:lnTo>
                    <a:pt x="25111" y="4599"/>
                  </a:lnTo>
                  <a:lnTo>
                    <a:pt x="25139" y="4422"/>
                  </a:lnTo>
                  <a:lnTo>
                    <a:pt x="25179" y="4245"/>
                  </a:lnTo>
                  <a:lnTo>
                    <a:pt x="25193" y="4068"/>
                  </a:lnTo>
                  <a:lnTo>
                    <a:pt x="25207" y="3891"/>
                  </a:lnTo>
                  <a:lnTo>
                    <a:pt x="25207" y="3714"/>
                  </a:lnTo>
                  <a:lnTo>
                    <a:pt x="25207" y="3538"/>
                  </a:lnTo>
                  <a:lnTo>
                    <a:pt x="25193" y="3361"/>
                  </a:lnTo>
                  <a:lnTo>
                    <a:pt x="25166" y="3184"/>
                  </a:lnTo>
                  <a:lnTo>
                    <a:pt x="25139" y="3007"/>
                  </a:lnTo>
                  <a:lnTo>
                    <a:pt x="25098" y="2830"/>
                  </a:lnTo>
                  <a:lnTo>
                    <a:pt x="25057" y="2653"/>
                  </a:lnTo>
                  <a:lnTo>
                    <a:pt x="25003" y="2490"/>
                  </a:lnTo>
                  <a:lnTo>
                    <a:pt x="24935" y="2313"/>
                  </a:lnTo>
                  <a:lnTo>
                    <a:pt x="24866" y="2150"/>
                  </a:lnTo>
                  <a:lnTo>
                    <a:pt x="24785" y="1987"/>
                  </a:lnTo>
                  <a:lnTo>
                    <a:pt x="24690" y="1837"/>
                  </a:lnTo>
                  <a:lnTo>
                    <a:pt x="24594" y="1674"/>
                  </a:lnTo>
                  <a:lnTo>
                    <a:pt x="24499" y="1524"/>
                  </a:lnTo>
                  <a:lnTo>
                    <a:pt x="24377" y="1388"/>
                  </a:lnTo>
                  <a:lnTo>
                    <a:pt x="24268" y="1239"/>
                  </a:lnTo>
                  <a:lnTo>
                    <a:pt x="24132" y="1103"/>
                  </a:lnTo>
                  <a:lnTo>
                    <a:pt x="23996" y="980"/>
                  </a:lnTo>
                  <a:lnTo>
                    <a:pt x="23860" y="858"/>
                  </a:lnTo>
                  <a:lnTo>
                    <a:pt x="23710" y="735"/>
                  </a:lnTo>
                  <a:lnTo>
                    <a:pt x="23547" y="627"/>
                  </a:lnTo>
                  <a:lnTo>
                    <a:pt x="23384" y="531"/>
                  </a:lnTo>
                  <a:lnTo>
                    <a:pt x="23221" y="436"/>
                  </a:lnTo>
                  <a:lnTo>
                    <a:pt x="23057" y="355"/>
                  </a:lnTo>
                  <a:lnTo>
                    <a:pt x="22894" y="273"/>
                  </a:lnTo>
                  <a:lnTo>
                    <a:pt x="22717" y="219"/>
                  </a:lnTo>
                  <a:lnTo>
                    <a:pt x="22540" y="164"/>
                  </a:lnTo>
                  <a:lnTo>
                    <a:pt x="22364" y="110"/>
                  </a:lnTo>
                  <a:lnTo>
                    <a:pt x="22187" y="69"/>
                  </a:lnTo>
                  <a:lnTo>
                    <a:pt x="22010" y="42"/>
                  </a:lnTo>
                  <a:lnTo>
                    <a:pt x="21833" y="28"/>
                  </a:lnTo>
                  <a:lnTo>
                    <a:pt x="21656" y="15"/>
                  </a:lnTo>
                  <a:lnTo>
                    <a:pt x="21479" y="1"/>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535" name="Google Shape;1327;p30_0"/>
            <p:cNvSpPr/>
            <p:nvPr/>
          </p:nvSpPr>
          <p:spPr>
            <a:xfrm>
              <a:off x="7305480" y="1715040"/>
              <a:ext cx="222840" cy="218520"/>
            </a:xfrm>
            <a:custGeom>
              <a:avLst/>
              <a:gdLst/>
              <a:ahLst/>
              <a:cxnLst/>
              <a:rect l="l" t="t" r="r" b="b"/>
              <a:pathLst>
                <a:path w="7048" h="6911">
                  <a:moveTo>
                    <a:pt x="55" y="1"/>
                  </a:moveTo>
                  <a:lnTo>
                    <a:pt x="15" y="28"/>
                  </a:lnTo>
                  <a:lnTo>
                    <a:pt x="1" y="55"/>
                  </a:lnTo>
                  <a:lnTo>
                    <a:pt x="1" y="96"/>
                  </a:lnTo>
                  <a:lnTo>
                    <a:pt x="15" y="150"/>
                  </a:lnTo>
                  <a:lnTo>
                    <a:pt x="42" y="218"/>
                  </a:lnTo>
                  <a:lnTo>
                    <a:pt x="96" y="286"/>
                  </a:lnTo>
                  <a:lnTo>
                    <a:pt x="219" y="450"/>
                  </a:lnTo>
                  <a:lnTo>
                    <a:pt x="395" y="627"/>
                  </a:lnTo>
                  <a:lnTo>
                    <a:pt x="599" y="831"/>
                  </a:lnTo>
                  <a:lnTo>
                    <a:pt x="1089" y="1266"/>
                  </a:lnTo>
                  <a:lnTo>
                    <a:pt x="1592" y="1688"/>
                  </a:lnTo>
                  <a:lnTo>
                    <a:pt x="2055" y="2041"/>
                  </a:lnTo>
                  <a:lnTo>
                    <a:pt x="2504" y="2395"/>
                  </a:lnTo>
                  <a:lnTo>
                    <a:pt x="2490" y="2408"/>
                  </a:lnTo>
                  <a:lnTo>
                    <a:pt x="2422" y="2422"/>
                  </a:lnTo>
                  <a:lnTo>
                    <a:pt x="2327" y="2476"/>
                  </a:lnTo>
                  <a:lnTo>
                    <a:pt x="2205" y="2572"/>
                  </a:lnTo>
                  <a:lnTo>
                    <a:pt x="2069" y="2721"/>
                  </a:lnTo>
                  <a:lnTo>
                    <a:pt x="1987" y="2830"/>
                  </a:lnTo>
                  <a:lnTo>
                    <a:pt x="1905" y="2953"/>
                  </a:lnTo>
                  <a:lnTo>
                    <a:pt x="1810" y="3089"/>
                  </a:lnTo>
                  <a:lnTo>
                    <a:pt x="1729" y="3252"/>
                  </a:lnTo>
                  <a:lnTo>
                    <a:pt x="1633" y="3442"/>
                  </a:lnTo>
                  <a:lnTo>
                    <a:pt x="1538" y="3646"/>
                  </a:lnTo>
                  <a:lnTo>
                    <a:pt x="1456" y="3878"/>
                  </a:lnTo>
                  <a:lnTo>
                    <a:pt x="1388" y="4095"/>
                  </a:lnTo>
                  <a:lnTo>
                    <a:pt x="1334" y="4326"/>
                  </a:lnTo>
                  <a:lnTo>
                    <a:pt x="1307" y="4558"/>
                  </a:lnTo>
                  <a:lnTo>
                    <a:pt x="1293" y="4775"/>
                  </a:lnTo>
                  <a:lnTo>
                    <a:pt x="1307" y="4979"/>
                  </a:lnTo>
                  <a:lnTo>
                    <a:pt x="1348" y="5183"/>
                  </a:lnTo>
                  <a:lnTo>
                    <a:pt x="1388" y="5374"/>
                  </a:lnTo>
                  <a:lnTo>
                    <a:pt x="1470" y="5537"/>
                  </a:lnTo>
                  <a:lnTo>
                    <a:pt x="1565" y="5700"/>
                  </a:lnTo>
                  <a:lnTo>
                    <a:pt x="1633" y="5768"/>
                  </a:lnTo>
                  <a:lnTo>
                    <a:pt x="1701" y="5823"/>
                  </a:lnTo>
                  <a:lnTo>
                    <a:pt x="1769" y="5877"/>
                  </a:lnTo>
                  <a:lnTo>
                    <a:pt x="1851" y="5932"/>
                  </a:lnTo>
                  <a:lnTo>
                    <a:pt x="1933" y="5972"/>
                  </a:lnTo>
                  <a:lnTo>
                    <a:pt x="2028" y="6013"/>
                  </a:lnTo>
                  <a:lnTo>
                    <a:pt x="2123" y="6040"/>
                  </a:lnTo>
                  <a:lnTo>
                    <a:pt x="2218" y="6054"/>
                  </a:lnTo>
                  <a:lnTo>
                    <a:pt x="2341" y="6068"/>
                  </a:lnTo>
                  <a:lnTo>
                    <a:pt x="2449" y="6081"/>
                  </a:lnTo>
                  <a:lnTo>
                    <a:pt x="2585" y="6068"/>
                  </a:lnTo>
                  <a:lnTo>
                    <a:pt x="2708" y="6054"/>
                  </a:lnTo>
                  <a:lnTo>
                    <a:pt x="2803" y="6040"/>
                  </a:lnTo>
                  <a:lnTo>
                    <a:pt x="2966" y="6163"/>
                  </a:lnTo>
                  <a:lnTo>
                    <a:pt x="3184" y="6312"/>
                  </a:lnTo>
                  <a:lnTo>
                    <a:pt x="3497" y="6489"/>
                  </a:lnTo>
                  <a:lnTo>
                    <a:pt x="3674" y="6584"/>
                  </a:lnTo>
                  <a:lnTo>
                    <a:pt x="3864" y="6666"/>
                  </a:lnTo>
                  <a:lnTo>
                    <a:pt x="4055" y="6748"/>
                  </a:lnTo>
                  <a:lnTo>
                    <a:pt x="4259" y="6816"/>
                  </a:lnTo>
                  <a:lnTo>
                    <a:pt x="4476" y="6870"/>
                  </a:lnTo>
                  <a:lnTo>
                    <a:pt x="4694" y="6911"/>
                  </a:lnTo>
                  <a:lnTo>
                    <a:pt x="4912" y="6911"/>
                  </a:lnTo>
                  <a:lnTo>
                    <a:pt x="5116" y="6897"/>
                  </a:lnTo>
                  <a:lnTo>
                    <a:pt x="5333" y="6857"/>
                  </a:lnTo>
                  <a:lnTo>
                    <a:pt x="5442" y="6829"/>
                  </a:lnTo>
                  <a:lnTo>
                    <a:pt x="5537" y="6788"/>
                  </a:lnTo>
                  <a:lnTo>
                    <a:pt x="5632" y="6734"/>
                  </a:lnTo>
                  <a:lnTo>
                    <a:pt x="5741" y="6680"/>
                  </a:lnTo>
                  <a:lnTo>
                    <a:pt x="5823" y="6612"/>
                  </a:lnTo>
                  <a:lnTo>
                    <a:pt x="5918" y="6530"/>
                  </a:lnTo>
                  <a:lnTo>
                    <a:pt x="6136" y="6299"/>
                  </a:lnTo>
                  <a:lnTo>
                    <a:pt x="6231" y="6176"/>
                  </a:lnTo>
                  <a:lnTo>
                    <a:pt x="6326" y="6054"/>
                  </a:lnTo>
                  <a:lnTo>
                    <a:pt x="6462" y="5850"/>
                  </a:lnTo>
                  <a:lnTo>
                    <a:pt x="6571" y="5646"/>
                  </a:lnTo>
                  <a:lnTo>
                    <a:pt x="6666" y="5455"/>
                  </a:lnTo>
                  <a:lnTo>
                    <a:pt x="6761" y="5265"/>
                  </a:lnTo>
                  <a:lnTo>
                    <a:pt x="6829" y="5061"/>
                  </a:lnTo>
                  <a:lnTo>
                    <a:pt x="6884" y="4884"/>
                  </a:lnTo>
                  <a:lnTo>
                    <a:pt x="6966" y="4530"/>
                  </a:lnTo>
                  <a:lnTo>
                    <a:pt x="7020" y="4245"/>
                  </a:lnTo>
                  <a:lnTo>
                    <a:pt x="7034" y="4014"/>
                  </a:lnTo>
                  <a:lnTo>
                    <a:pt x="7047" y="3810"/>
                  </a:lnTo>
                  <a:lnTo>
                    <a:pt x="7006" y="3701"/>
                  </a:lnTo>
                  <a:lnTo>
                    <a:pt x="6925" y="3415"/>
                  </a:lnTo>
                  <a:lnTo>
                    <a:pt x="6761" y="3021"/>
                  </a:lnTo>
                  <a:lnTo>
                    <a:pt x="6666" y="2789"/>
                  </a:lnTo>
                  <a:lnTo>
                    <a:pt x="6557" y="2558"/>
                  </a:lnTo>
                  <a:lnTo>
                    <a:pt x="6421" y="2327"/>
                  </a:lnTo>
                  <a:lnTo>
                    <a:pt x="6285" y="2096"/>
                  </a:lnTo>
                  <a:lnTo>
                    <a:pt x="6136" y="1864"/>
                  </a:lnTo>
                  <a:lnTo>
                    <a:pt x="5973" y="1660"/>
                  </a:lnTo>
                  <a:lnTo>
                    <a:pt x="5782" y="1484"/>
                  </a:lnTo>
                  <a:lnTo>
                    <a:pt x="5687" y="1415"/>
                  </a:lnTo>
                  <a:lnTo>
                    <a:pt x="5592" y="1347"/>
                  </a:lnTo>
                  <a:lnTo>
                    <a:pt x="5496" y="1293"/>
                  </a:lnTo>
                  <a:lnTo>
                    <a:pt x="5388" y="1239"/>
                  </a:lnTo>
                  <a:lnTo>
                    <a:pt x="5292" y="1211"/>
                  </a:lnTo>
                  <a:lnTo>
                    <a:pt x="5184" y="1184"/>
                  </a:lnTo>
                  <a:lnTo>
                    <a:pt x="4939" y="1157"/>
                  </a:lnTo>
                  <a:lnTo>
                    <a:pt x="4735" y="1171"/>
                  </a:lnTo>
                  <a:lnTo>
                    <a:pt x="4571" y="1198"/>
                  </a:lnTo>
                  <a:lnTo>
                    <a:pt x="4422" y="1239"/>
                  </a:lnTo>
                  <a:lnTo>
                    <a:pt x="4313" y="1293"/>
                  </a:lnTo>
                  <a:lnTo>
                    <a:pt x="4218" y="1361"/>
                  </a:lnTo>
                  <a:lnTo>
                    <a:pt x="4150" y="1429"/>
                  </a:lnTo>
                  <a:lnTo>
                    <a:pt x="4095" y="1511"/>
                  </a:lnTo>
                  <a:lnTo>
                    <a:pt x="4055" y="1620"/>
                  </a:lnTo>
                  <a:lnTo>
                    <a:pt x="4027" y="1715"/>
                  </a:lnTo>
                  <a:lnTo>
                    <a:pt x="4014" y="1796"/>
                  </a:lnTo>
                  <a:lnTo>
                    <a:pt x="3810" y="1674"/>
                  </a:lnTo>
                  <a:lnTo>
                    <a:pt x="2966" y="1225"/>
                  </a:lnTo>
                  <a:lnTo>
                    <a:pt x="2409" y="926"/>
                  </a:lnTo>
                  <a:lnTo>
                    <a:pt x="1810" y="640"/>
                  </a:lnTo>
                  <a:lnTo>
                    <a:pt x="1239" y="368"/>
                  </a:lnTo>
                  <a:lnTo>
                    <a:pt x="967" y="259"/>
                  </a:lnTo>
                  <a:lnTo>
                    <a:pt x="722" y="150"/>
                  </a:lnTo>
                  <a:lnTo>
                    <a:pt x="504" y="82"/>
                  </a:lnTo>
                  <a:lnTo>
                    <a:pt x="314" y="28"/>
                  </a:lnTo>
                  <a:lnTo>
                    <a:pt x="164" y="1"/>
                  </a:lnTo>
                  <a:close/>
                </a:path>
              </a:pathLst>
            </a:custGeom>
            <a:solidFill>
              <a:srgbClr val="FDBB92"/>
            </a:solidFill>
            <a:ln w="0">
              <a:noFill/>
            </a:ln>
          </p:spPr>
          <p:style>
            <a:lnRef idx="0">
              <a:scrgbClr r="0" g="0" b="0"/>
            </a:lnRef>
            <a:fillRef idx="0">
              <a:scrgbClr r="0" g="0" b="0"/>
            </a:fillRef>
            <a:effectRef idx="0">
              <a:scrgbClr r="0" g="0" b="0"/>
            </a:effectRef>
            <a:fontRef idx="minor"/>
          </p:style>
        </p:sp>
        <p:sp>
          <p:nvSpPr>
            <p:cNvPr id="536" name="Google Shape;1328;p30_0"/>
            <p:cNvSpPr/>
            <p:nvPr/>
          </p:nvSpPr>
          <p:spPr>
            <a:xfrm>
              <a:off x="7380000" y="1829160"/>
              <a:ext cx="42480" cy="20880"/>
            </a:xfrm>
            <a:custGeom>
              <a:avLst/>
              <a:gdLst/>
              <a:ahLst/>
              <a:cxnLst/>
              <a:rect l="l" t="t" r="r" b="b"/>
              <a:pathLst>
                <a:path w="1347" h="668">
                  <a:moveTo>
                    <a:pt x="123" y="1"/>
                  </a:moveTo>
                  <a:lnTo>
                    <a:pt x="68" y="14"/>
                  </a:lnTo>
                  <a:lnTo>
                    <a:pt x="27" y="41"/>
                  </a:lnTo>
                  <a:lnTo>
                    <a:pt x="14" y="96"/>
                  </a:lnTo>
                  <a:lnTo>
                    <a:pt x="0" y="137"/>
                  </a:lnTo>
                  <a:lnTo>
                    <a:pt x="27" y="191"/>
                  </a:lnTo>
                  <a:lnTo>
                    <a:pt x="55" y="232"/>
                  </a:lnTo>
                  <a:lnTo>
                    <a:pt x="191" y="327"/>
                  </a:lnTo>
                  <a:lnTo>
                    <a:pt x="313" y="409"/>
                  </a:lnTo>
                  <a:lnTo>
                    <a:pt x="544" y="531"/>
                  </a:lnTo>
                  <a:lnTo>
                    <a:pt x="735" y="613"/>
                  </a:lnTo>
                  <a:lnTo>
                    <a:pt x="912" y="653"/>
                  </a:lnTo>
                  <a:lnTo>
                    <a:pt x="1048" y="667"/>
                  </a:lnTo>
                  <a:lnTo>
                    <a:pt x="1252" y="667"/>
                  </a:lnTo>
                  <a:lnTo>
                    <a:pt x="1265" y="653"/>
                  </a:lnTo>
                  <a:lnTo>
                    <a:pt x="1306" y="626"/>
                  </a:lnTo>
                  <a:lnTo>
                    <a:pt x="1333" y="599"/>
                  </a:lnTo>
                  <a:lnTo>
                    <a:pt x="1347" y="558"/>
                  </a:lnTo>
                  <a:lnTo>
                    <a:pt x="1347" y="504"/>
                  </a:lnTo>
                  <a:lnTo>
                    <a:pt x="1320" y="463"/>
                  </a:lnTo>
                  <a:lnTo>
                    <a:pt x="1292" y="422"/>
                  </a:lnTo>
                  <a:lnTo>
                    <a:pt x="1238" y="409"/>
                  </a:lnTo>
                  <a:lnTo>
                    <a:pt x="1034" y="409"/>
                  </a:lnTo>
                  <a:lnTo>
                    <a:pt x="925" y="381"/>
                  </a:lnTo>
                  <a:lnTo>
                    <a:pt x="776" y="341"/>
                  </a:lnTo>
                  <a:lnTo>
                    <a:pt x="612" y="273"/>
                  </a:lnTo>
                  <a:lnTo>
                    <a:pt x="422" y="164"/>
                  </a:lnTo>
                  <a:lnTo>
                    <a:pt x="218" y="14"/>
                  </a:lnTo>
                  <a:lnTo>
                    <a:pt x="163" y="1"/>
                  </a:lnTo>
                  <a:close/>
                </a:path>
              </a:pathLst>
            </a:custGeom>
            <a:solidFill>
              <a:srgbClr val="FDBB92"/>
            </a:solidFill>
            <a:ln w="0">
              <a:noFill/>
            </a:ln>
          </p:spPr>
          <p:style>
            <a:lnRef idx="0">
              <a:scrgbClr r="0" g="0" b="0"/>
            </a:lnRef>
            <a:fillRef idx="0">
              <a:scrgbClr r="0" g="0" b="0"/>
            </a:fillRef>
            <a:effectRef idx="0">
              <a:scrgbClr r="0" g="0" b="0"/>
            </a:effectRef>
            <a:fontRef idx="minor"/>
          </p:style>
        </p:sp>
        <p:sp>
          <p:nvSpPr>
            <p:cNvPr id="537" name="Google Shape;1329;p30_0"/>
            <p:cNvSpPr/>
            <p:nvPr/>
          </p:nvSpPr>
          <p:spPr>
            <a:xfrm>
              <a:off x="7368480" y="1861200"/>
              <a:ext cx="47520" cy="21240"/>
            </a:xfrm>
            <a:custGeom>
              <a:avLst/>
              <a:gdLst/>
              <a:ahLst/>
              <a:cxnLst/>
              <a:rect l="l" t="t" r="r" b="b"/>
              <a:pathLst>
                <a:path w="1511" h="681">
                  <a:moveTo>
                    <a:pt x="137" y="0"/>
                  </a:moveTo>
                  <a:lnTo>
                    <a:pt x="83" y="14"/>
                  </a:lnTo>
                  <a:lnTo>
                    <a:pt x="42" y="41"/>
                  </a:lnTo>
                  <a:lnTo>
                    <a:pt x="15" y="82"/>
                  </a:lnTo>
                  <a:lnTo>
                    <a:pt x="1" y="136"/>
                  </a:lnTo>
                  <a:lnTo>
                    <a:pt x="15" y="177"/>
                  </a:lnTo>
                  <a:lnTo>
                    <a:pt x="42" y="218"/>
                  </a:lnTo>
                  <a:lnTo>
                    <a:pt x="151" y="313"/>
                  </a:lnTo>
                  <a:lnTo>
                    <a:pt x="259" y="395"/>
                  </a:lnTo>
                  <a:lnTo>
                    <a:pt x="368" y="463"/>
                  </a:lnTo>
                  <a:lnTo>
                    <a:pt x="491" y="517"/>
                  </a:lnTo>
                  <a:lnTo>
                    <a:pt x="599" y="571"/>
                  </a:lnTo>
                  <a:lnTo>
                    <a:pt x="708" y="599"/>
                  </a:lnTo>
                  <a:lnTo>
                    <a:pt x="912" y="653"/>
                  </a:lnTo>
                  <a:lnTo>
                    <a:pt x="1103" y="680"/>
                  </a:lnTo>
                  <a:lnTo>
                    <a:pt x="1252" y="680"/>
                  </a:lnTo>
                  <a:lnTo>
                    <a:pt x="1402" y="667"/>
                  </a:lnTo>
                  <a:lnTo>
                    <a:pt x="1429" y="667"/>
                  </a:lnTo>
                  <a:lnTo>
                    <a:pt x="1470" y="639"/>
                  </a:lnTo>
                  <a:lnTo>
                    <a:pt x="1497" y="612"/>
                  </a:lnTo>
                  <a:lnTo>
                    <a:pt x="1511" y="571"/>
                  </a:lnTo>
                  <a:lnTo>
                    <a:pt x="1511" y="531"/>
                  </a:lnTo>
                  <a:lnTo>
                    <a:pt x="1497" y="476"/>
                  </a:lnTo>
                  <a:lnTo>
                    <a:pt x="1470" y="435"/>
                  </a:lnTo>
                  <a:lnTo>
                    <a:pt x="1416" y="422"/>
                  </a:lnTo>
                  <a:lnTo>
                    <a:pt x="1361" y="408"/>
                  </a:lnTo>
                  <a:lnTo>
                    <a:pt x="1252" y="422"/>
                  </a:lnTo>
                  <a:lnTo>
                    <a:pt x="1130" y="408"/>
                  </a:lnTo>
                  <a:lnTo>
                    <a:pt x="967" y="395"/>
                  </a:lnTo>
                  <a:lnTo>
                    <a:pt x="790" y="354"/>
                  </a:lnTo>
                  <a:lnTo>
                    <a:pt x="599" y="286"/>
                  </a:lnTo>
                  <a:lnTo>
                    <a:pt x="504" y="231"/>
                  </a:lnTo>
                  <a:lnTo>
                    <a:pt x="409" y="177"/>
                  </a:lnTo>
                  <a:lnTo>
                    <a:pt x="314" y="109"/>
                  </a:lnTo>
                  <a:lnTo>
                    <a:pt x="219" y="27"/>
                  </a:lnTo>
                  <a:lnTo>
                    <a:pt x="178" y="0"/>
                  </a:lnTo>
                  <a:close/>
                </a:path>
              </a:pathLst>
            </a:custGeom>
            <a:solidFill>
              <a:srgbClr val="FDBB92"/>
            </a:solidFill>
            <a:ln w="0">
              <a:noFill/>
            </a:ln>
          </p:spPr>
          <p:style>
            <a:lnRef idx="0">
              <a:scrgbClr r="0" g="0" b="0"/>
            </a:lnRef>
            <a:fillRef idx="0">
              <a:scrgbClr r="0" g="0" b="0"/>
            </a:fillRef>
            <a:effectRef idx="0">
              <a:scrgbClr r="0" g="0" b="0"/>
            </a:effectRef>
            <a:fontRef idx="minor"/>
          </p:style>
        </p:sp>
        <p:sp>
          <p:nvSpPr>
            <p:cNvPr id="538" name="Google Shape;1330;p30_0"/>
            <p:cNvSpPr/>
            <p:nvPr/>
          </p:nvSpPr>
          <p:spPr>
            <a:xfrm>
              <a:off x="7421040" y="1762920"/>
              <a:ext cx="70200" cy="57600"/>
            </a:xfrm>
            <a:custGeom>
              <a:avLst/>
              <a:gdLst/>
              <a:ahLst/>
              <a:cxnLst/>
              <a:rect l="l" t="t" r="r" b="b"/>
              <a:pathLst>
                <a:path w="2232" h="1824">
                  <a:moveTo>
                    <a:pt x="449" y="1"/>
                  </a:moveTo>
                  <a:lnTo>
                    <a:pt x="409" y="110"/>
                  </a:lnTo>
                  <a:lnTo>
                    <a:pt x="381" y="205"/>
                  </a:lnTo>
                  <a:lnTo>
                    <a:pt x="368" y="286"/>
                  </a:lnTo>
                  <a:lnTo>
                    <a:pt x="164" y="164"/>
                  </a:lnTo>
                  <a:lnTo>
                    <a:pt x="41" y="966"/>
                  </a:lnTo>
                  <a:lnTo>
                    <a:pt x="14" y="1143"/>
                  </a:lnTo>
                  <a:lnTo>
                    <a:pt x="0" y="1252"/>
                  </a:lnTo>
                  <a:lnTo>
                    <a:pt x="14" y="1375"/>
                  </a:lnTo>
                  <a:lnTo>
                    <a:pt x="28" y="1483"/>
                  </a:lnTo>
                  <a:lnTo>
                    <a:pt x="68" y="1606"/>
                  </a:lnTo>
                  <a:lnTo>
                    <a:pt x="96" y="1660"/>
                  </a:lnTo>
                  <a:lnTo>
                    <a:pt x="136" y="1701"/>
                  </a:lnTo>
                  <a:lnTo>
                    <a:pt x="177" y="1742"/>
                  </a:lnTo>
                  <a:lnTo>
                    <a:pt x="232" y="1783"/>
                  </a:lnTo>
                  <a:lnTo>
                    <a:pt x="286" y="1810"/>
                  </a:lnTo>
                  <a:lnTo>
                    <a:pt x="354" y="1823"/>
                  </a:lnTo>
                  <a:lnTo>
                    <a:pt x="490" y="1823"/>
                  </a:lnTo>
                  <a:lnTo>
                    <a:pt x="653" y="1796"/>
                  </a:lnTo>
                  <a:lnTo>
                    <a:pt x="817" y="1728"/>
                  </a:lnTo>
                  <a:lnTo>
                    <a:pt x="1034" y="1633"/>
                  </a:lnTo>
                  <a:lnTo>
                    <a:pt x="1238" y="1511"/>
                  </a:lnTo>
                  <a:lnTo>
                    <a:pt x="1456" y="1361"/>
                  </a:lnTo>
                  <a:lnTo>
                    <a:pt x="1646" y="1225"/>
                  </a:lnTo>
                  <a:lnTo>
                    <a:pt x="1986" y="953"/>
                  </a:lnTo>
                  <a:lnTo>
                    <a:pt x="2190" y="762"/>
                  </a:lnTo>
                  <a:lnTo>
                    <a:pt x="2218" y="722"/>
                  </a:lnTo>
                  <a:lnTo>
                    <a:pt x="2231" y="667"/>
                  </a:lnTo>
                  <a:lnTo>
                    <a:pt x="2231" y="626"/>
                  </a:lnTo>
                  <a:lnTo>
                    <a:pt x="2204" y="586"/>
                  </a:lnTo>
                  <a:lnTo>
                    <a:pt x="2163" y="545"/>
                  </a:lnTo>
                  <a:lnTo>
                    <a:pt x="2109" y="531"/>
                  </a:lnTo>
                  <a:lnTo>
                    <a:pt x="2054" y="545"/>
                  </a:lnTo>
                  <a:lnTo>
                    <a:pt x="2014" y="572"/>
                  </a:lnTo>
                  <a:lnTo>
                    <a:pt x="1810" y="762"/>
                  </a:lnTo>
                  <a:lnTo>
                    <a:pt x="1578" y="939"/>
                  </a:lnTo>
                  <a:lnTo>
                    <a:pt x="1334" y="1130"/>
                  </a:lnTo>
                  <a:lnTo>
                    <a:pt x="1089" y="1293"/>
                  </a:lnTo>
                  <a:lnTo>
                    <a:pt x="857" y="1429"/>
                  </a:lnTo>
                  <a:lnTo>
                    <a:pt x="653" y="1524"/>
                  </a:lnTo>
                  <a:lnTo>
                    <a:pt x="558" y="1551"/>
                  </a:lnTo>
                  <a:lnTo>
                    <a:pt x="477" y="1565"/>
                  </a:lnTo>
                  <a:lnTo>
                    <a:pt x="409" y="1565"/>
                  </a:lnTo>
                  <a:lnTo>
                    <a:pt x="354" y="1551"/>
                  </a:lnTo>
                  <a:lnTo>
                    <a:pt x="327" y="1524"/>
                  </a:lnTo>
                  <a:lnTo>
                    <a:pt x="300" y="1483"/>
                  </a:lnTo>
                  <a:lnTo>
                    <a:pt x="286" y="1429"/>
                  </a:lnTo>
                  <a:lnTo>
                    <a:pt x="273" y="1375"/>
                  </a:lnTo>
                  <a:lnTo>
                    <a:pt x="273" y="1211"/>
                  </a:lnTo>
                  <a:lnTo>
                    <a:pt x="300" y="1007"/>
                  </a:lnTo>
                  <a:lnTo>
                    <a:pt x="449" y="1"/>
                  </a:lnTo>
                  <a:close/>
                </a:path>
              </a:pathLst>
            </a:custGeom>
            <a:solidFill>
              <a:srgbClr val="FDBB92"/>
            </a:solidFill>
            <a:ln w="0">
              <a:noFill/>
            </a:ln>
          </p:spPr>
          <p:style>
            <a:lnRef idx="0">
              <a:scrgbClr r="0" g="0" b="0"/>
            </a:lnRef>
            <a:fillRef idx="0">
              <a:scrgbClr r="0" g="0" b="0"/>
            </a:fillRef>
            <a:effectRef idx="0">
              <a:scrgbClr r="0" g="0" b="0"/>
            </a:effectRef>
            <a:fontRef idx="minor"/>
          </p:style>
        </p:sp>
        <p:sp>
          <p:nvSpPr>
            <p:cNvPr id="539" name="Google Shape;1331;p30_0"/>
            <p:cNvSpPr/>
            <p:nvPr/>
          </p:nvSpPr>
          <p:spPr>
            <a:xfrm>
              <a:off x="7391160" y="1798560"/>
              <a:ext cx="31680" cy="111240"/>
            </a:xfrm>
            <a:custGeom>
              <a:avLst/>
              <a:gdLst/>
              <a:ahLst/>
              <a:cxnLst/>
              <a:rect l="l" t="t" r="r" b="b"/>
              <a:pathLst>
                <a:path w="1008" h="3537">
                  <a:moveTo>
                    <a:pt x="436" y="0"/>
                  </a:moveTo>
                  <a:lnTo>
                    <a:pt x="382" y="14"/>
                  </a:lnTo>
                  <a:lnTo>
                    <a:pt x="341" y="41"/>
                  </a:lnTo>
                  <a:lnTo>
                    <a:pt x="300" y="82"/>
                  </a:lnTo>
                  <a:lnTo>
                    <a:pt x="300" y="123"/>
                  </a:lnTo>
                  <a:lnTo>
                    <a:pt x="300" y="177"/>
                  </a:lnTo>
                  <a:lnTo>
                    <a:pt x="327" y="218"/>
                  </a:lnTo>
                  <a:lnTo>
                    <a:pt x="382" y="299"/>
                  </a:lnTo>
                  <a:lnTo>
                    <a:pt x="504" y="490"/>
                  </a:lnTo>
                  <a:lnTo>
                    <a:pt x="559" y="626"/>
                  </a:lnTo>
                  <a:lnTo>
                    <a:pt x="627" y="775"/>
                  </a:lnTo>
                  <a:lnTo>
                    <a:pt x="681" y="952"/>
                  </a:lnTo>
                  <a:lnTo>
                    <a:pt x="722" y="1156"/>
                  </a:lnTo>
                  <a:lnTo>
                    <a:pt x="749" y="1374"/>
                  </a:lnTo>
                  <a:lnTo>
                    <a:pt x="763" y="1619"/>
                  </a:lnTo>
                  <a:lnTo>
                    <a:pt x="735" y="1877"/>
                  </a:lnTo>
                  <a:lnTo>
                    <a:pt x="681" y="2163"/>
                  </a:lnTo>
                  <a:lnTo>
                    <a:pt x="627" y="2299"/>
                  </a:lnTo>
                  <a:lnTo>
                    <a:pt x="572" y="2462"/>
                  </a:lnTo>
                  <a:lnTo>
                    <a:pt x="518" y="2612"/>
                  </a:lnTo>
                  <a:lnTo>
                    <a:pt x="436" y="2761"/>
                  </a:lnTo>
                  <a:lnTo>
                    <a:pt x="355" y="2925"/>
                  </a:lnTo>
                  <a:lnTo>
                    <a:pt x="246" y="3088"/>
                  </a:lnTo>
                  <a:lnTo>
                    <a:pt x="137" y="3265"/>
                  </a:lnTo>
                  <a:lnTo>
                    <a:pt x="1" y="3428"/>
                  </a:lnTo>
                  <a:lnTo>
                    <a:pt x="1" y="3428"/>
                  </a:lnTo>
                  <a:lnTo>
                    <a:pt x="96" y="3414"/>
                  </a:lnTo>
                  <a:lnTo>
                    <a:pt x="259" y="3537"/>
                  </a:lnTo>
                  <a:lnTo>
                    <a:pt x="395" y="3346"/>
                  </a:lnTo>
                  <a:lnTo>
                    <a:pt x="504" y="3170"/>
                  </a:lnTo>
                  <a:lnTo>
                    <a:pt x="613" y="2993"/>
                  </a:lnTo>
                  <a:lnTo>
                    <a:pt x="708" y="2816"/>
                  </a:lnTo>
                  <a:lnTo>
                    <a:pt x="776" y="2639"/>
                  </a:lnTo>
                  <a:lnTo>
                    <a:pt x="844" y="2476"/>
                  </a:lnTo>
                  <a:lnTo>
                    <a:pt x="899" y="2313"/>
                  </a:lnTo>
                  <a:lnTo>
                    <a:pt x="939" y="2149"/>
                  </a:lnTo>
                  <a:lnTo>
                    <a:pt x="967" y="2000"/>
                  </a:lnTo>
                  <a:lnTo>
                    <a:pt x="994" y="1850"/>
                  </a:lnTo>
                  <a:lnTo>
                    <a:pt x="1007" y="1564"/>
                  </a:lnTo>
                  <a:lnTo>
                    <a:pt x="994" y="1292"/>
                  </a:lnTo>
                  <a:lnTo>
                    <a:pt x="967" y="1048"/>
                  </a:lnTo>
                  <a:lnTo>
                    <a:pt x="912" y="830"/>
                  </a:lnTo>
                  <a:lnTo>
                    <a:pt x="844" y="639"/>
                  </a:lnTo>
                  <a:lnTo>
                    <a:pt x="776" y="463"/>
                  </a:lnTo>
                  <a:lnTo>
                    <a:pt x="695" y="327"/>
                  </a:lnTo>
                  <a:lnTo>
                    <a:pt x="572" y="123"/>
                  </a:lnTo>
                  <a:lnTo>
                    <a:pt x="518" y="55"/>
                  </a:lnTo>
                  <a:lnTo>
                    <a:pt x="477" y="14"/>
                  </a:lnTo>
                  <a:lnTo>
                    <a:pt x="436" y="0"/>
                  </a:lnTo>
                  <a:close/>
                </a:path>
              </a:pathLst>
            </a:custGeom>
            <a:solidFill>
              <a:srgbClr val="FDBB92"/>
            </a:solidFill>
            <a:ln w="0">
              <a:noFill/>
            </a:ln>
          </p:spPr>
          <p:style>
            <a:lnRef idx="0">
              <a:scrgbClr r="0" g="0" b="0"/>
            </a:lnRef>
            <a:fillRef idx="0">
              <a:scrgbClr r="0" g="0" b="0"/>
            </a:fillRef>
            <a:effectRef idx="0">
              <a:scrgbClr r="0" g="0" b="0"/>
            </a:effectRef>
            <a:fontRef idx="minor"/>
          </p:style>
        </p:sp>
        <p:sp>
          <p:nvSpPr>
            <p:cNvPr id="540" name="Google Shape;1332;p30_0"/>
            <p:cNvSpPr/>
            <p:nvPr/>
          </p:nvSpPr>
          <p:spPr>
            <a:xfrm>
              <a:off x="7996320" y="2624760"/>
              <a:ext cx="462240" cy="1689120"/>
            </a:xfrm>
            <a:custGeom>
              <a:avLst/>
              <a:gdLst/>
              <a:ahLst/>
              <a:cxnLst/>
              <a:rect l="l" t="t" r="r" b="b"/>
              <a:pathLst>
                <a:path w="14611" h="53350">
                  <a:moveTo>
                    <a:pt x="1" y="0"/>
                  </a:moveTo>
                  <a:lnTo>
                    <a:pt x="9999" y="53064"/>
                  </a:lnTo>
                  <a:lnTo>
                    <a:pt x="14610" y="53349"/>
                  </a:lnTo>
                  <a:lnTo>
                    <a:pt x="11794" y="10814"/>
                  </a:lnTo>
                  <a:lnTo>
                    <a:pt x="10883" y="381"/>
                  </a:lnTo>
                  <a:lnTo>
                    <a:pt x="1" y="0"/>
                  </a:lnTo>
                  <a:close/>
                </a:path>
              </a:pathLst>
            </a:custGeom>
            <a:solidFill>
              <a:srgbClr val="6E1CCF"/>
            </a:solidFill>
            <a:ln w="0">
              <a:noFill/>
            </a:ln>
          </p:spPr>
          <p:style>
            <a:lnRef idx="0">
              <a:scrgbClr r="0" g="0" b="0"/>
            </a:lnRef>
            <a:fillRef idx="0">
              <a:scrgbClr r="0" g="0" b="0"/>
            </a:fillRef>
            <a:effectRef idx="0">
              <a:scrgbClr r="0" g="0" b="0"/>
            </a:effectRef>
            <a:fontRef idx="minor"/>
          </p:style>
        </p:sp>
        <p:sp>
          <p:nvSpPr>
            <p:cNvPr id="541" name="Google Shape;1333;p30_0"/>
            <p:cNvSpPr/>
            <p:nvPr/>
          </p:nvSpPr>
          <p:spPr>
            <a:xfrm>
              <a:off x="8326080" y="4295160"/>
              <a:ext cx="132480" cy="154080"/>
            </a:xfrm>
            <a:custGeom>
              <a:avLst/>
              <a:gdLst/>
              <a:ahLst/>
              <a:cxnLst/>
              <a:rect l="l" t="t" r="r" b="b"/>
              <a:pathLst>
                <a:path w="4191" h="4884">
                  <a:moveTo>
                    <a:pt x="1" y="0"/>
                  </a:moveTo>
                  <a:lnTo>
                    <a:pt x="667" y="4788"/>
                  </a:lnTo>
                  <a:lnTo>
                    <a:pt x="1062" y="4843"/>
                  </a:lnTo>
                  <a:lnTo>
                    <a:pt x="1429" y="4870"/>
                  </a:lnTo>
                  <a:lnTo>
                    <a:pt x="1783" y="4884"/>
                  </a:lnTo>
                  <a:lnTo>
                    <a:pt x="2123" y="4884"/>
                  </a:lnTo>
                  <a:lnTo>
                    <a:pt x="2435" y="4856"/>
                  </a:lnTo>
                  <a:lnTo>
                    <a:pt x="2721" y="4816"/>
                  </a:lnTo>
                  <a:lnTo>
                    <a:pt x="2993" y="4775"/>
                  </a:lnTo>
                  <a:lnTo>
                    <a:pt x="3224" y="4720"/>
                  </a:lnTo>
                  <a:lnTo>
                    <a:pt x="3456" y="4652"/>
                  </a:lnTo>
                  <a:lnTo>
                    <a:pt x="3646" y="4598"/>
                  </a:lnTo>
                  <a:lnTo>
                    <a:pt x="3945" y="4476"/>
                  </a:lnTo>
                  <a:lnTo>
                    <a:pt x="4136" y="4394"/>
                  </a:lnTo>
                  <a:lnTo>
                    <a:pt x="4190" y="4353"/>
                  </a:lnTo>
                  <a:lnTo>
                    <a:pt x="3877" y="313"/>
                  </a:lnTo>
                  <a:lnTo>
                    <a:pt x="1" y="0"/>
                  </a:lnTo>
                  <a:close/>
                </a:path>
              </a:pathLst>
            </a:custGeom>
            <a:solidFill>
              <a:srgbClr val="FDBB92"/>
            </a:solidFill>
            <a:ln w="0">
              <a:noFill/>
            </a:ln>
          </p:spPr>
          <p:style>
            <a:lnRef idx="0">
              <a:scrgbClr r="0" g="0" b="0"/>
            </a:lnRef>
            <a:fillRef idx="0">
              <a:scrgbClr r="0" g="0" b="0"/>
            </a:fillRef>
            <a:effectRef idx="0">
              <a:scrgbClr r="0" g="0" b="0"/>
            </a:effectRef>
            <a:fontRef idx="minor"/>
          </p:style>
        </p:sp>
        <p:sp>
          <p:nvSpPr>
            <p:cNvPr id="542" name="Google Shape;1334;p30_0"/>
            <p:cNvSpPr/>
            <p:nvPr/>
          </p:nvSpPr>
          <p:spPr>
            <a:xfrm>
              <a:off x="8289360" y="4271040"/>
              <a:ext cx="189000" cy="84960"/>
            </a:xfrm>
            <a:custGeom>
              <a:avLst/>
              <a:gdLst/>
              <a:ahLst/>
              <a:cxnLst/>
              <a:rect l="l" t="t" r="r" b="b"/>
              <a:pathLst>
                <a:path w="5986" h="2694">
                  <a:moveTo>
                    <a:pt x="5890" y="0"/>
                  </a:moveTo>
                  <a:lnTo>
                    <a:pt x="123" y="218"/>
                  </a:lnTo>
                  <a:lnTo>
                    <a:pt x="82" y="367"/>
                  </a:lnTo>
                  <a:lnTo>
                    <a:pt x="55" y="531"/>
                  </a:lnTo>
                  <a:lnTo>
                    <a:pt x="14" y="844"/>
                  </a:lnTo>
                  <a:lnTo>
                    <a:pt x="0" y="1156"/>
                  </a:lnTo>
                  <a:lnTo>
                    <a:pt x="14" y="1469"/>
                  </a:lnTo>
                  <a:lnTo>
                    <a:pt x="68" y="1782"/>
                  </a:lnTo>
                  <a:lnTo>
                    <a:pt x="123" y="2081"/>
                  </a:lnTo>
                  <a:lnTo>
                    <a:pt x="204" y="2394"/>
                  </a:lnTo>
                  <a:lnTo>
                    <a:pt x="313" y="2694"/>
                  </a:lnTo>
                  <a:lnTo>
                    <a:pt x="5849" y="2435"/>
                  </a:lnTo>
                  <a:lnTo>
                    <a:pt x="5904" y="2122"/>
                  </a:lnTo>
                  <a:lnTo>
                    <a:pt x="5945" y="1823"/>
                  </a:lnTo>
                  <a:lnTo>
                    <a:pt x="5972" y="1524"/>
                  </a:lnTo>
                  <a:lnTo>
                    <a:pt x="5985" y="1211"/>
                  </a:lnTo>
                  <a:lnTo>
                    <a:pt x="5985" y="912"/>
                  </a:lnTo>
                  <a:lnTo>
                    <a:pt x="5972" y="599"/>
                  </a:lnTo>
                  <a:lnTo>
                    <a:pt x="5945" y="299"/>
                  </a:lnTo>
                  <a:lnTo>
                    <a:pt x="5890" y="0"/>
                  </a:lnTo>
                  <a:close/>
                </a:path>
              </a:pathLst>
            </a:custGeom>
            <a:solidFill>
              <a:srgbClr val="5D10B8"/>
            </a:solidFill>
            <a:ln w="0">
              <a:noFill/>
            </a:ln>
          </p:spPr>
          <p:style>
            <a:lnRef idx="0">
              <a:scrgbClr r="0" g="0" b="0"/>
            </a:lnRef>
            <a:fillRef idx="0">
              <a:scrgbClr r="0" g="0" b="0"/>
            </a:fillRef>
            <a:effectRef idx="0">
              <a:scrgbClr r="0" g="0" b="0"/>
            </a:effectRef>
            <a:fontRef idx="minor"/>
          </p:style>
        </p:sp>
        <p:sp>
          <p:nvSpPr>
            <p:cNvPr id="543" name="Google Shape;1335;p30_0"/>
            <p:cNvSpPr/>
            <p:nvPr/>
          </p:nvSpPr>
          <p:spPr>
            <a:xfrm>
              <a:off x="8034480" y="4377600"/>
              <a:ext cx="439560" cy="210240"/>
            </a:xfrm>
            <a:custGeom>
              <a:avLst/>
              <a:gdLst/>
              <a:ahLst/>
              <a:cxnLst/>
              <a:rect l="l" t="t" r="r" b="b"/>
              <a:pathLst>
                <a:path w="13903" h="6652">
                  <a:moveTo>
                    <a:pt x="8638" y="0"/>
                  </a:moveTo>
                  <a:lnTo>
                    <a:pt x="8529" y="27"/>
                  </a:lnTo>
                  <a:lnTo>
                    <a:pt x="8353" y="109"/>
                  </a:lnTo>
                  <a:lnTo>
                    <a:pt x="8149" y="218"/>
                  </a:lnTo>
                  <a:lnTo>
                    <a:pt x="7890" y="367"/>
                  </a:lnTo>
                  <a:lnTo>
                    <a:pt x="7278" y="762"/>
                  </a:lnTo>
                  <a:lnTo>
                    <a:pt x="6543" y="1238"/>
                  </a:lnTo>
                  <a:lnTo>
                    <a:pt x="6013" y="1578"/>
                  </a:lnTo>
                  <a:lnTo>
                    <a:pt x="5646" y="1823"/>
                  </a:lnTo>
                  <a:lnTo>
                    <a:pt x="5020" y="2231"/>
                  </a:lnTo>
                  <a:lnTo>
                    <a:pt x="4775" y="2380"/>
                  </a:lnTo>
                  <a:lnTo>
                    <a:pt x="4204" y="2748"/>
                  </a:lnTo>
                  <a:lnTo>
                    <a:pt x="3360" y="3265"/>
                  </a:lnTo>
                  <a:lnTo>
                    <a:pt x="2952" y="3496"/>
                  </a:lnTo>
                  <a:lnTo>
                    <a:pt x="2571" y="3700"/>
                  </a:lnTo>
                  <a:lnTo>
                    <a:pt x="2204" y="3877"/>
                  </a:lnTo>
                  <a:lnTo>
                    <a:pt x="1878" y="4013"/>
                  </a:lnTo>
                  <a:lnTo>
                    <a:pt x="1578" y="4122"/>
                  </a:lnTo>
                  <a:lnTo>
                    <a:pt x="1442" y="4162"/>
                  </a:lnTo>
                  <a:lnTo>
                    <a:pt x="1320" y="4190"/>
                  </a:lnTo>
                  <a:lnTo>
                    <a:pt x="1021" y="4258"/>
                  </a:lnTo>
                  <a:lnTo>
                    <a:pt x="776" y="4339"/>
                  </a:lnTo>
                  <a:lnTo>
                    <a:pt x="667" y="4394"/>
                  </a:lnTo>
                  <a:lnTo>
                    <a:pt x="572" y="4448"/>
                  </a:lnTo>
                  <a:lnTo>
                    <a:pt x="477" y="4502"/>
                  </a:lnTo>
                  <a:lnTo>
                    <a:pt x="395" y="4570"/>
                  </a:lnTo>
                  <a:lnTo>
                    <a:pt x="327" y="4638"/>
                  </a:lnTo>
                  <a:lnTo>
                    <a:pt x="259" y="4707"/>
                  </a:lnTo>
                  <a:lnTo>
                    <a:pt x="150" y="4843"/>
                  </a:lnTo>
                  <a:lnTo>
                    <a:pt x="82" y="4992"/>
                  </a:lnTo>
                  <a:lnTo>
                    <a:pt x="28" y="5155"/>
                  </a:lnTo>
                  <a:lnTo>
                    <a:pt x="1" y="5319"/>
                  </a:lnTo>
                  <a:lnTo>
                    <a:pt x="1" y="5482"/>
                  </a:lnTo>
                  <a:lnTo>
                    <a:pt x="14" y="5645"/>
                  </a:lnTo>
                  <a:lnTo>
                    <a:pt x="41" y="5808"/>
                  </a:lnTo>
                  <a:lnTo>
                    <a:pt x="82" y="5958"/>
                  </a:lnTo>
                  <a:lnTo>
                    <a:pt x="123" y="6108"/>
                  </a:lnTo>
                  <a:lnTo>
                    <a:pt x="232" y="6380"/>
                  </a:lnTo>
                  <a:lnTo>
                    <a:pt x="259" y="6407"/>
                  </a:lnTo>
                  <a:lnTo>
                    <a:pt x="300" y="6434"/>
                  </a:lnTo>
                  <a:lnTo>
                    <a:pt x="436" y="6488"/>
                  </a:lnTo>
                  <a:lnTo>
                    <a:pt x="640" y="6529"/>
                  </a:lnTo>
                  <a:lnTo>
                    <a:pt x="898" y="6556"/>
                  </a:lnTo>
                  <a:lnTo>
                    <a:pt x="1225" y="6584"/>
                  </a:lnTo>
                  <a:lnTo>
                    <a:pt x="1592" y="6611"/>
                  </a:lnTo>
                  <a:lnTo>
                    <a:pt x="2476" y="6638"/>
                  </a:lnTo>
                  <a:lnTo>
                    <a:pt x="3496" y="6652"/>
                  </a:lnTo>
                  <a:lnTo>
                    <a:pt x="4639" y="6638"/>
                  </a:lnTo>
                  <a:lnTo>
                    <a:pt x="5850" y="6624"/>
                  </a:lnTo>
                  <a:lnTo>
                    <a:pt x="7088" y="6597"/>
                  </a:lnTo>
                  <a:lnTo>
                    <a:pt x="9536" y="6516"/>
                  </a:lnTo>
                  <a:lnTo>
                    <a:pt x="11644" y="6434"/>
                  </a:lnTo>
                  <a:lnTo>
                    <a:pt x="13712" y="6325"/>
                  </a:lnTo>
                  <a:lnTo>
                    <a:pt x="13766" y="5699"/>
                  </a:lnTo>
                  <a:lnTo>
                    <a:pt x="13821" y="5033"/>
                  </a:lnTo>
                  <a:lnTo>
                    <a:pt x="13875" y="4230"/>
                  </a:lnTo>
                  <a:lnTo>
                    <a:pt x="13902" y="3360"/>
                  </a:lnTo>
                  <a:lnTo>
                    <a:pt x="13902" y="2938"/>
                  </a:lnTo>
                  <a:lnTo>
                    <a:pt x="13889" y="2517"/>
                  </a:lnTo>
                  <a:lnTo>
                    <a:pt x="13875" y="2136"/>
                  </a:lnTo>
                  <a:lnTo>
                    <a:pt x="13834" y="1782"/>
                  </a:lnTo>
                  <a:lnTo>
                    <a:pt x="13794" y="1469"/>
                  </a:lnTo>
                  <a:lnTo>
                    <a:pt x="13753" y="1333"/>
                  </a:lnTo>
                  <a:lnTo>
                    <a:pt x="13726" y="1211"/>
                  </a:lnTo>
                  <a:lnTo>
                    <a:pt x="13671" y="1102"/>
                  </a:lnTo>
                  <a:lnTo>
                    <a:pt x="13630" y="1020"/>
                  </a:lnTo>
                  <a:lnTo>
                    <a:pt x="13562" y="939"/>
                  </a:lnTo>
                  <a:lnTo>
                    <a:pt x="13494" y="871"/>
                  </a:lnTo>
                  <a:lnTo>
                    <a:pt x="13426" y="816"/>
                  </a:lnTo>
                  <a:lnTo>
                    <a:pt x="13345" y="775"/>
                  </a:lnTo>
                  <a:lnTo>
                    <a:pt x="13250" y="748"/>
                  </a:lnTo>
                  <a:lnTo>
                    <a:pt x="13154" y="721"/>
                  </a:lnTo>
                  <a:lnTo>
                    <a:pt x="13059" y="707"/>
                  </a:lnTo>
                  <a:lnTo>
                    <a:pt x="12950" y="707"/>
                  </a:lnTo>
                  <a:lnTo>
                    <a:pt x="12733" y="721"/>
                  </a:lnTo>
                  <a:lnTo>
                    <a:pt x="12488" y="748"/>
                  </a:lnTo>
                  <a:lnTo>
                    <a:pt x="12229" y="803"/>
                  </a:lnTo>
                  <a:lnTo>
                    <a:pt x="11699" y="925"/>
                  </a:lnTo>
                  <a:lnTo>
                    <a:pt x="11413" y="993"/>
                  </a:lnTo>
                  <a:lnTo>
                    <a:pt x="11141" y="1047"/>
                  </a:lnTo>
                  <a:lnTo>
                    <a:pt x="10855" y="1088"/>
                  </a:lnTo>
                  <a:lnTo>
                    <a:pt x="10583" y="1102"/>
                  </a:lnTo>
                  <a:lnTo>
                    <a:pt x="10325" y="1102"/>
                  </a:lnTo>
                  <a:lnTo>
                    <a:pt x="10189" y="1088"/>
                  </a:lnTo>
                  <a:lnTo>
                    <a:pt x="10067" y="1061"/>
                  </a:lnTo>
                  <a:lnTo>
                    <a:pt x="9931" y="884"/>
                  </a:lnTo>
                  <a:lnTo>
                    <a:pt x="9781" y="721"/>
                  </a:lnTo>
                  <a:lnTo>
                    <a:pt x="9590" y="517"/>
                  </a:lnTo>
                  <a:lnTo>
                    <a:pt x="9373" y="326"/>
                  </a:lnTo>
                  <a:lnTo>
                    <a:pt x="9250" y="231"/>
                  </a:lnTo>
                  <a:lnTo>
                    <a:pt x="9128" y="150"/>
                  </a:lnTo>
                  <a:lnTo>
                    <a:pt x="9006" y="82"/>
                  </a:lnTo>
                  <a:lnTo>
                    <a:pt x="8883" y="41"/>
                  </a:lnTo>
                  <a:lnTo>
                    <a:pt x="8761" y="14"/>
                  </a:lnTo>
                  <a:lnTo>
                    <a:pt x="8638" y="0"/>
                  </a:lnTo>
                  <a:close/>
                </a:path>
              </a:pathLst>
            </a:custGeom>
            <a:solidFill>
              <a:srgbClr val="D53F21"/>
            </a:solidFill>
            <a:ln w="0">
              <a:noFill/>
            </a:ln>
          </p:spPr>
          <p:style>
            <a:lnRef idx="0">
              <a:scrgbClr r="0" g="0" b="0"/>
            </a:lnRef>
            <a:fillRef idx="0">
              <a:scrgbClr r="0" g="0" b="0"/>
            </a:fillRef>
            <a:effectRef idx="0">
              <a:scrgbClr r="0" g="0" b="0"/>
            </a:effectRef>
            <a:fontRef idx="minor"/>
          </p:style>
        </p:sp>
        <p:sp>
          <p:nvSpPr>
            <p:cNvPr id="544" name="Google Shape;1336;p30_0"/>
            <p:cNvSpPr/>
            <p:nvPr/>
          </p:nvSpPr>
          <p:spPr>
            <a:xfrm>
              <a:off x="8193240" y="4435200"/>
              <a:ext cx="68760" cy="55800"/>
            </a:xfrm>
            <a:custGeom>
              <a:avLst/>
              <a:gdLst/>
              <a:ahLst/>
              <a:cxnLst/>
              <a:rect l="l" t="t" r="r" b="b"/>
              <a:pathLst>
                <a:path w="2178" h="1783">
                  <a:moveTo>
                    <a:pt x="627" y="1"/>
                  </a:moveTo>
                  <a:lnTo>
                    <a:pt x="504" y="14"/>
                  </a:lnTo>
                  <a:lnTo>
                    <a:pt x="382" y="28"/>
                  </a:lnTo>
                  <a:lnTo>
                    <a:pt x="273" y="69"/>
                  </a:lnTo>
                  <a:lnTo>
                    <a:pt x="178" y="110"/>
                  </a:lnTo>
                  <a:lnTo>
                    <a:pt x="96" y="150"/>
                  </a:lnTo>
                  <a:lnTo>
                    <a:pt x="42" y="218"/>
                  </a:lnTo>
                  <a:lnTo>
                    <a:pt x="15" y="300"/>
                  </a:lnTo>
                  <a:lnTo>
                    <a:pt x="1" y="409"/>
                  </a:lnTo>
                  <a:lnTo>
                    <a:pt x="151" y="395"/>
                  </a:lnTo>
                  <a:lnTo>
                    <a:pt x="327" y="422"/>
                  </a:lnTo>
                  <a:lnTo>
                    <a:pt x="518" y="463"/>
                  </a:lnTo>
                  <a:lnTo>
                    <a:pt x="613" y="504"/>
                  </a:lnTo>
                  <a:lnTo>
                    <a:pt x="722" y="545"/>
                  </a:lnTo>
                  <a:lnTo>
                    <a:pt x="831" y="613"/>
                  </a:lnTo>
                  <a:lnTo>
                    <a:pt x="926" y="681"/>
                  </a:lnTo>
                  <a:lnTo>
                    <a:pt x="1116" y="844"/>
                  </a:lnTo>
                  <a:lnTo>
                    <a:pt x="1293" y="1035"/>
                  </a:lnTo>
                  <a:lnTo>
                    <a:pt x="1443" y="1211"/>
                  </a:lnTo>
                  <a:lnTo>
                    <a:pt x="1565" y="1388"/>
                  </a:lnTo>
                  <a:lnTo>
                    <a:pt x="1660" y="1524"/>
                  </a:lnTo>
                  <a:lnTo>
                    <a:pt x="1742" y="1660"/>
                  </a:lnTo>
                  <a:lnTo>
                    <a:pt x="1769" y="1701"/>
                  </a:lnTo>
                  <a:lnTo>
                    <a:pt x="1797" y="1728"/>
                  </a:lnTo>
                  <a:lnTo>
                    <a:pt x="1837" y="1755"/>
                  </a:lnTo>
                  <a:lnTo>
                    <a:pt x="1878" y="1769"/>
                  </a:lnTo>
                  <a:lnTo>
                    <a:pt x="1919" y="1783"/>
                  </a:lnTo>
                  <a:lnTo>
                    <a:pt x="1973" y="1783"/>
                  </a:lnTo>
                  <a:lnTo>
                    <a:pt x="2014" y="1769"/>
                  </a:lnTo>
                  <a:lnTo>
                    <a:pt x="2055" y="1755"/>
                  </a:lnTo>
                  <a:lnTo>
                    <a:pt x="2096" y="1728"/>
                  </a:lnTo>
                  <a:lnTo>
                    <a:pt x="2137" y="1687"/>
                  </a:lnTo>
                  <a:lnTo>
                    <a:pt x="2150" y="1660"/>
                  </a:lnTo>
                  <a:lnTo>
                    <a:pt x="2177" y="1606"/>
                  </a:lnTo>
                  <a:lnTo>
                    <a:pt x="2177" y="1565"/>
                  </a:lnTo>
                  <a:lnTo>
                    <a:pt x="2177" y="1524"/>
                  </a:lnTo>
                  <a:lnTo>
                    <a:pt x="2177" y="1483"/>
                  </a:lnTo>
                  <a:lnTo>
                    <a:pt x="2150" y="1429"/>
                  </a:lnTo>
                  <a:lnTo>
                    <a:pt x="2055" y="1266"/>
                  </a:lnTo>
                  <a:lnTo>
                    <a:pt x="1946" y="1103"/>
                  </a:lnTo>
                  <a:lnTo>
                    <a:pt x="1797" y="899"/>
                  </a:lnTo>
                  <a:lnTo>
                    <a:pt x="1620" y="695"/>
                  </a:lnTo>
                  <a:lnTo>
                    <a:pt x="1416" y="477"/>
                  </a:lnTo>
                  <a:lnTo>
                    <a:pt x="1307" y="382"/>
                  </a:lnTo>
                  <a:lnTo>
                    <a:pt x="1184" y="286"/>
                  </a:lnTo>
                  <a:lnTo>
                    <a:pt x="1062" y="205"/>
                  </a:lnTo>
                  <a:lnTo>
                    <a:pt x="940" y="137"/>
                  </a:lnTo>
                  <a:lnTo>
                    <a:pt x="776" y="55"/>
                  </a:lnTo>
                  <a:lnTo>
                    <a:pt x="627"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45" name="Google Shape;1337;p30_0"/>
            <p:cNvSpPr/>
            <p:nvPr/>
          </p:nvSpPr>
          <p:spPr>
            <a:xfrm>
              <a:off x="8224920" y="4416480"/>
              <a:ext cx="59760" cy="54000"/>
            </a:xfrm>
            <a:custGeom>
              <a:avLst/>
              <a:gdLst/>
              <a:ahLst/>
              <a:cxnLst/>
              <a:rect l="l" t="t" r="r" b="b"/>
              <a:pathLst>
                <a:path w="1906" h="1715">
                  <a:moveTo>
                    <a:pt x="531" y="1"/>
                  </a:moveTo>
                  <a:lnTo>
                    <a:pt x="355" y="14"/>
                  </a:lnTo>
                  <a:lnTo>
                    <a:pt x="273" y="28"/>
                  </a:lnTo>
                  <a:lnTo>
                    <a:pt x="205" y="55"/>
                  </a:lnTo>
                  <a:lnTo>
                    <a:pt x="137" y="82"/>
                  </a:lnTo>
                  <a:lnTo>
                    <a:pt x="83" y="150"/>
                  </a:lnTo>
                  <a:lnTo>
                    <a:pt x="42" y="232"/>
                  </a:lnTo>
                  <a:lnTo>
                    <a:pt x="1" y="341"/>
                  </a:lnTo>
                  <a:lnTo>
                    <a:pt x="110" y="355"/>
                  </a:lnTo>
                  <a:lnTo>
                    <a:pt x="219" y="382"/>
                  </a:lnTo>
                  <a:lnTo>
                    <a:pt x="327" y="423"/>
                  </a:lnTo>
                  <a:lnTo>
                    <a:pt x="436" y="477"/>
                  </a:lnTo>
                  <a:lnTo>
                    <a:pt x="545" y="545"/>
                  </a:lnTo>
                  <a:lnTo>
                    <a:pt x="654" y="613"/>
                  </a:lnTo>
                  <a:lnTo>
                    <a:pt x="844" y="776"/>
                  </a:lnTo>
                  <a:lnTo>
                    <a:pt x="1008" y="953"/>
                  </a:lnTo>
                  <a:lnTo>
                    <a:pt x="1157" y="1143"/>
                  </a:lnTo>
                  <a:lnTo>
                    <a:pt x="1280" y="1307"/>
                  </a:lnTo>
                  <a:lnTo>
                    <a:pt x="1375" y="1456"/>
                  </a:lnTo>
                  <a:lnTo>
                    <a:pt x="1456" y="1592"/>
                  </a:lnTo>
                  <a:lnTo>
                    <a:pt x="1484" y="1633"/>
                  </a:lnTo>
                  <a:lnTo>
                    <a:pt x="1524" y="1660"/>
                  </a:lnTo>
                  <a:lnTo>
                    <a:pt x="1552" y="1688"/>
                  </a:lnTo>
                  <a:lnTo>
                    <a:pt x="1592" y="1701"/>
                  </a:lnTo>
                  <a:lnTo>
                    <a:pt x="1647" y="1715"/>
                  </a:lnTo>
                  <a:lnTo>
                    <a:pt x="1688" y="1715"/>
                  </a:lnTo>
                  <a:lnTo>
                    <a:pt x="1742" y="1701"/>
                  </a:lnTo>
                  <a:lnTo>
                    <a:pt x="1783" y="1688"/>
                  </a:lnTo>
                  <a:lnTo>
                    <a:pt x="1824" y="1660"/>
                  </a:lnTo>
                  <a:lnTo>
                    <a:pt x="1851" y="1620"/>
                  </a:lnTo>
                  <a:lnTo>
                    <a:pt x="1878" y="1579"/>
                  </a:lnTo>
                  <a:lnTo>
                    <a:pt x="1892" y="1538"/>
                  </a:lnTo>
                  <a:lnTo>
                    <a:pt x="1905" y="1497"/>
                  </a:lnTo>
                  <a:lnTo>
                    <a:pt x="1905" y="1456"/>
                  </a:lnTo>
                  <a:lnTo>
                    <a:pt x="1892" y="1402"/>
                  </a:lnTo>
                  <a:lnTo>
                    <a:pt x="1878" y="1361"/>
                  </a:lnTo>
                  <a:lnTo>
                    <a:pt x="1769" y="1198"/>
                  </a:lnTo>
                  <a:lnTo>
                    <a:pt x="1660" y="1021"/>
                  </a:lnTo>
                  <a:lnTo>
                    <a:pt x="1524" y="831"/>
                  </a:lnTo>
                  <a:lnTo>
                    <a:pt x="1348" y="613"/>
                  </a:lnTo>
                  <a:lnTo>
                    <a:pt x="1144" y="409"/>
                  </a:lnTo>
                  <a:lnTo>
                    <a:pt x="1021" y="314"/>
                  </a:lnTo>
                  <a:lnTo>
                    <a:pt x="912" y="219"/>
                  </a:lnTo>
                  <a:lnTo>
                    <a:pt x="790" y="137"/>
                  </a:lnTo>
                  <a:lnTo>
                    <a:pt x="667" y="55"/>
                  </a:lnTo>
                  <a:lnTo>
                    <a:pt x="531"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46" name="Google Shape;1338;p30_0"/>
            <p:cNvSpPr/>
            <p:nvPr/>
          </p:nvSpPr>
          <p:spPr>
            <a:xfrm>
              <a:off x="8167320" y="4452840"/>
              <a:ext cx="63720" cy="55080"/>
            </a:xfrm>
            <a:custGeom>
              <a:avLst/>
              <a:gdLst/>
              <a:ahLst/>
              <a:cxnLst/>
              <a:rect l="l" t="t" r="r" b="b"/>
              <a:pathLst>
                <a:path w="2028" h="1756">
                  <a:moveTo>
                    <a:pt x="327" y="0"/>
                  </a:moveTo>
                  <a:lnTo>
                    <a:pt x="218" y="28"/>
                  </a:lnTo>
                  <a:lnTo>
                    <a:pt x="137" y="55"/>
                  </a:lnTo>
                  <a:lnTo>
                    <a:pt x="69" y="109"/>
                  </a:lnTo>
                  <a:lnTo>
                    <a:pt x="28" y="177"/>
                  </a:lnTo>
                  <a:lnTo>
                    <a:pt x="1" y="259"/>
                  </a:lnTo>
                  <a:lnTo>
                    <a:pt x="1" y="368"/>
                  </a:lnTo>
                  <a:lnTo>
                    <a:pt x="137" y="381"/>
                  </a:lnTo>
                  <a:lnTo>
                    <a:pt x="273" y="409"/>
                  </a:lnTo>
                  <a:lnTo>
                    <a:pt x="422" y="449"/>
                  </a:lnTo>
                  <a:lnTo>
                    <a:pt x="572" y="517"/>
                  </a:lnTo>
                  <a:lnTo>
                    <a:pt x="681" y="585"/>
                  </a:lnTo>
                  <a:lnTo>
                    <a:pt x="776" y="653"/>
                  </a:lnTo>
                  <a:lnTo>
                    <a:pt x="967" y="817"/>
                  </a:lnTo>
                  <a:lnTo>
                    <a:pt x="1143" y="993"/>
                  </a:lnTo>
                  <a:lnTo>
                    <a:pt x="1293" y="1184"/>
                  </a:lnTo>
                  <a:lnTo>
                    <a:pt x="1415" y="1347"/>
                  </a:lnTo>
                  <a:lnTo>
                    <a:pt x="1511" y="1497"/>
                  </a:lnTo>
                  <a:lnTo>
                    <a:pt x="1592" y="1633"/>
                  </a:lnTo>
                  <a:lnTo>
                    <a:pt x="1620" y="1674"/>
                  </a:lnTo>
                  <a:lnTo>
                    <a:pt x="1647" y="1701"/>
                  </a:lnTo>
                  <a:lnTo>
                    <a:pt x="1688" y="1728"/>
                  </a:lnTo>
                  <a:lnTo>
                    <a:pt x="1728" y="1742"/>
                  </a:lnTo>
                  <a:lnTo>
                    <a:pt x="1769" y="1755"/>
                  </a:lnTo>
                  <a:lnTo>
                    <a:pt x="1824" y="1755"/>
                  </a:lnTo>
                  <a:lnTo>
                    <a:pt x="1864" y="1742"/>
                  </a:lnTo>
                  <a:lnTo>
                    <a:pt x="1919" y="1728"/>
                  </a:lnTo>
                  <a:lnTo>
                    <a:pt x="1946" y="1701"/>
                  </a:lnTo>
                  <a:lnTo>
                    <a:pt x="1987" y="1660"/>
                  </a:lnTo>
                  <a:lnTo>
                    <a:pt x="2014" y="1619"/>
                  </a:lnTo>
                  <a:lnTo>
                    <a:pt x="2028" y="1578"/>
                  </a:lnTo>
                  <a:lnTo>
                    <a:pt x="2028" y="1538"/>
                  </a:lnTo>
                  <a:lnTo>
                    <a:pt x="2028" y="1497"/>
                  </a:lnTo>
                  <a:lnTo>
                    <a:pt x="2028" y="1442"/>
                  </a:lnTo>
                  <a:lnTo>
                    <a:pt x="2000" y="1402"/>
                  </a:lnTo>
                  <a:lnTo>
                    <a:pt x="1905" y="1238"/>
                  </a:lnTo>
                  <a:lnTo>
                    <a:pt x="1796" y="1061"/>
                  </a:lnTo>
                  <a:lnTo>
                    <a:pt x="1647" y="871"/>
                  </a:lnTo>
                  <a:lnTo>
                    <a:pt x="1470" y="653"/>
                  </a:lnTo>
                  <a:lnTo>
                    <a:pt x="1266" y="449"/>
                  </a:lnTo>
                  <a:lnTo>
                    <a:pt x="1157" y="354"/>
                  </a:lnTo>
                  <a:lnTo>
                    <a:pt x="1035" y="259"/>
                  </a:lnTo>
                  <a:lnTo>
                    <a:pt x="926" y="177"/>
                  </a:lnTo>
                  <a:lnTo>
                    <a:pt x="790" y="96"/>
                  </a:lnTo>
                  <a:lnTo>
                    <a:pt x="57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47" name="Google Shape;1339;p30_0"/>
            <p:cNvSpPr/>
            <p:nvPr/>
          </p:nvSpPr>
          <p:spPr>
            <a:xfrm>
              <a:off x="8240040" y="2593800"/>
              <a:ext cx="527760" cy="1731240"/>
            </a:xfrm>
            <a:custGeom>
              <a:avLst/>
              <a:gdLst/>
              <a:ahLst/>
              <a:cxnLst/>
              <a:rect l="l" t="t" r="r" b="b"/>
              <a:pathLst>
                <a:path w="16677" h="54684">
                  <a:moveTo>
                    <a:pt x="11725" y="1"/>
                  </a:moveTo>
                  <a:lnTo>
                    <a:pt x="10080" y="327"/>
                  </a:lnTo>
                  <a:lnTo>
                    <a:pt x="10052" y="327"/>
                  </a:lnTo>
                  <a:lnTo>
                    <a:pt x="9563" y="450"/>
                  </a:lnTo>
                  <a:lnTo>
                    <a:pt x="9481" y="477"/>
                  </a:lnTo>
                  <a:lnTo>
                    <a:pt x="0" y="1552"/>
                  </a:lnTo>
                  <a:lnTo>
                    <a:pt x="2013" y="29763"/>
                  </a:lnTo>
                  <a:lnTo>
                    <a:pt x="12569" y="54683"/>
                  </a:lnTo>
                  <a:lnTo>
                    <a:pt x="16677" y="54493"/>
                  </a:lnTo>
                  <a:lnTo>
                    <a:pt x="16323" y="52357"/>
                  </a:lnTo>
                  <a:lnTo>
                    <a:pt x="15929" y="50072"/>
                  </a:lnTo>
                  <a:lnTo>
                    <a:pt x="15425" y="47311"/>
                  </a:lnTo>
                  <a:lnTo>
                    <a:pt x="14868" y="44304"/>
                  </a:lnTo>
                  <a:lnTo>
                    <a:pt x="14568" y="42795"/>
                  </a:lnTo>
                  <a:lnTo>
                    <a:pt x="14283" y="41312"/>
                  </a:lnTo>
                  <a:lnTo>
                    <a:pt x="13984" y="39897"/>
                  </a:lnTo>
                  <a:lnTo>
                    <a:pt x="13684" y="38591"/>
                  </a:lnTo>
                  <a:lnTo>
                    <a:pt x="13399" y="37394"/>
                  </a:lnTo>
                  <a:lnTo>
                    <a:pt x="13127" y="36374"/>
                  </a:lnTo>
                  <a:lnTo>
                    <a:pt x="12855" y="35436"/>
                  </a:lnTo>
                  <a:lnTo>
                    <a:pt x="12582" y="34538"/>
                  </a:lnTo>
                  <a:lnTo>
                    <a:pt x="12310" y="33654"/>
                  </a:lnTo>
                  <a:lnTo>
                    <a:pt x="12038" y="32810"/>
                  </a:lnTo>
                  <a:lnTo>
                    <a:pt x="11494" y="31246"/>
                  </a:lnTo>
                  <a:lnTo>
                    <a:pt x="11005" y="29872"/>
                  </a:lnTo>
                  <a:lnTo>
                    <a:pt x="10583" y="28743"/>
                  </a:lnTo>
                  <a:lnTo>
                    <a:pt x="10243" y="27873"/>
                  </a:lnTo>
                  <a:lnTo>
                    <a:pt x="9944" y="27138"/>
                  </a:lnTo>
                  <a:lnTo>
                    <a:pt x="10134" y="23710"/>
                  </a:lnTo>
                  <a:lnTo>
                    <a:pt x="10324" y="20078"/>
                  </a:lnTo>
                  <a:lnTo>
                    <a:pt x="10569" y="15739"/>
                  </a:lnTo>
                  <a:lnTo>
                    <a:pt x="10855" y="11114"/>
                  </a:lnTo>
                  <a:lnTo>
                    <a:pt x="11005" y="8843"/>
                  </a:lnTo>
                  <a:lnTo>
                    <a:pt x="11154" y="6666"/>
                  </a:lnTo>
                  <a:lnTo>
                    <a:pt x="11304" y="4639"/>
                  </a:lnTo>
                  <a:lnTo>
                    <a:pt x="11440" y="2817"/>
                  </a:lnTo>
                  <a:lnTo>
                    <a:pt x="11589" y="1252"/>
                  </a:lnTo>
                  <a:lnTo>
                    <a:pt x="11725" y="1"/>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548" name="Google Shape;1340;p30_0"/>
            <p:cNvSpPr/>
            <p:nvPr/>
          </p:nvSpPr>
          <p:spPr>
            <a:xfrm>
              <a:off x="8637840" y="4293360"/>
              <a:ext cx="149040" cy="155520"/>
            </a:xfrm>
            <a:custGeom>
              <a:avLst/>
              <a:gdLst/>
              <a:ahLst/>
              <a:cxnLst/>
              <a:rect l="l" t="t" r="r" b="b"/>
              <a:pathLst>
                <a:path w="4721" h="4925">
                  <a:moveTo>
                    <a:pt x="1" y="1"/>
                  </a:moveTo>
                  <a:lnTo>
                    <a:pt x="1184" y="4829"/>
                  </a:lnTo>
                  <a:lnTo>
                    <a:pt x="1579" y="4884"/>
                  </a:lnTo>
                  <a:lnTo>
                    <a:pt x="1946" y="4911"/>
                  </a:lnTo>
                  <a:lnTo>
                    <a:pt x="2300" y="4925"/>
                  </a:lnTo>
                  <a:lnTo>
                    <a:pt x="2640" y="4925"/>
                  </a:lnTo>
                  <a:lnTo>
                    <a:pt x="2953" y="4897"/>
                  </a:lnTo>
                  <a:lnTo>
                    <a:pt x="3238" y="4857"/>
                  </a:lnTo>
                  <a:lnTo>
                    <a:pt x="3510" y="4816"/>
                  </a:lnTo>
                  <a:lnTo>
                    <a:pt x="3755" y="4761"/>
                  </a:lnTo>
                  <a:lnTo>
                    <a:pt x="3973" y="4693"/>
                  </a:lnTo>
                  <a:lnTo>
                    <a:pt x="4163" y="4639"/>
                  </a:lnTo>
                  <a:lnTo>
                    <a:pt x="4463" y="4517"/>
                  </a:lnTo>
                  <a:lnTo>
                    <a:pt x="4653" y="4435"/>
                  </a:lnTo>
                  <a:lnTo>
                    <a:pt x="4721" y="4394"/>
                  </a:lnTo>
                  <a:lnTo>
                    <a:pt x="3524" y="286"/>
                  </a:lnTo>
                  <a:lnTo>
                    <a:pt x="1" y="1"/>
                  </a:lnTo>
                  <a:close/>
                </a:path>
              </a:pathLst>
            </a:custGeom>
            <a:solidFill>
              <a:srgbClr val="FDBB92"/>
            </a:solidFill>
            <a:ln w="0">
              <a:noFill/>
            </a:ln>
          </p:spPr>
          <p:style>
            <a:lnRef idx="0">
              <a:scrgbClr r="0" g="0" b="0"/>
            </a:lnRef>
            <a:fillRef idx="0">
              <a:scrgbClr r="0" g="0" b="0"/>
            </a:fillRef>
            <a:effectRef idx="0">
              <a:scrgbClr r="0" g="0" b="0"/>
            </a:effectRef>
            <a:fontRef idx="minor"/>
          </p:style>
        </p:sp>
        <p:sp>
          <p:nvSpPr>
            <p:cNvPr id="549" name="Google Shape;1341;p30_0"/>
            <p:cNvSpPr/>
            <p:nvPr/>
          </p:nvSpPr>
          <p:spPr>
            <a:xfrm>
              <a:off x="8598960" y="4276800"/>
              <a:ext cx="208440" cy="84960"/>
            </a:xfrm>
            <a:custGeom>
              <a:avLst/>
              <a:gdLst/>
              <a:ahLst/>
              <a:cxnLst/>
              <a:rect l="l" t="t" r="r" b="b"/>
              <a:pathLst>
                <a:path w="6598" h="2694">
                  <a:moveTo>
                    <a:pt x="6298" y="0"/>
                  </a:moveTo>
                  <a:lnTo>
                    <a:pt x="109" y="367"/>
                  </a:lnTo>
                  <a:lnTo>
                    <a:pt x="41" y="735"/>
                  </a:lnTo>
                  <a:lnTo>
                    <a:pt x="14" y="1061"/>
                  </a:lnTo>
                  <a:lnTo>
                    <a:pt x="0" y="1224"/>
                  </a:lnTo>
                  <a:lnTo>
                    <a:pt x="14" y="1374"/>
                  </a:lnTo>
                  <a:lnTo>
                    <a:pt x="27" y="1524"/>
                  </a:lnTo>
                  <a:lnTo>
                    <a:pt x="54" y="1673"/>
                  </a:lnTo>
                  <a:lnTo>
                    <a:pt x="82" y="1823"/>
                  </a:lnTo>
                  <a:lnTo>
                    <a:pt x="136" y="1959"/>
                  </a:lnTo>
                  <a:lnTo>
                    <a:pt x="204" y="2081"/>
                  </a:lnTo>
                  <a:lnTo>
                    <a:pt x="272" y="2217"/>
                  </a:lnTo>
                  <a:lnTo>
                    <a:pt x="354" y="2340"/>
                  </a:lnTo>
                  <a:lnTo>
                    <a:pt x="463" y="2462"/>
                  </a:lnTo>
                  <a:lnTo>
                    <a:pt x="585" y="2571"/>
                  </a:lnTo>
                  <a:lnTo>
                    <a:pt x="707" y="2693"/>
                  </a:lnTo>
                  <a:lnTo>
                    <a:pt x="6502" y="2353"/>
                  </a:lnTo>
                  <a:lnTo>
                    <a:pt x="6556" y="2054"/>
                  </a:lnTo>
                  <a:lnTo>
                    <a:pt x="6584" y="1755"/>
                  </a:lnTo>
                  <a:lnTo>
                    <a:pt x="6597" y="1456"/>
                  </a:lnTo>
                  <a:lnTo>
                    <a:pt x="6584" y="1156"/>
                  </a:lnTo>
                  <a:lnTo>
                    <a:pt x="6543" y="857"/>
                  </a:lnTo>
                  <a:lnTo>
                    <a:pt x="6488" y="571"/>
                  </a:lnTo>
                  <a:lnTo>
                    <a:pt x="6407" y="286"/>
                  </a:lnTo>
                  <a:lnTo>
                    <a:pt x="6298" y="0"/>
                  </a:lnTo>
                  <a:close/>
                </a:path>
              </a:pathLst>
            </a:custGeom>
            <a:solidFill>
              <a:srgbClr val="5D10B8"/>
            </a:solidFill>
            <a:ln w="0">
              <a:noFill/>
            </a:ln>
          </p:spPr>
          <p:style>
            <a:lnRef idx="0">
              <a:scrgbClr r="0" g="0" b="0"/>
            </a:lnRef>
            <a:fillRef idx="0">
              <a:scrgbClr r="0" g="0" b="0"/>
            </a:fillRef>
            <a:effectRef idx="0">
              <a:scrgbClr r="0" g="0" b="0"/>
            </a:effectRef>
            <a:fontRef idx="minor"/>
          </p:style>
        </p:sp>
        <p:sp>
          <p:nvSpPr>
            <p:cNvPr id="550" name="Google Shape;1342;p30_0"/>
            <p:cNvSpPr/>
            <p:nvPr/>
          </p:nvSpPr>
          <p:spPr>
            <a:xfrm>
              <a:off x="8370720" y="4377600"/>
              <a:ext cx="439920" cy="210240"/>
            </a:xfrm>
            <a:custGeom>
              <a:avLst/>
              <a:gdLst/>
              <a:ahLst/>
              <a:cxnLst/>
              <a:rect l="l" t="t" r="r" b="b"/>
              <a:pathLst>
                <a:path w="13903" h="6652">
                  <a:moveTo>
                    <a:pt x="8638" y="0"/>
                  </a:moveTo>
                  <a:lnTo>
                    <a:pt x="8529" y="27"/>
                  </a:lnTo>
                  <a:lnTo>
                    <a:pt x="8352" y="109"/>
                  </a:lnTo>
                  <a:lnTo>
                    <a:pt x="8148" y="218"/>
                  </a:lnTo>
                  <a:lnTo>
                    <a:pt x="7890" y="367"/>
                  </a:lnTo>
                  <a:lnTo>
                    <a:pt x="7278" y="762"/>
                  </a:lnTo>
                  <a:lnTo>
                    <a:pt x="6543" y="1238"/>
                  </a:lnTo>
                  <a:lnTo>
                    <a:pt x="6013" y="1578"/>
                  </a:lnTo>
                  <a:lnTo>
                    <a:pt x="5645" y="1823"/>
                  </a:lnTo>
                  <a:lnTo>
                    <a:pt x="5020" y="2231"/>
                  </a:lnTo>
                  <a:lnTo>
                    <a:pt x="4775" y="2380"/>
                  </a:lnTo>
                  <a:lnTo>
                    <a:pt x="4203" y="2748"/>
                  </a:lnTo>
                  <a:lnTo>
                    <a:pt x="3360" y="3265"/>
                  </a:lnTo>
                  <a:lnTo>
                    <a:pt x="2952" y="3496"/>
                  </a:lnTo>
                  <a:lnTo>
                    <a:pt x="2571" y="3700"/>
                  </a:lnTo>
                  <a:lnTo>
                    <a:pt x="2204" y="3877"/>
                  </a:lnTo>
                  <a:lnTo>
                    <a:pt x="1877" y="4013"/>
                  </a:lnTo>
                  <a:lnTo>
                    <a:pt x="1578" y="4122"/>
                  </a:lnTo>
                  <a:lnTo>
                    <a:pt x="1442" y="4162"/>
                  </a:lnTo>
                  <a:lnTo>
                    <a:pt x="1320" y="4190"/>
                  </a:lnTo>
                  <a:lnTo>
                    <a:pt x="1020" y="4258"/>
                  </a:lnTo>
                  <a:lnTo>
                    <a:pt x="776" y="4339"/>
                  </a:lnTo>
                  <a:lnTo>
                    <a:pt x="667" y="4394"/>
                  </a:lnTo>
                  <a:lnTo>
                    <a:pt x="572" y="4448"/>
                  </a:lnTo>
                  <a:lnTo>
                    <a:pt x="476" y="4502"/>
                  </a:lnTo>
                  <a:lnTo>
                    <a:pt x="395" y="4570"/>
                  </a:lnTo>
                  <a:lnTo>
                    <a:pt x="327" y="4638"/>
                  </a:lnTo>
                  <a:lnTo>
                    <a:pt x="259" y="4707"/>
                  </a:lnTo>
                  <a:lnTo>
                    <a:pt x="150" y="4843"/>
                  </a:lnTo>
                  <a:lnTo>
                    <a:pt x="82" y="4992"/>
                  </a:lnTo>
                  <a:lnTo>
                    <a:pt x="27" y="5155"/>
                  </a:lnTo>
                  <a:lnTo>
                    <a:pt x="0" y="5319"/>
                  </a:lnTo>
                  <a:lnTo>
                    <a:pt x="0" y="5482"/>
                  </a:lnTo>
                  <a:lnTo>
                    <a:pt x="14" y="5645"/>
                  </a:lnTo>
                  <a:lnTo>
                    <a:pt x="41" y="5808"/>
                  </a:lnTo>
                  <a:lnTo>
                    <a:pt x="82" y="5958"/>
                  </a:lnTo>
                  <a:lnTo>
                    <a:pt x="123" y="6108"/>
                  </a:lnTo>
                  <a:lnTo>
                    <a:pt x="245" y="6380"/>
                  </a:lnTo>
                  <a:lnTo>
                    <a:pt x="259" y="6407"/>
                  </a:lnTo>
                  <a:lnTo>
                    <a:pt x="299" y="6434"/>
                  </a:lnTo>
                  <a:lnTo>
                    <a:pt x="436" y="6488"/>
                  </a:lnTo>
                  <a:lnTo>
                    <a:pt x="640" y="6529"/>
                  </a:lnTo>
                  <a:lnTo>
                    <a:pt x="898" y="6556"/>
                  </a:lnTo>
                  <a:lnTo>
                    <a:pt x="1224" y="6584"/>
                  </a:lnTo>
                  <a:lnTo>
                    <a:pt x="1592" y="6611"/>
                  </a:lnTo>
                  <a:lnTo>
                    <a:pt x="2476" y="6638"/>
                  </a:lnTo>
                  <a:lnTo>
                    <a:pt x="3496" y="6652"/>
                  </a:lnTo>
                  <a:lnTo>
                    <a:pt x="4639" y="6638"/>
                  </a:lnTo>
                  <a:lnTo>
                    <a:pt x="5849" y="6624"/>
                  </a:lnTo>
                  <a:lnTo>
                    <a:pt x="7087" y="6597"/>
                  </a:lnTo>
                  <a:lnTo>
                    <a:pt x="9536" y="6516"/>
                  </a:lnTo>
                  <a:lnTo>
                    <a:pt x="11644" y="6434"/>
                  </a:lnTo>
                  <a:lnTo>
                    <a:pt x="13712" y="6325"/>
                  </a:lnTo>
                  <a:lnTo>
                    <a:pt x="13766" y="5699"/>
                  </a:lnTo>
                  <a:lnTo>
                    <a:pt x="13820" y="5033"/>
                  </a:lnTo>
                  <a:lnTo>
                    <a:pt x="13875" y="4230"/>
                  </a:lnTo>
                  <a:lnTo>
                    <a:pt x="13902" y="3360"/>
                  </a:lnTo>
                  <a:lnTo>
                    <a:pt x="13902" y="2938"/>
                  </a:lnTo>
                  <a:lnTo>
                    <a:pt x="13888" y="2517"/>
                  </a:lnTo>
                  <a:lnTo>
                    <a:pt x="13875" y="2136"/>
                  </a:lnTo>
                  <a:lnTo>
                    <a:pt x="13834" y="1782"/>
                  </a:lnTo>
                  <a:lnTo>
                    <a:pt x="13793" y="1469"/>
                  </a:lnTo>
                  <a:lnTo>
                    <a:pt x="13752" y="1333"/>
                  </a:lnTo>
                  <a:lnTo>
                    <a:pt x="13725" y="1211"/>
                  </a:lnTo>
                  <a:lnTo>
                    <a:pt x="13671" y="1102"/>
                  </a:lnTo>
                  <a:lnTo>
                    <a:pt x="13630" y="1020"/>
                  </a:lnTo>
                  <a:lnTo>
                    <a:pt x="13562" y="939"/>
                  </a:lnTo>
                  <a:lnTo>
                    <a:pt x="13494" y="871"/>
                  </a:lnTo>
                  <a:lnTo>
                    <a:pt x="13426" y="816"/>
                  </a:lnTo>
                  <a:lnTo>
                    <a:pt x="13344" y="775"/>
                  </a:lnTo>
                  <a:lnTo>
                    <a:pt x="13249" y="748"/>
                  </a:lnTo>
                  <a:lnTo>
                    <a:pt x="13154" y="721"/>
                  </a:lnTo>
                  <a:lnTo>
                    <a:pt x="13059" y="707"/>
                  </a:lnTo>
                  <a:lnTo>
                    <a:pt x="12950" y="707"/>
                  </a:lnTo>
                  <a:lnTo>
                    <a:pt x="12732" y="721"/>
                  </a:lnTo>
                  <a:lnTo>
                    <a:pt x="12487" y="748"/>
                  </a:lnTo>
                  <a:lnTo>
                    <a:pt x="12229" y="803"/>
                  </a:lnTo>
                  <a:lnTo>
                    <a:pt x="11698" y="925"/>
                  </a:lnTo>
                  <a:lnTo>
                    <a:pt x="11413" y="993"/>
                  </a:lnTo>
                  <a:lnTo>
                    <a:pt x="11141" y="1047"/>
                  </a:lnTo>
                  <a:lnTo>
                    <a:pt x="10855" y="1088"/>
                  </a:lnTo>
                  <a:lnTo>
                    <a:pt x="10583" y="1102"/>
                  </a:lnTo>
                  <a:lnTo>
                    <a:pt x="10325" y="1102"/>
                  </a:lnTo>
                  <a:lnTo>
                    <a:pt x="10189" y="1088"/>
                  </a:lnTo>
                  <a:lnTo>
                    <a:pt x="10066" y="1061"/>
                  </a:lnTo>
                  <a:lnTo>
                    <a:pt x="9930" y="884"/>
                  </a:lnTo>
                  <a:lnTo>
                    <a:pt x="9781" y="721"/>
                  </a:lnTo>
                  <a:lnTo>
                    <a:pt x="9590" y="517"/>
                  </a:lnTo>
                  <a:lnTo>
                    <a:pt x="9372" y="326"/>
                  </a:lnTo>
                  <a:lnTo>
                    <a:pt x="9250" y="231"/>
                  </a:lnTo>
                  <a:lnTo>
                    <a:pt x="9128" y="150"/>
                  </a:lnTo>
                  <a:lnTo>
                    <a:pt x="9005" y="82"/>
                  </a:lnTo>
                  <a:lnTo>
                    <a:pt x="8883" y="41"/>
                  </a:lnTo>
                  <a:lnTo>
                    <a:pt x="8760" y="14"/>
                  </a:lnTo>
                  <a:lnTo>
                    <a:pt x="8638"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51" name="Google Shape;1343;p30_0"/>
            <p:cNvSpPr/>
            <p:nvPr/>
          </p:nvSpPr>
          <p:spPr>
            <a:xfrm>
              <a:off x="8529840" y="4435200"/>
              <a:ext cx="68760" cy="55800"/>
            </a:xfrm>
            <a:custGeom>
              <a:avLst/>
              <a:gdLst/>
              <a:ahLst/>
              <a:cxnLst/>
              <a:rect l="l" t="t" r="r" b="b"/>
              <a:pathLst>
                <a:path w="2177" h="1783">
                  <a:moveTo>
                    <a:pt x="626" y="1"/>
                  </a:moveTo>
                  <a:lnTo>
                    <a:pt x="504" y="14"/>
                  </a:lnTo>
                  <a:lnTo>
                    <a:pt x="381" y="28"/>
                  </a:lnTo>
                  <a:lnTo>
                    <a:pt x="273" y="69"/>
                  </a:lnTo>
                  <a:lnTo>
                    <a:pt x="177" y="110"/>
                  </a:lnTo>
                  <a:lnTo>
                    <a:pt x="96" y="150"/>
                  </a:lnTo>
                  <a:lnTo>
                    <a:pt x="41" y="218"/>
                  </a:lnTo>
                  <a:lnTo>
                    <a:pt x="14" y="300"/>
                  </a:lnTo>
                  <a:lnTo>
                    <a:pt x="1" y="409"/>
                  </a:lnTo>
                  <a:lnTo>
                    <a:pt x="150" y="395"/>
                  </a:lnTo>
                  <a:lnTo>
                    <a:pt x="327" y="422"/>
                  </a:lnTo>
                  <a:lnTo>
                    <a:pt x="517" y="463"/>
                  </a:lnTo>
                  <a:lnTo>
                    <a:pt x="613" y="504"/>
                  </a:lnTo>
                  <a:lnTo>
                    <a:pt x="722" y="545"/>
                  </a:lnTo>
                  <a:lnTo>
                    <a:pt x="830" y="613"/>
                  </a:lnTo>
                  <a:lnTo>
                    <a:pt x="926" y="681"/>
                  </a:lnTo>
                  <a:lnTo>
                    <a:pt x="1116" y="844"/>
                  </a:lnTo>
                  <a:lnTo>
                    <a:pt x="1293" y="1035"/>
                  </a:lnTo>
                  <a:lnTo>
                    <a:pt x="1442" y="1211"/>
                  </a:lnTo>
                  <a:lnTo>
                    <a:pt x="1565" y="1388"/>
                  </a:lnTo>
                  <a:lnTo>
                    <a:pt x="1660" y="1524"/>
                  </a:lnTo>
                  <a:lnTo>
                    <a:pt x="1742" y="1660"/>
                  </a:lnTo>
                  <a:lnTo>
                    <a:pt x="1769" y="1701"/>
                  </a:lnTo>
                  <a:lnTo>
                    <a:pt x="1796" y="1728"/>
                  </a:lnTo>
                  <a:lnTo>
                    <a:pt x="1837" y="1755"/>
                  </a:lnTo>
                  <a:lnTo>
                    <a:pt x="1878" y="1769"/>
                  </a:lnTo>
                  <a:lnTo>
                    <a:pt x="1919" y="1783"/>
                  </a:lnTo>
                  <a:lnTo>
                    <a:pt x="1973" y="1783"/>
                  </a:lnTo>
                  <a:lnTo>
                    <a:pt x="2014" y="1769"/>
                  </a:lnTo>
                  <a:lnTo>
                    <a:pt x="2055" y="1755"/>
                  </a:lnTo>
                  <a:lnTo>
                    <a:pt x="2095" y="1728"/>
                  </a:lnTo>
                  <a:lnTo>
                    <a:pt x="2136" y="1687"/>
                  </a:lnTo>
                  <a:lnTo>
                    <a:pt x="2150" y="1660"/>
                  </a:lnTo>
                  <a:lnTo>
                    <a:pt x="2177" y="1606"/>
                  </a:lnTo>
                  <a:lnTo>
                    <a:pt x="2177" y="1565"/>
                  </a:lnTo>
                  <a:lnTo>
                    <a:pt x="2177" y="1524"/>
                  </a:lnTo>
                  <a:lnTo>
                    <a:pt x="2177" y="1483"/>
                  </a:lnTo>
                  <a:lnTo>
                    <a:pt x="2150" y="1429"/>
                  </a:lnTo>
                  <a:lnTo>
                    <a:pt x="2055" y="1266"/>
                  </a:lnTo>
                  <a:lnTo>
                    <a:pt x="1946" y="1103"/>
                  </a:lnTo>
                  <a:lnTo>
                    <a:pt x="1796" y="899"/>
                  </a:lnTo>
                  <a:lnTo>
                    <a:pt x="1619" y="695"/>
                  </a:lnTo>
                  <a:lnTo>
                    <a:pt x="1415" y="477"/>
                  </a:lnTo>
                  <a:lnTo>
                    <a:pt x="1306" y="382"/>
                  </a:lnTo>
                  <a:lnTo>
                    <a:pt x="1184" y="286"/>
                  </a:lnTo>
                  <a:lnTo>
                    <a:pt x="1062" y="205"/>
                  </a:lnTo>
                  <a:lnTo>
                    <a:pt x="939" y="137"/>
                  </a:lnTo>
                  <a:lnTo>
                    <a:pt x="776" y="55"/>
                  </a:lnTo>
                  <a:lnTo>
                    <a:pt x="626"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2" name="Google Shape;1344;p30_0"/>
            <p:cNvSpPr/>
            <p:nvPr/>
          </p:nvSpPr>
          <p:spPr>
            <a:xfrm>
              <a:off x="8561520" y="4416480"/>
              <a:ext cx="59760" cy="54000"/>
            </a:xfrm>
            <a:custGeom>
              <a:avLst/>
              <a:gdLst/>
              <a:ahLst/>
              <a:cxnLst/>
              <a:rect l="l" t="t" r="r" b="b"/>
              <a:pathLst>
                <a:path w="1905" h="1715">
                  <a:moveTo>
                    <a:pt x="531" y="1"/>
                  </a:moveTo>
                  <a:lnTo>
                    <a:pt x="354" y="14"/>
                  </a:lnTo>
                  <a:lnTo>
                    <a:pt x="273" y="28"/>
                  </a:lnTo>
                  <a:lnTo>
                    <a:pt x="205" y="55"/>
                  </a:lnTo>
                  <a:lnTo>
                    <a:pt x="137" y="82"/>
                  </a:lnTo>
                  <a:lnTo>
                    <a:pt x="82" y="150"/>
                  </a:lnTo>
                  <a:lnTo>
                    <a:pt x="41" y="232"/>
                  </a:lnTo>
                  <a:lnTo>
                    <a:pt x="1" y="341"/>
                  </a:lnTo>
                  <a:lnTo>
                    <a:pt x="109" y="355"/>
                  </a:lnTo>
                  <a:lnTo>
                    <a:pt x="218" y="382"/>
                  </a:lnTo>
                  <a:lnTo>
                    <a:pt x="327" y="423"/>
                  </a:lnTo>
                  <a:lnTo>
                    <a:pt x="436" y="477"/>
                  </a:lnTo>
                  <a:lnTo>
                    <a:pt x="545" y="545"/>
                  </a:lnTo>
                  <a:lnTo>
                    <a:pt x="654" y="613"/>
                  </a:lnTo>
                  <a:lnTo>
                    <a:pt x="844" y="776"/>
                  </a:lnTo>
                  <a:lnTo>
                    <a:pt x="1007" y="953"/>
                  </a:lnTo>
                  <a:lnTo>
                    <a:pt x="1157" y="1143"/>
                  </a:lnTo>
                  <a:lnTo>
                    <a:pt x="1279" y="1307"/>
                  </a:lnTo>
                  <a:lnTo>
                    <a:pt x="1374" y="1456"/>
                  </a:lnTo>
                  <a:lnTo>
                    <a:pt x="1456" y="1592"/>
                  </a:lnTo>
                  <a:lnTo>
                    <a:pt x="1483" y="1633"/>
                  </a:lnTo>
                  <a:lnTo>
                    <a:pt x="1524" y="1660"/>
                  </a:lnTo>
                  <a:lnTo>
                    <a:pt x="1551" y="1688"/>
                  </a:lnTo>
                  <a:lnTo>
                    <a:pt x="1592" y="1701"/>
                  </a:lnTo>
                  <a:lnTo>
                    <a:pt x="1647" y="1715"/>
                  </a:lnTo>
                  <a:lnTo>
                    <a:pt x="1687" y="1715"/>
                  </a:lnTo>
                  <a:lnTo>
                    <a:pt x="1742" y="1701"/>
                  </a:lnTo>
                  <a:lnTo>
                    <a:pt x="1783" y="1688"/>
                  </a:lnTo>
                  <a:lnTo>
                    <a:pt x="1823" y="1660"/>
                  </a:lnTo>
                  <a:lnTo>
                    <a:pt x="1851" y="1620"/>
                  </a:lnTo>
                  <a:lnTo>
                    <a:pt x="1878" y="1579"/>
                  </a:lnTo>
                  <a:lnTo>
                    <a:pt x="1891" y="1538"/>
                  </a:lnTo>
                  <a:lnTo>
                    <a:pt x="1905" y="1497"/>
                  </a:lnTo>
                  <a:lnTo>
                    <a:pt x="1905" y="1456"/>
                  </a:lnTo>
                  <a:lnTo>
                    <a:pt x="1891" y="1402"/>
                  </a:lnTo>
                  <a:lnTo>
                    <a:pt x="1878" y="1361"/>
                  </a:lnTo>
                  <a:lnTo>
                    <a:pt x="1769" y="1198"/>
                  </a:lnTo>
                  <a:lnTo>
                    <a:pt x="1660" y="1021"/>
                  </a:lnTo>
                  <a:lnTo>
                    <a:pt x="1524" y="831"/>
                  </a:lnTo>
                  <a:lnTo>
                    <a:pt x="1347" y="613"/>
                  </a:lnTo>
                  <a:lnTo>
                    <a:pt x="1143" y="409"/>
                  </a:lnTo>
                  <a:lnTo>
                    <a:pt x="1021" y="314"/>
                  </a:lnTo>
                  <a:lnTo>
                    <a:pt x="912" y="219"/>
                  </a:lnTo>
                  <a:lnTo>
                    <a:pt x="790" y="137"/>
                  </a:lnTo>
                  <a:lnTo>
                    <a:pt x="667" y="55"/>
                  </a:lnTo>
                  <a:lnTo>
                    <a:pt x="531"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3" name="Google Shape;1345;p30_0"/>
            <p:cNvSpPr/>
            <p:nvPr/>
          </p:nvSpPr>
          <p:spPr>
            <a:xfrm>
              <a:off x="8503920" y="4452840"/>
              <a:ext cx="63720" cy="55080"/>
            </a:xfrm>
            <a:custGeom>
              <a:avLst/>
              <a:gdLst/>
              <a:ahLst/>
              <a:cxnLst/>
              <a:rect l="l" t="t" r="r" b="b"/>
              <a:pathLst>
                <a:path w="2028" h="1756">
                  <a:moveTo>
                    <a:pt x="327" y="0"/>
                  </a:moveTo>
                  <a:lnTo>
                    <a:pt x="218" y="28"/>
                  </a:lnTo>
                  <a:lnTo>
                    <a:pt x="136" y="55"/>
                  </a:lnTo>
                  <a:lnTo>
                    <a:pt x="68" y="109"/>
                  </a:lnTo>
                  <a:lnTo>
                    <a:pt x="28" y="177"/>
                  </a:lnTo>
                  <a:lnTo>
                    <a:pt x="0" y="259"/>
                  </a:lnTo>
                  <a:lnTo>
                    <a:pt x="0" y="368"/>
                  </a:lnTo>
                  <a:lnTo>
                    <a:pt x="136" y="381"/>
                  </a:lnTo>
                  <a:lnTo>
                    <a:pt x="272" y="409"/>
                  </a:lnTo>
                  <a:lnTo>
                    <a:pt x="422" y="449"/>
                  </a:lnTo>
                  <a:lnTo>
                    <a:pt x="572" y="517"/>
                  </a:lnTo>
                  <a:lnTo>
                    <a:pt x="681" y="585"/>
                  </a:lnTo>
                  <a:lnTo>
                    <a:pt x="776" y="653"/>
                  </a:lnTo>
                  <a:lnTo>
                    <a:pt x="966" y="817"/>
                  </a:lnTo>
                  <a:lnTo>
                    <a:pt x="1143" y="993"/>
                  </a:lnTo>
                  <a:lnTo>
                    <a:pt x="1293" y="1184"/>
                  </a:lnTo>
                  <a:lnTo>
                    <a:pt x="1415" y="1347"/>
                  </a:lnTo>
                  <a:lnTo>
                    <a:pt x="1510" y="1497"/>
                  </a:lnTo>
                  <a:lnTo>
                    <a:pt x="1592" y="1633"/>
                  </a:lnTo>
                  <a:lnTo>
                    <a:pt x="1619" y="1674"/>
                  </a:lnTo>
                  <a:lnTo>
                    <a:pt x="1646" y="1701"/>
                  </a:lnTo>
                  <a:lnTo>
                    <a:pt x="1687" y="1728"/>
                  </a:lnTo>
                  <a:lnTo>
                    <a:pt x="1728" y="1742"/>
                  </a:lnTo>
                  <a:lnTo>
                    <a:pt x="1769" y="1755"/>
                  </a:lnTo>
                  <a:lnTo>
                    <a:pt x="1823" y="1755"/>
                  </a:lnTo>
                  <a:lnTo>
                    <a:pt x="1864" y="1742"/>
                  </a:lnTo>
                  <a:lnTo>
                    <a:pt x="1918" y="1728"/>
                  </a:lnTo>
                  <a:lnTo>
                    <a:pt x="1946" y="1701"/>
                  </a:lnTo>
                  <a:lnTo>
                    <a:pt x="1986" y="1660"/>
                  </a:lnTo>
                  <a:lnTo>
                    <a:pt x="2014" y="1619"/>
                  </a:lnTo>
                  <a:lnTo>
                    <a:pt x="2027" y="1578"/>
                  </a:lnTo>
                  <a:lnTo>
                    <a:pt x="2027" y="1538"/>
                  </a:lnTo>
                  <a:lnTo>
                    <a:pt x="2027" y="1497"/>
                  </a:lnTo>
                  <a:lnTo>
                    <a:pt x="2027" y="1442"/>
                  </a:lnTo>
                  <a:lnTo>
                    <a:pt x="2000" y="1402"/>
                  </a:lnTo>
                  <a:lnTo>
                    <a:pt x="1905" y="1238"/>
                  </a:lnTo>
                  <a:lnTo>
                    <a:pt x="1796" y="1061"/>
                  </a:lnTo>
                  <a:lnTo>
                    <a:pt x="1646" y="871"/>
                  </a:lnTo>
                  <a:lnTo>
                    <a:pt x="1470" y="653"/>
                  </a:lnTo>
                  <a:lnTo>
                    <a:pt x="1265" y="449"/>
                  </a:lnTo>
                  <a:lnTo>
                    <a:pt x="1157" y="354"/>
                  </a:lnTo>
                  <a:lnTo>
                    <a:pt x="1034" y="259"/>
                  </a:lnTo>
                  <a:lnTo>
                    <a:pt x="925" y="177"/>
                  </a:lnTo>
                  <a:lnTo>
                    <a:pt x="789" y="96"/>
                  </a:lnTo>
                  <a:lnTo>
                    <a:pt x="57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4" name="Google Shape;1346;p30_0"/>
            <p:cNvSpPr/>
            <p:nvPr/>
          </p:nvSpPr>
          <p:spPr>
            <a:xfrm>
              <a:off x="8004240" y="1211400"/>
              <a:ext cx="140400" cy="167400"/>
            </a:xfrm>
            <a:custGeom>
              <a:avLst/>
              <a:gdLst/>
              <a:ahLst/>
              <a:cxnLst/>
              <a:rect l="l" t="t" r="r" b="b"/>
              <a:pathLst>
                <a:path w="4449" h="5292">
                  <a:moveTo>
                    <a:pt x="218" y="0"/>
                  </a:moveTo>
                  <a:lnTo>
                    <a:pt x="109" y="14"/>
                  </a:lnTo>
                  <a:lnTo>
                    <a:pt x="0" y="28"/>
                  </a:lnTo>
                  <a:lnTo>
                    <a:pt x="68" y="164"/>
                  </a:lnTo>
                  <a:lnTo>
                    <a:pt x="218" y="517"/>
                  </a:lnTo>
                  <a:lnTo>
                    <a:pt x="313" y="762"/>
                  </a:lnTo>
                  <a:lnTo>
                    <a:pt x="422" y="1061"/>
                  </a:lnTo>
                  <a:lnTo>
                    <a:pt x="531" y="1388"/>
                  </a:lnTo>
                  <a:lnTo>
                    <a:pt x="640" y="1755"/>
                  </a:lnTo>
                  <a:lnTo>
                    <a:pt x="721" y="2150"/>
                  </a:lnTo>
                  <a:lnTo>
                    <a:pt x="803" y="2558"/>
                  </a:lnTo>
                  <a:lnTo>
                    <a:pt x="857" y="2979"/>
                  </a:lnTo>
                  <a:lnTo>
                    <a:pt x="885" y="3415"/>
                  </a:lnTo>
                  <a:lnTo>
                    <a:pt x="885" y="3646"/>
                  </a:lnTo>
                  <a:lnTo>
                    <a:pt x="885" y="3864"/>
                  </a:lnTo>
                  <a:lnTo>
                    <a:pt x="857" y="4081"/>
                  </a:lnTo>
                  <a:lnTo>
                    <a:pt x="844" y="4312"/>
                  </a:lnTo>
                  <a:lnTo>
                    <a:pt x="803" y="4530"/>
                  </a:lnTo>
                  <a:lnTo>
                    <a:pt x="749" y="4748"/>
                  </a:lnTo>
                  <a:lnTo>
                    <a:pt x="694" y="4965"/>
                  </a:lnTo>
                  <a:lnTo>
                    <a:pt x="613" y="5183"/>
                  </a:lnTo>
                  <a:lnTo>
                    <a:pt x="1089" y="5224"/>
                  </a:lnTo>
                  <a:lnTo>
                    <a:pt x="1578" y="5265"/>
                  </a:lnTo>
                  <a:lnTo>
                    <a:pt x="2054" y="5278"/>
                  </a:lnTo>
                  <a:lnTo>
                    <a:pt x="2530" y="5292"/>
                  </a:lnTo>
                  <a:lnTo>
                    <a:pt x="3020" y="5292"/>
                  </a:lnTo>
                  <a:lnTo>
                    <a:pt x="3496" y="5265"/>
                  </a:lnTo>
                  <a:lnTo>
                    <a:pt x="3972" y="5237"/>
                  </a:lnTo>
                  <a:lnTo>
                    <a:pt x="4448" y="5183"/>
                  </a:lnTo>
                  <a:lnTo>
                    <a:pt x="4394" y="4761"/>
                  </a:lnTo>
                  <a:lnTo>
                    <a:pt x="4326" y="4449"/>
                  </a:lnTo>
                  <a:lnTo>
                    <a:pt x="4258" y="4136"/>
                  </a:lnTo>
                  <a:lnTo>
                    <a:pt x="4163" y="3850"/>
                  </a:lnTo>
                  <a:lnTo>
                    <a:pt x="4068" y="3564"/>
                  </a:lnTo>
                  <a:lnTo>
                    <a:pt x="3972" y="3292"/>
                  </a:lnTo>
                  <a:lnTo>
                    <a:pt x="3850" y="3034"/>
                  </a:lnTo>
                  <a:lnTo>
                    <a:pt x="3728" y="2789"/>
                  </a:lnTo>
                  <a:lnTo>
                    <a:pt x="3592" y="2544"/>
                  </a:lnTo>
                  <a:lnTo>
                    <a:pt x="3455" y="2313"/>
                  </a:lnTo>
                  <a:lnTo>
                    <a:pt x="3319" y="2095"/>
                  </a:lnTo>
                  <a:lnTo>
                    <a:pt x="3170" y="1891"/>
                  </a:lnTo>
                  <a:lnTo>
                    <a:pt x="3020" y="1687"/>
                  </a:lnTo>
                  <a:lnTo>
                    <a:pt x="2857" y="1510"/>
                  </a:lnTo>
                  <a:lnTo>
                    <a:pt x="2694" y="1334"/>
                  </a:lnTo>
                  <a:lnTo>
                    <a:pt x="2530" y="1157"/>
                  </a:lnTo>
                  <a:lnTo>
                    <a:pt x="2367" y="1007"/>
                  </a:lnTo>
                  <a:lnTo>
                    <a:pt x="2190" y="857"/>
                  </a:lnTo>
                  <a:lnTo>
                    <a:pt x="2027" y="735"/>
                  </a:lnTo>
                  <a:lnTo>
                    <a:pt x="1864" y="613"/>
                  </a:lnTo>
                  <a:lnTo>
                    <a:pt x="1687" y="504"/>
                  </a:lnTo>
                  <a:lnTo>
                    <a:pt x="1524" y="395"/>
                  </a:lnTo>
                  <a:lnTo>
                    <a:pt x="1361" y="313"/>
                  </a:lnTo>
                  <a:lnTo>
                    <a:pt x="1197" y="232"/>
                  </a:lnTo>
                  <a:lnTo>
                    <a:pt x="1048" y="164"/>
                  </a:lnTo>
                  <a:lnTo>
                    <a:pt x="898" y="109"/>
                  </a:lnTo>
                  <a:lnTo>
                    <a:pt x="749" y="68"/>
                  </a:lnTo>
                  <a:lnTo>
                    <a:pt x="599" y="28"/>
                  </a:lnTo>
                  <a:lnTo>
                    <a:pt x="463" y="0"/>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55" name="Google Shape;1347;p30_0"/>
            <p:cNvSpPr/>
            <p:nvPr/>
          </p:nvSpPr>
          <p:spPr>
            <a:xfrm>
              <a:off x="7977600" y="1338120"/>
              <a:ext cx="658800" cy="1375560"/>
            </a:xfrm>
            <a:custGeom>
              <a:avLst/>
              <a:gdLst/>
              <a:ahLst/>
              <a:cxnLst/>
              <a:rect l="l" t="t" r="r" b="b"/>
              <a:pathLst>
                <a:path w="20813" h="43448">
                  <a:moveTo>
                    <a:pt x="8502" y="1"/>
                  </a:moveTo>
                  <a:lnTo>
                    <a:pt x="8189" y="14"/>
                  </a:lnTo>
                  <a:lnTo>
                    <a:pt x="7862" y="28"/>
                  </a:lnTo>
                  <a:lnTo>
                    <a:pt x="7536" y="55"/>
                  </a:lnTo>
                  <a:lnTo>
                    <a:pt x="7223" y="109"/>
                  </a:lnTo>
                  <a:lnTo>
                    <a:pt x="6992" y="150"/>
                  </a:lnTo>
                  <a:lnTo>
                    <a:pt x="6774" y="218"/>
                  </a:lnTo>
                  <a:lnTo>
                    <a:pt x="6557" y="286"/>
                  </a:lnTo>
                  <a:lnTo>
                    <a:pt x="6325" y="381"/>
                  </a:lnTo>
                  <a:lnTo>
                    <a:pt x="6108" y="490"/>
                  </a:lnTo>
                  <a:lnTo>
                    <a:pt x="5876" y="613"/>
                  </a:lnTo>
                  <a:lnTo>
                    <a:pt x="5659" y="749"/>
                  </a:lnTo>
                  <a:lnTo>
                    <a:pt x="5427" y="898"/>
                  </a:lnTo>
                  <a:lnTo>
                    <a:pt x="5210" y="1062"/>
                  </a:lnTo>
                  <a:lnTo>
                    <a:pt x="4992" y="1225"/>
                  </a:lnTo>
                  <a:lnTo>
                    <a:pt x="4557" y="1579"/>
                  </a:lnTo>
                  <a:lnTo>
                    <a:pt x="4149" y="1959"/>
                  </a:lnTo>
                  <a:lnTo>
                    <a:pt x="3754" y="2367"/>
                  </a:lnTo>
                  <a:lnTo>
                    <a:pt x="3387" y="2789"/>
                  </a:lnTo>
                  <a:lnTo>
                    <a:pt x="3033" y="3197"/>
                  </a:lnTo>
                  <a:lnTo>
                    <a:pt x="2721" y="3619"/>
                  </a:lnTo>
                  <a:lnTo>
                    <a:pt x="2435" y="4027"/>
                  </a:lnTo>
                  <a:lnTo>
                    <a:pt x="2190" y="4408"/>
                  </a:lnTo>
                  <a:lnTo>
                    <a:pt x="1986" y="4762"/>
                  </a:lnTo>
                  <a:lnTo>
                    <a:pt x="1836" y="5074"/>
                  </a:lnTo>
                  <a:lnTo>
                    <a:pt x="1728" y="5360"/>
                  </a:lnTo>
                  <a:lnTo>
                    <a:pt x="1632" y="5700"/>
                  </a:lnTo>
                  <a:lnTo>
                    <a:pt x="1537" y="6054"/>
                  </a:lnTo>
                  <a:lnTo>
                    <a:pt x="1456" y="6421"/>
                  </a:lnTo>
                  <a:lnTo>
                    <a:pt x="1388" y="6843"/>
                  </a:lnTo>
                  <a:lnTo>
                    <a:pt x="1333" y="7319"/>
                  </a:lnTo>
                  <a:lnTo>
                    <a:pt x="1292" y="7876"/>
                  </a:lnTo>
                  <a:lnTo>
                    <a:pt x="1251" y="8543"/>
                  </a:lnTo>
                  <a:lnTo>
                    <a:pt x="1238" y="9332"/>
                  </a:lnTo>
                  <a:lnTo>
                    <a:pt x="1211" y="10447"/>
                  </a:lnTo>
                  <a:lnTo>
                    <a:pt x="1197" y="11522"/>
                  </a:lnTo>
                  <a:lnTo>
                    <a:pt x="1197" y="12597"/>
                  </a:lnTo>
                  <a:lnTo>
                    <a:pt x="1224" y="13671"/>
                  </a:lnTo>
                  <a:lnTo>
                    <a:pt x="1265" y="14746"/>
                  </a:lnTo>
                  <a:lnTo>
                    <a:pt x="1333" y="15820"/>
                  </a:lnTo>
                  <a:lnTo>
                    <a:pt x="1388" y="16378"/>
                  </a:lnTo>
                  <a:lnTo>
                    <a:pt x="1442" y="16936"/>
                  </a:lnTo>
                  <a:lnTo>
                    <a:pt x="1510" y="17507"/>
                  </a:lnTo>
                  <a:lnTo>
                    <a:pt x="1592" y="18078"/>
                  </a:lnTo>
                  <a:lnTo>
                    <a:pt x="1632" y="18364"/>
                  </a:lnTo>
                  <a:lnTo>
                    <a:pt x="1673" y="18663"/>
                  </a:lnTo>
                  <a:lnTo>
                    <a:pt x="1700" y="18963"/>
                  </a:lnTo>
                  <a:lnTo>
                    <a:pt x="1755" y="19629"/>
                  </a:lnTo>
                  <a:lnTo>
                    <a:pt x="1782" y="20364"/>
                  </a:lnTo>
                  <a:lnTo>
                    <a:pt x="1782" y="21139"/>
                  </a:lnTo>
                  <a:lnTo>
                    <a:pt x="1755" y="21982"/>
                  </a:lnTo>
                  <a:lnTo>
                    <a:pt x="1714" y="22853"/>
                  </a:lnTo>
                  <a:lnTo>
                    <a:pt x="1660" y="23778"/>
                  </a:lnTo>
                  <a:lnTo>
                    <a:pt x="1578" y="24716"/>
                  </a:lnTo>
                  <a:lnTo>
                    <a:pt x="1564" y="25016"/>
                  </a:lnTo>
                  <a:lnTo>
                    <a:pt x="1551" y="25165"/>
                  </a:lnTo>
                  <a:lnTo>
                    <a:pt x="1524" y="25465"/>
                  </a:lnTo>
                  <a:lnTo>
                    <a:pt x="1415" y="26621"/>
                  </a:lnTo>
                  <a:lnTo>
                    <a:pt x="1292" y="27818"/>
                  </a:lnTo>
                  <a:lnTo>
                    <a:pt x="1251" y="28199"/>
                  </a:lnTo>
                  <a:lnTo>
                    <a:pt x="1238" y="28294"/>
                  </a:lnTo>
                  <a:lnTo>
                    <a:pt x="1129" y="29232"/>
                  </a:lnTo>
                  <a:lnTo>
                    <a:pt x="1034" y="30049"/>
                  </a:lnTo>
                  <a:lnTo>
                    <a:pt x="979" y="30484"/>
                  </a:lnTo>
                  <a:lnTo>
                    <a:pt x="979" y="30606"/>
                  </a:lnTo>
                  <a:lnTo>
                    <a:pt x="857" y="31640"/>
                  </a:lnTo>
                  <a:lnTo>
                    <a:pt x="694" y="32987"/>
                  </a:lnTo>
                  <a:lnTo>
                    <a:pt x="571" y="34021"/>
                  </a:lnTo>
                  <a:lnTo>
                    <a:pt x="408" y="35462"/>
                  </a:lnTo>
                  <a:lnTo>
                    <a:pt x="259" y="36809"/>
                  </a:lnTo>
                  <a:lnTo>
                    <a:pt x="136" y="38074"/>
                  </a:lnTo>
                  <a:lnTo>
                    <a:pt x="54" y="39217"/>
                  </a:lnTo>
                  <a:lnTo>
                    <a:pt x="27" y="39734"/>
                  </a:lnTo>
                  <a:lnTo>
                    <a:pt x="14" y="40223"/>
                  </a:lnTo>
                  <a:lnTo>
                    <a:pt x="0" y="40672"/>
                  </a:lnTo>
                  <a:lnTo>
                    <a:pt x="14" y="41067"/>
                  </a:lnTo>
                  <a:lnTo>
                    <a:pt x="27" y="41434"/>
                  </a:lnTo>
                  <a:lnTo>
                    <a:pt x="68" y="41747"/>
                  </a:lnTo>
                  <a:lnTo>
                    <a:pt x="109" y="42005"/>
                  </a:lnTo>
                  <a:lnTo>
                    <a:pt x="177" y="42223"/>
                  </a:lnTo>
                  <a:lnTo>
                    <a:pt x="231" y="42345"/>
                  </a:lnTo>
                  <a:lnTo>
                    <a:pt x="299" y="42454"/>
                  </a:lnTo>
                  <a:lnTo>
                    <a:pt x="367" y="42563"/>
                  </a:lnTo>
                  <a:lnTo>
                    <a:pt x="463" y="42672"/>
                  </a:lnTo>
                  <a:lnTo>
                    <a:pt x="558" y="42767"/>
                  </a:lnTo>
                  <a:lnTo>
                    <a:pt x="680" y="42862"/>
                  </a:lnTo>
                  <a:lnTo>
                    <a:pt x="803" y="42944"/>
                  </a:lnTo>
                  <a:lnTo>
                    <a:pt x="925" y="43025"/>
                  </a:lnTo>
                  <a:lnTo>
                    <a:pt x="1075" y="43107"/>
                  </a:lnTo>
                  <a:lnTo>
                    <a:pt x="1238" y="43175"/>
                  </a:lnTo>
                  <a:lnTo>
                    <a:pt x="1401" y="43229"/>
                  </a:lnTo>
                  <a:lnTo>
                    <a:pt x="1578" y="43284"/>
                  </a:lnTo>
                  <a:lnTo>
                    <a:pt x="1768" y="43325"/>
                  </a:lnTo>
                  <a:lnTo>
                    <a:pt x="1972" y="43365"/>
                  </a:lnTo>
                  <a:lnTo>
                    <a:pt x="2190" y="43393"/>
                  </a:lnTo>
                  <a:lnTo>
                    <a:pt x="2408" y="43420"/>
                  </a:lnTo>
                  <a:lnTo>
                    <a:pt x="2639" y="43433"/>
                  </a:lnTo>
                  <a:lnTo>
                    <a:pt x="2884" y="43447"/>
                  </a:lnTo>
                  <a:lnTo>
                    <a:pt x="3142" y="43447"/>
                  </a:lnTo>
                  <a:lnTo>
                    <a:pt x="3414" y="43433"/>
                  </a:lnTo>
                  <a:lnTo>
                    <a:pt x="3972" y="43393"/>
                  </a:lnTo>
                  <a:lnTo>
                    <a:pt x="4584" y="43311"/>
                  </a:lnTo>
                  <a:lnTo>
                    <a:pt x="5223" y="43189"/>
                  </a:lnTo>
                  <a:lnTo>
                    <a:pt x="5917" y="43039"/>
                  </a:lnTo>
                  <a:lnTo>
                    <a:pt x="6652" y="42849"/>
                  </a:lnTo>
                  <a:lnTo>
                    <a:pt x="7413" y="42604"/>
                  </a:lnTo>
                  <a:lnTo>
                    <a:pt x="7822" y="42481"/>
                  </a:lnTo>
                  <a:lnTo>
                    <a:pt x="8243" y="42372"/>
                  </a:lnTo>
                  <a:lnTo>
                    <a:pt x="8665" y="42277"/>
                  </a:lnTo>
                  <a:lnTo>
                    <a:pt x="9114" y="42182"/>
                  </a:lnTo>
                  <a:lnTo>
                    <a:pt x="9563" y="42100"/>
                  </a:lnTo>
                  <a:lnTo>
                    <a:pt x="10012" y="42019"/>
                  </a:lnTo>
                  <a:lnTo>
                    <a:pt x="10950" y="41883"/>
                  </a:lnTo>
                  <a:lnTo>
                    <a:pt x="11902" y="41774"/>
                  </a:lnTo>
                  <a:lnTo>
                    <a:pt x="12855" y="41665"/>
                  </a:lnTo>
                  <a:lnTo>
                    <a:pt x="14718" y="41488"/>
                  </a:lnTo>
                  <a:lnTo>
                    <a:pt x="15616" y="41407"/>
                  </a:lnTo>
                  <a:lnTo>
                    <a:pt x="16459" y="41298"/>
                  </a:lnTo>
                  <a:lnTo>
                    <a:pt x="17248" y="41175"/>
                  </a:lnTo>
                  <a:lnTo>
                    <a:pt x="17629" y="41107"/>
                  </a:lnTo>
                  <a:lnTo>
                    <a:pt x="17969" y="41039"/>
                  </a:lnTo>
                  <a:lnTo>
                    <a:pt x="18309" y="40958"/>
                  </a:lnTo>
                  <a:lnTo>
                    <a:pt x="18622" y="40863"/>
                  </a:lnTo>
                  <a:lnTo>
                    <a:pt x="18908" y="40767"/>
                  </a:lnTo>
                  <a:lnTo>
                    <a:pt x="19166" y="40659"/>
                  </a:lnTo>
                  <a:lnTo>
                    <a:pt x="19411" y="40550"/>
                  </a:lnTo>
                  <a:lnTo>
                    <a:pt x="19615" y="40414"/>
                  </a:lnTo>
                  <a:lnTo>
                    <a:pt x="19805" y="40278"/>
                  </a:lnTo>
                  <a:lnTo>
                    <a:pt x="19955" y="40114"/>
                  </a:lnTo>
                  <a:lnTo>
                    <a:pt x="20037" y="40019"/>
                  </a:lnTo>
                  <a:lnTo>
                    <a:pt x="20105" y="39910"/>
                  </a:lnTo>
                  <a:lnTo>
                    <a:pt x="20254" y="39652"/>
                  </a:lnTo>
                  <a:lnTo>
                    <a:pt x="20390" y="39366"/>
                  </a:lnTo>
                  <a:lnTo>
                    <a:pt x="20499" y="39026"/>
                  </a:lnTo>
                  <a:lnTo>
                    <a:pt x="20608" y="38645"/>
                  </a:lnTo>
                  <a:lnTo>
                    <a:pt x="20690" y="38224"/>
                  </a:lnTo>
                  <a:lnTo>
                    <a:pt x="20744" y="37761"/>
                  </a:lnTo>
                  <a:lnTo>
                    <a:pt x="20785" y="37272"/>
                  </a:lnTo>
                  <a:lnTo>
                    <a:pt x="20812" y="36727"/>
                  </a:lnTo>
                  <a:lnTo>
                    <a:pt x="20798" y="36143"/>
                  </a:lnTo>
                  <a:lnTo>
                    <a:pt x="20771" y="35530"/>
                  </a:lnTo>
                  <a:lnTo>
                    <a:pt x="20717" y="34877"/>
                  </a:lnTo>
                  <a:lnTo>
                    <a:pt x="20622" y="34184"/>
                  </a:lnTo>
                  <a:lnTo>
                    <a:pt x="20499" y="33449"/>
                  </a:lnTo>
                  <a:lnTo>
                    <a:pt x="20350" y="32674"/>
                  </a:lnTo>
                  <a:lnTo>
                    <a:pt x="20173" y="31871"/>
                  </a:lnTo>
                  <a:lnTo>
                    <a:pt x="19914" y="30865"/>
                  </a:lnTo>
                  <a:lnTo>
                    <a:pt x="19588" y="29545"/>
                  </a:lnTo>
                  <a:lnTo>
                    <a:pt x="19343" y="28539"/>
                  </a:lnTo>
                  <a:lnTo>
                    <a:pt x="19030" y="27206"/>
                  </a:lnTo>
                  <a:lnTo>
                    <a:pt x="18880" y="26539"/>
                  </a:lnTo>
                  <a:lnTo>
                    <a:pt x="18799" y="26185"/>
                  </a:lnTo>
                  <a:lnTo>
                    <a:pt x="18704" y="25723"/>
                  </a:lnTo>
                  <a:lnTo>
                    <a:pt x="18568" y="25070"/>
                  </a:lnTo>
                  <a:lnTo>
                    <a:pt x="18445" y="24431"/>
                  </a:lnTo>
                  <a:lnTo>
                    <a:pt x="18336" y="23819"/>
                  </a:lnTo>
                  <a:lnTo>
                    <a:pt x="18241" y="23234"/>
                  </a:lnTo>
                  <a:lnTo>
                    <a:pt x="18146" y="22472"/>
                  </a:lnTo>
                  <a:lnTo>
                    <a:pt x="18078" y="21697"/>
                  </a:lnTo>
                  <a:lnTo>
                    <a:pt x="18051" y="20921"/>
                  </a:lnTo>
                  <a:lnTo>
                    <a:pt x="18037" y="20146"/>
                  </a:lnTo>
                  <a:lnTo>
                    <a:pt x="18037" y="19357"/>
                  </a:lnTo>
                  <a:lnTo>
                    <a:pt x="18051" y="18582"/>
                  </a:lnTo>
                  <a:lnTo>
                    <a:pt x="18092" y="17793"/>
                  </a:lnTo>
                  <a:lnTo>
                    <a:pt x="18132" y="17017"/>
                  </a:lnTo>
                  <a:lnTo>
                    <a:pt x="18132" y="17004"/>
                  </a:lnTo>
                  <a:lnTo>
                    <a:pt x="18268" y="15072"/>
                  </a:lnTo>
                  <a:lnTo>
                    <a:pt x="18336" y="14120"/>
                  </a:lnTo>
                  <a:lnTo>
                    <a:pt x="18391" y="13181"/>
                  </a:lnTo>
                  <a:lnTo>
                    <a:pt x="18432" y="12256"/>
                  </a:lnTo>
                  <a:lnTo>
                    <a:pt x="18445" y="11372"/>
                  </a:lnTo>
                  <a:lnTo>
                    <a:pt x="18445" y="10937"/>
                  </a:lnTo>
                  <a:lnTo>
                    <a:pt x="18432" y="10502"/>
                  </a:lnTo>
                  <a:lnTo>
                    <a:pt x="18418" y="10080"/>
                  </a:lnTo>
                  <a:lnTo>
                    <a:pt x="18391" y="9672"/>
                  </a:lnTo>
                  <a:lnTo>
                    <a:pt x="18391" y="9658"/>
                  </a:lnTo>
                  <a:lnTo>
                    <a:pt x="18350" y="9237"/>
                  </a:lnTo>
                  <a:lnTo>
                    <a:pt x="18296" y="8815"/>
                  </a:lnTo>
                  <a:lnTo>
                    <a:pt x="18228" y="8407"/>
                  </a:lnTo>
                  <a:lnTo>
                    <a:pt x="18146" y="7999"/>
                  </a:lnTo>
                  <a:lnTo>
                    <a:pt x="18037" y="7618"/>
                  </a:lnTo>
                  <a:lnTo>
                    <a:pt x="17928" y="7237"/>
                  </a:lnTo>
                  <a:lnTo>
                    <a:pt x="17792" y="6870"/>
                  </a:lnTo>
                  <a:lnTo>
                    <a:pt x="17643" y="6516"/>
                  </a:lnTo>
                  <a:lnTo>
                    <a:pt x="17534" y="6299"/>
                  </a:lnTo>
                  <a:lnTo>
                    <a:pt x="17425" y="6095"/>
                  </a:lnTo>
                  <a:lnTo>
                    <a:pt x="17167" y="5659"/>
                  </a:lnTo>
                  <a:lnTo>
                    <a:pt x="16894" y="5251"/>
                  </a:lnTo>
                  <a:lnTo>
                    <a:pt x="16582" y="4843"/>
                  </a:lnTo>
                  <a:lnTo>
                    <a:pt x="16269" y="4462"/>
                  </a:lnTo>
                  <a:lnTo>
                    <a:pt x="15915" y="4081"/>
                  </a:lnTo>
                  <a:lnTo>
                    <a:pt x="15561" y="3714"/>
                  </a:lnTo>
                  <a:lnTo>
                    <a:pt x="15194" y="3360"/>
                  </a:lnTo>
                  <a:lnTo>
                    <a:pt x="14813" y="3034"/>
                  </a:lnTo>
                  <a:lnTo>
                    <a:pt x="14432" y="2708"/>
                  </a:lnTo>
                  <a:lnTo>
                    <a:pt x="14038" y="2395"/>
                  </a:lnTo>
                  <a:lnTo>
                    <a:pt x="13657" y="2109"/>
                  </a:lnTo>
                  <a:lnTo>
                    <a:pt x="13263" y="1823"/>
                  </a:lnTo>
                  <a:lnTo>
                    <a:pt x="12882" y="1565"/>
                  </a:lnTo>
                  <a:lnTo>
                    <a:pt x="12514" y="1320"/>
                  </a:lnTo>
                  <a:lnTo>
                    <a:pt x="12147" y="1089"/>
                  </a:lnTo>
                  <a:lnTo>
                    <a:pt x="11875" y="912"/>
                  </a:lnTo>
                  <a:lnTo>
                    <a:pt x="11589" y="762"/>
                  </a:lnTo>
                  <a:lnTo>
                    <a:pt x="11304" y="626"/>
                  </a:lnTo>
                  <a:lnTo>
                    <a:pt x="11005" y="504"/>
                  </a:lnTo>
                  <a:lnTo>
                    <a:pt x="10705" y="395"/>
                  </a:lnTo>
                  <a:lnTo>
                    <a:pt x="10392" y="300"/>
                  </a:lnTo>
                  <a:lnTo>
                    <a:pt x="10093" y="205"/>
                  </a:lnTo>
                  <a:lnTo>
                    <a:pt x="9780" y="137"/>
                  </a:lnTo>
                  <a:lnTo>
                    <a:pt x="9467" y="82"/>
                  </a:lnTo>
                  <a:lnTo>
                    <a:pt x="9141" y="41"/>
                  </a:lnTo>
                  <a:lnTo>
                    <a:pt x="8828" y="14"/>
                  </a:lnTo>
                  <a:lnTo>
                    <a:pt x="8502" y="1"/>
                  </a:lnTo>
                  <a:close/>
                </a:path>
              </a:pathLst>
            </a:custGeom>
            <a:solidFill>
              <a:srgbClr val="F3A633"/>
            </a:solidFill>
            <a:ln w="0">
              <a:noFill/>
            </a:ln>
          </p:spPr>
          <p:style>
            <a:lnRef idx="0">
              <a:scrgbClr r="0" g="0" b="0"/>
            </a:lnRef>
            <a:fillRef idx="0">
              <a:scrgbClr r="0" g="0" b="0"/>
            </a:fillRef>
            <a:effectRef idx="0">
              <a:scrgbClr r="0" g="0" b="0"/>
            </a:effectRef>
            <a:fontRef idx="minor"/>
          </p:style>
        </p:sp>
        <p:sp>
          <p:nvSpPr>
            <p:cNvPr id="556" name="Google Shape;1348;p30_0"/>
            <p:cNvSpPr/>
            <p:nvPr/>
          </p:nvSpPr>
          <p:spPr>
            <a:xfrm>
              <a:off x="8079480" y="1185840"/>
              <a:ext cx="234720" cy="270360"/>
            </a:xfrm>
            <a:custGeom>
              <a:avLst/>
              <a:gdLst/>
              <a:ahLst/>
              <a:cxnLst/>
              <a:rect l="l" t="t" r="r" b="b"/>
              <a:pathLst>
                <a:path w="7415" h="8557">
                  <a:moveTo>
                    <a:pt x="5047" y="0"/>
                  </a:moveTo>
                  <a:lnTo>
                    <a:pt x="1" y="3347"/>
                  </a:lnTo>
                  <a:lnTo>
                    <a:pt x="314" y="3972"/>
                  </a:lnTo>
                  <a:lnTo>
                    <a:pt x="355" y="4040"/>
                  </a:lnTo>
                  <a:lnTo>
                    <a:pt x="355" y="4054"/>
                  </a:lnTo>
                  <a:lnTo>
                    <a:pt x="599" y="4503"/>
                  </a:lnTo>
                  <a:lnTo>
                    <a:pt x="899" y="5033"/>
                  </a:lnTo>
                  <a:lnTo>
                    <a:pt x="1143" y="5455"/>
                  </a:lnTo>
                  <a:lnTo>
                    <a:pt x="1375" y="5849"/>
                  </a:lnTo>
                  <a:lnTo>
                    <a:pt x="1837" y="6570"/>
                  </a:lnTo>
                  <a:lnTo>
                    <a:pt x="2082" y="6924"/>
                  </a:lnTo>
                  <a:lnTo>
                    <a:pt x="2341" y="7278"/>
                  </a:lnTo>
                  <a:lnTo>
                    <a:pt x="2599" y="7631"/>
                  </a:lnTo>
                  <a:lnTo>
                    <a:pt x="2857" y="7958"/>
                  </a:lnTo>
                  <a:lnTo>
                    <a:pt x="3129" y="8271"/>
                  </a:lnTo>
                  <a:lnTo>
                    <a:pt x="3402" y="8556"/>
                  </a:lnTo>
                  <a:lnTo>
                    <a:pt x="3782" y="8407"/>
                  </a:lnTo>
                  <a:lnTo>
                    <a:pt x="4150" y="8257"/>
                  </a:lnTo>
                  <a:lnTo>
                    <a:pt x="4503" y="8094"/>
                  </a:lnTo>
                  <a:lnTo>
                    <a:pt x="4843" y="7917"/>
                  </a:lnTo>
                  <a:lnTo>
                    <a:pt x="5156" y="7740"/>
                  </a:lnTo>
                  <a:lnTo>
                    <a:pt x="5469" y="7563"/>
                  </a:lnTo>
                  <a:lnTo>
                    <a:pt x="5741" y="7373"/>
                  </a:lnTo>
                  <a:lnTo>
                    <a:pt x="6013" y="7182"/>
                  </a:lnTo>
                  <a:lnTo>
                    <a:pt x="6258" y="6978"/>
                  </a:lnTo>
                  <a:lnTo>
                    <a:pt x="6489" y="6774"/>
                  </a:lnTo>
                  <a:lnTo>
                    <a:pt x="6693" y="6557"/>
                  </a:lnTo>
                  <a:lnTo>
                    <a:pt x="6884" y="6326"/>
                  </a:lnTo>
                  <a:lnTo>
                    <a:pt x="7047" y="6094"/>
                  </a:lnTo>
                  <a:lnTo>
                    <a:pt x="7197" y="5849"/>
                  </a:lnTo>
                  <a:lnTo>
                    <a:pt x="7319" y="5605"/>
                  </a:lnTo>
                  <a:lnTo>
                    <a:pt x="7414" y="5346"/>
                  </a:lnTo>
                  <a:lnTo>
                    <a:pt x="7319" y="5224"/>
                  </a:lnTo>
                  <a:lnTo>
                    <a:pt x="7061" y="4884"/>
                  </a:lnTo>
                  <a:lnTo>
                    <a:pt x="6884" y="4639"/>
                  </a:lnTo>
                  <a:lnTo>
                    <a:pt x="6693" y="4353"/>
                  </a:lnTo>
                  <a:lnTo>
                    <a:pt x="6489" y="4013"/>
                  </a:lnTo>
                  <a:lnTo>
                    <a:pt x="6272" y="3659"/>
                  </a:lnTo>
                  <a:lnTo>
                    <a:pt x="6054" y="3265"/>
                  </a:lnTo>
                  <a:lnTo>
                    <a:pt x="5836" y="2843"/>
                  </a:lnTo>
                  <a:lnTo>
                    <a:pt x="5632" y="2394"/>
                  </a:lnTo>
                  <a:lnTo>
                    <a:pt x="5456" y="1945"/>
                  </a:lnTo>
                  <a:lnTo>
                    <a:pt x="5306" y="1469"/>
                  </a:lnTo>
                  <a:lnTo>
                    <a:pt x="5238" y="1225"/>
                  </a:lnTo>
                  <a:lnTo>
                    <a:pt x="5183" y="980"/>
                  </a:lnTo>
                  <a:lnTo>
                    <a:pt x="5129" y="735"/>
                  </a:lnTo>
                  <a:lnTo>
                    <a:pt x="5088" y="490"/>
                  </a:lnTo>
                  <a:lnTo>
                    <a:pt x="5061" y="245"/>
                  </a:lnTo>
                  <a:lnTo>
                    <a:pt x="5047" y="0"/>
                  </a:lnTo>
                  <a:close/>
                </a:path>
              </a:pathLst>
            </a:custGeom>
            <a:solidFill>
              <a:srgbClr val="FDBB92"/>
            </a:solidFill>
            <a:ln w="0">
              <a:noFill/>
            </a:ln>
          </p:spPr>
          <p:style>
            <a:lnRef idx="0">
              <a:scrgbClr r="0" g="0" b="0"/>
            </a:lnRef>
            <a:fillRef idx="0">
              <a:scrgbClr r="0" g="0" b="0"/>
            </a:fillRef>
            <a:effectRef idx="0">
              <a:scrgbClr r="0" g="0" b="0"/>
            </a:effectRef>
            <a:fontRef idx="minor"/>
          </p:style>
        </p:sp>
        <p:sp>
          <p:nvSpPr>
            <p:cNvPr id="557" name="Google Shape;1349;p30_0"/>
            <p:cNvSpPr/>
            <p:nvPr/>
          </p:nvSpPr>
          <p:spPr>
            <a:xfrm>
              <a:off x="8089560" y="1284480"/>
              <a:ext cx="55440" cy="86040"/>
            </a:xfrm>
            <a:custGeom>
              <a:avLst/>
              <a:gdLst/>
              <a:ahLst/>
              <a:cxnLst/>
              <a:rect l="l" t="t" r="r" b="b"/>
              <a:pathLst>
                <a:path w="1770" h="2735">
                  <a:moveTo>
                    <a:pt x="1769" y="0"/>
                  </a:moveTo>
                  <a:lnTo>
                    <a:pt x="1" y="857"/>
                  </a:lnTo>
                  <a:lnTo>
                    <a:pt x="42" y="925"/>
                  </a:lnTo>
                  <a:lnTo>
                    <a:pt x="42" y="939"/>
                  </a:lnTo>
                  <a:lnTo>
                    <a:pt x="286" y="1388"/>
                  </a:lnTo>
                  <a:lnTo>
                    <a:pt x="586" y="1918"/>
                  </a:lnTo>
                  <a:lnTo>
                    <a:pt x="830" y="2340"/>
                  </a:lnTo>
                  <a:lnTo>
                    <a:pt x="1062" y="2734"/>
                  </a:lnTo>
                  <a:lnTo>
                    <a:pt x="1157" y="2530"/>
                  </a:lnTo>
                  <a:lnTo>
                    <a:pt x="1252" y="2326"/>
                  </a:lnTo>
                  <a:lnTo>
                    <a:pt x="1334" y="2095"/>
                  </a:lnTo>
                  <a:lnTo>
                    <a:pt x="1402" y="1877"/>
                  </a:lnTo>
                  <a:lnTo>
                    <a:pt x="1524" y="1429"/>
                  </a:lnTo>
                  <a:lnTo>
                    <a:pt x="1619" y="993"/>
                  </a:lnTo>
                  <a:lnTo>
                    <a:pt x="1687" y="612"/>
                  </a:lnTo>
                  <a:lnTo>
                    <a:pt x="1728" y="300"/>
                  </a:lnTo>
                  <a:lnTo>
                    <a:pt x="1769" y="0"/>
                  </a:lnTo>
                  <a:close/>
                </a:path>
              </a:pathLst>
            </a:custGeom>
            <a:solidFill>
              <a:srgbClr val="FD967D"/>
            </a:solidFill>
            <a:ln w="0">
              <a:noFill/>
            </a:ln>
          </p:spPr>
          <p:style>
            <a:lnRef idx="0">
              <a:scrgbClr r="0" g="0" b="0"/>
            </a:lnRef>
            <a:fillRef idx="0">
              <a:scrgbClr r="0" g="0" b="0"/>
            </a:fillRef>
            <a:effectRef idx="0">
              <a:scrgbClr r="0" g="0" b="0"/>
            </a:effectRef>
            <a:fontRef idx="minor"/>
          </p:style>
        </p:sp>
        <p:sp>
          <p:nvSpPr>
            <p:cNvPr id="558" name="Google Shape;1350;p30_0"/>
            <p:cNvSpPr/>
            <p:nvPr/>
          </p:nvSpPr>
          <p:spPr>
            <a:xfrm>
              <a:off x="7936560" y="995760"/>
              <a:ext cx="380880" cy="358200"/>
            </a:xfrm>
            <a:custGeom>
              <a:avLst/>
              <a:gdLst/>
              <a:ahLst/>
              <a:cxnLst/>
              <a:rect l="l" t="t" r="r" b="b"/>
              <a:pathLst>
                <a:path w="12053" h="11318">
                  <a:moveTo>
                    <a:pt x="8570" y="1"/>
                  </a:moveTo>
                  <a:lnTo>
                    <a:pt x="8175" y="14"/>
                  </a:lnTo>
                  <a:lnTo>
                    <a:pt x="7781" y="41"/>
                  </a:lnTo>
                  <a:lnTo>
                    <a:pt x="7359" y="82"/>
                  </a:lnTo>
                  <a:lnTo>
                    <a:pt x="6924" y="150"/>
                  </a:lnTo>
                  <a:lnTo>
                    <a:pt x="6475" y="232"/>
                  </a:lnTo>
                  <a:lnTo>
                    <a:pt x="6026" y="327"/>
                  </a:lnTo>
                  <a:lnTo>
                    <a:pt x="5591" y="436"/>
                  </a:lnTo>
                  <a:lnTo>
                    <a:pt x="5142" y="545"/>
                  </a:lnTo>
                  <a:lnTo>
                    <a:pt x="4285" y="790"/>
                  </a:lnTo>
                  <a:lnTo>
                    <a:pt x="3510" y="1034"/>
                  </a:lnTo>
                  <a:lnTo>
                    <a:pt x="2830" y="1266"/>
                  </a:lnTo>
                  <a:lnTo>
                    <a:pt x="2680" y="1334"/>
                  </a:lnTo>
                  <a:lnTo>
                    <a:pt x="2530" y="1388"/>
                  </a:lnTo>
                  <a:lnTo>
                    <a:pt x="2394" y="1470"/>
                  </a:lnTo>
                  <a:lnTo>
                    <a:pt x="2258" y="1551"/>
                  </a:lnTo>
                  <a:lnTo>
                    <a:pt x="2136" y="1633"/>
                  </a:lnTo>
                  <a:lnTo>
                    <a:pt x="2013" y="1742"/>
                  </a:lnTo>
                  <a:lnTo>
                    <a:pt x="1891" y="1837"/>
                  </a:lnTo>
                  <a:lnTo>
                    <a:pt x="1796" y="1946"/>
                  </a:lnTo>
                  <a:lnTo>
                    <a:pt x="1687" y="2068"/>
                  </a:lnTo>
                  <a:lnTo>
                    <a:pt x="1592" y="2191"/>
                  </a:lnTo>
                  <a:lnTo>
                    <a:pt x="1510" y="2313"/>
                  </a:lnTo>
                  <a:lnTo>
                    <a:pt x="1428" y="2449"/>
                  </a:lnTo>
                  <a:lnTo>
                    <a:pt x="1360" y="2599"/>
                  </a:lnTo>
                  <a:lnTo>
                    <a:pt x="1292" y="2735"/>
                  </a:lnTo>
                  <a:lnTo>
                    <a:pt x="1252" y="2884"/>
                  </a:lnTo>
                  <a:lnTo>
                    <a:pt x="1211" y="3034"/>
                  </a:lnTo>
                  <a:lnTo>
                    <a:pt x="1143" y="3333"/>
                  </a:lnTo>
                  <a:lnTo>
                    <a:pt x="1075" y="3632"/>
                  </a:lnTo>
                  <a:lnTo>
                    <a:pt x="1034" y="3945"/>
                  </a:lnTo>
                  <a:lnTo>
                    <a:pt x="993" y="4272"/>
                  </a:lnTo>
                  <a:lnTo>
                    <a:pt x="925" y="4938"/>
                  </a:lnTo>
                  <a:lnTo>
                    <a:pt x="898" y="5618"/>
                  </a:lnTo>
                  <a:lnTo>
                    <a:pt x="14" y="7183"/>
                  </a:lnTo>
                  <a:lnTo>
                    <a:pt x="0" y="7210"/>
                  </a:lnTo>
                  <a:lnTo>
                    <a:pt x="0" y="7251"/>
                  </a:lnTo>
                  <a:lnTo>
                    <a:pt x="27" y="7292"/>
                  </a:lnTo>
                  <a:lnTo>
                    <a:pt x="68" y="7319"/>
                  </a:lnTo>
                  <a:lnTo>
                    <a:pt x="163" y="7387"/>
                  </a:lnTo>
                  <a:lnTo>
                    <a:pt x="313" y="7441"/>
                  </a:lnTo>
                  <a:lnTo>
                    <a:pt x="476" y="7496"/>
                  </a:lnTo>
                  <a:lnTo>
                    <a:pt x="640" y="7536"/>
                  </a:lnTo>
                  <a:lnTo>
                    <a:pt x="939" y="7604"/>
                  </a:lnTo>
                  <a:lnTo>
                    <a:pt x="980" y="8026"/>
                  </a:lnTo>
                  <a:lnTo>
                    <a:pt x="1129" y="9237"/>
                  </a:lnTo>
                  <a:lnTo>
                    <a:pt x="1238" y="9808"/>
                  </a:lnTo>
                  <a:lnTo>
                    <a:pt x="1292" y="10012"/>
                  </a:lnTo>
                  <a:lnTo>
                    <a:pt x="1347" y="10216"/>
                  </a:lnTo>
                  <a:lnTo>
                    <a:pt x="1401" y="10393"/>
                  </a:lnTo>
                  <a:lnTo>
                    <a:pt x="1469" y="10556"/>
                  </a:lnTo>
                  <a:lnTo>
                    <a:pt x="1537" y="10692"/>
                  </a:lnTo>
                  <a:lnTo>
                    <a:pt x="1619" y="10828"/>
                  </a:lnTo>
                  <a:lnTo>
                    <a:pt x="1687" y="10937"/>
                  </a:lnTo>
                  <a:lnTo>
                    <a:pt x="1782" y="11032"/>
                  </a:lnTo>
                  <a:lnTo>
                    <a:pt x="1864" y="11114"/>
                  </a:lnTo>
                  <a:lnTo>
                    <a:pt x="1959" y="11182"/>
                  </a:lnTo>
                  <a:lnTo>
                    <a:pt x="2068" y="11236"/>
                  </a:lnTo>
                  <a:lnTo>
                    <a:pt x="2163" y="11277"/>
                  </a:lnTo>
                  <a:lnTo>
                    <a:pt x="2272" y="11304"/>
                  </a:lnTo>
                  <a:lnTo>
                    <a:pt x="2394" y="11318"/>
                  </a:lnTo>
                  <a:lnTo>
                    <a:pt x="2517" y="11318"/>
                  </a:lnTo>
                  <a:lnTo>
                    <a:pt x="2639" y="11304"/>
                  </a:lnTo>
                  <a:lnTo>
                    <a:pt x="2762" y="11291"/>
                  </a:lnTo>
                  <a:lnTo>
                    <a:pt x="2911" y="11250"/>
                  </a:lnTo>
                  <a:lnTo>
                    <a:pt x="3265" y="11127"/>
                  </a:lnTo>
                  <a:lnTo>
                    <a:pt x="3700" y="10951"/>
                  </a:lnTo>
                  <a:lnTo>
                    <a:pt x="4190" y="10719"/>
                  </a:lnTo>
                  <a:lnTo>
                    <a:pt x="4734" y="10447"/>
                  </a:lnTo>
                  <a:lnTo>
                    <a:pt x="5332" y="10134"/>
                  </a:lnTo>
                  <a:lnTo>
                    <a:pt x="5945" y="9794"/>
                  </a:lnTo>
                  <a:lnTo>
                    <a:pt x="6584" y="9414"/>
                  </a:lnTo>
                  <a:lnTo>
                    <a:pt x="7237" y="9019"/>
                  </a:lnTo>
                  <a:lnTo>
                    <a:pt x="7876" y="8611"/>
                  </a:lnTo>
                  <a:lnTo>
                    <a:pt x="8515" y="8189"/>
                  </a:lnTo>
                  <a:lnTo>
                    <a:pt x="9128" y="7754"/>
                  </a:lnTo>
                  <a:lnTo>
                    <a:pt x="9699" y="7332"/>
                  </a:lnTo>
                  <a:lnTo>
                    <a:pt x="10243" y="6911"/>
                  </a:lnTo>
                  <a:lnTo>
                    <a:pt x="10719" y="6489"/>
                  </a:lnTo>
                  <a:lnTo>
                    <a:pt x="10937" y="6285"/>
                  </a:lnTo>
                  <a:lnTo>
                    <a:pt x="11127" y="6095"/>
                  </a:lnTo>
                  <a:lnTo>
                    <a:pt x="11304" y="5891"/>
                  </a:lnTo>
                  <a:lnTo>
                    <a:pt x="11467" y="5686"/>
                  </a:lnTo>
                  <a:lnTo>
                    <a:pt x="11603" y="5482"/>
                  </a:lnTo>
                  <a:lnTo>
                    <a:pt x="11726" y="5265"/>
                  </a:lnTo>
                  <a:lnTo>
                    <a:pt x="11821" y="5034"/>
                  </a:lnTo>
                  <a:lnTo>
                    <a:pt x="11902" y="4816"/>
                  </a:lnTo>
                  <a:lnTo>
                    <a:pt x="11970" y="4585"/>
                  </a:lnTo>
                  <a:lnTo>
                    <a:pt x="12011" y="4353"/>
                  </a:lnTo>
                  <a:lnTo>
                    <a:pt x="12039" y="4109"/>
                  </a:lnTo>
                  <a:lnTo>
                    <a:pt x="12052" y="3877"/>
                  </a:lnTo>
                  <a:lnTo>
                    <a:pt x="12052" y="3646"/>
                  </a:lnTo>
                  <a:lnTo>
                    <a:pt x="12039" y="3401"/>
                  </a:lnTo>
                  <a:lnTo>
                    <a:pt x="11998" y="3170"/>
                  </a:lnTo>
                  <a:lnTo>
                    <a:pt x="11957" y="2939"/>
                  </a:lnTo>
                  <a:lnTo>
                    <a:pt x="11889" y="2708"/>
                  </a:lnTo>
                  <a:lnTo>
                    <a:pt x="11821" y="2490"/>
                  </a:lnTo>
                  <a:lnTo>
                    <a:pt x="11739" y="2259"/>
                  </a:lnTo>
                  <a:lnTo>
                    <a:pt x="11630" y="2055"/>
                  </a:lnTo>
                  <a:lnTo>
                    <a:pt x="11522" y="1837"/>
                  </a:lnTo>
                  <a:lnTo>
                    <a:pt x="11399" y="1633"/>
                  </a:lnTo>
                  <a:lnTo>
                    <a:pt x="11263" y="1442"/>
                  </a:lnTo>
                  <a:lnTo>
                    <a:pt x="11127" y="1266"/>
                  </a:lnTo>
                  <a:lnTo>
                    <a:pt x="10978" y="1089"/>
                  </a:lnTo>
                  <a:lnTo>
                    <a:pt x="10814" y="926"/>
                  </a:lnTo>
                  <a:lnTo>
                    <a:pt x="10637" y="762"/>
                  </a:lnTo>
                  <a:lnTo>
                    <a:pt x="10461" y="626"/>
                  </a:lnTo>
                  <a:lnTo>
                    <a:pt x="10284" y="490"/>
                  </a:lnTo>
                  <a:lnTo>
                    <a:pt x="10080" y="381"/>
                  </a:lnTo>
                  <a:lnTo>
                    <a:pt x="9889" y="286"/>
                  </a:lnTo>
                  <a:lnTo>
                    <a:pt x="9672" y="191"/>
                  </a:lnTo>
                  <a:lnTo>
                    <a:pt x="9468" y="123"/>
                  </a:lnTo>
                  <a:lnTo>
                    <a:pt x="9250" y="69"/>
                  </a:lnTo>
                  <a:lnTo>
                    <a:pt x="9087" y="41"/>
                  </a:lnTo>
                  <a:lnTo>
                    <a:pt x="8924" y="28"/>
                  </a:lnTo>
                  <a:lnTo>
                    <a:pt x="8570" y="1"/>
                  </a:lnTo>
                  <a:close/>
                </a:path>
              </a:pathLst>
            </a:custGeom>
            <a:solidFill>
              <a:srgbClr val="FDBB92"/>
            </a:solidFill>
            <a:ln w="0">
              <a:noFill/>
            </a:ln>
          </p:spPr>
          <p:style>
            <a:lnRef idx="0">
              <a:scrgbClr r="0" g="0" b="0"/>
            </a:lnRef>
            <a:fillRef idx="0">
              <a:scrgbClr r="0" g="0" b="0"/>
            </a:fillRef>
            <a:effectRef idx="0">
              <a:scrgbClr r="0" g="0" b="0"/>
            </a:effectRef>
            <a:fontRef idx="minor"/>
          </p:style>
        </p:sp>
        <p:sp>
          <p:nvSpPr>
            <p:cNvPr id="559" name="Google Shape;1351;p30_0"/>
            <p:cNvSpPr/>
            <p:nvPr/>
          </p:nvSpPr>
          <p:spPr>
            <a:xfrm>
              <a:off x="7978680" y="1114560"/>
              <a:ext cx="56160" cy="33480"/>
            </a:xfrm>
            <a:custGeom>
              <a:avLst/>
              <a:gdLst/>
              <a:ahLst/>
              <a:cxnLst/>
              <a:rect l="l" t="t" r="r" b="b"/>
              <a:pathLst>
                <a:path w="1783" h="1062">
                  <a:moveTo>
                    <a:pt x="463" y="1"/>
                  </a:moveTo>
                  <a:lnTo>
                    <a:pt x="314" y="15"/>
                  </a:lnTo>
                  <a:lnTo>
                    <a:pt x="150" y="42"/>
                  </a:lnTo>
                  <a:lnTo>
                    <a:pt x="123" y="55"/>
                  </a:lnTo>
                  <a:lnTo>
                    <a:pt x="82" y="83"/>
                  </a:lnTo>
                  <a:lnTo>
                    <a:pt x="28" y="137"/>
                  </a:lnTo>
                  <a:lnTo>
                    <a:pt x="14" y="219"/>
                  </a:lnTo>
                  <a:lnTo>
                    <a:pt x="1" y="259"/>
                  </a:lnTo>
                  <a:lnTo>
                    <a:pt x="14" y="300"/>
                  </a:lnTo>
                  <a:lnTo>
                    <a:pt x="28" y="341"/>
                  </a:lnTo>
                  <a:lnTo>
                    <a:pt x="55" y="368"/>
                  </a:lnTo>
                  <a:lnTo>
                    <a:pt x="110" y="423"/>
                  </a:lnTo>
                  <a:lnTo>
                    <a:pt x="178" y="450"/>
                  </a:lnTo>
                  <a:lnTo>
                    <a:pt x="219" y="450"/>
                  </a:lnTo>
                  <a:lnTo>
                    <a:pt x="259" y="436"/>
                  </a:lnTo>
                  <a:lnTo>
                    <a:pt x="395" y="409"/>
                  </a:lnTo>
                  <a:lnTo>
                    <a:pt x="640" y="409"/>
                  </a:lnTo>
                  <a:lnTo>
                    <a:pt x="749" y="436"/>
                  </a:lnTo>
                  <a:lnTo>
                    <a:pt x="844" y="463"/>
                  </a:lnTo>
                  <a:lnTo>
                    <a:pt x="939" y="504"/>
                  </a:lnTo>
                  <a:lnTo>
                    <a:pt x="1021" y="559"/>
                  </a:lnTo>
                  <a:lnTo>
                    <a:pt x="1103" y="613"/>
                  </a:lnTo>
                  <a:lnTo>
                    <a:pt x="1225" y="722"/>
                  </a:lnTo>
                  <a:lnTo>
                    <a:pt x="1320" y="831"/>
                  </a:lnTo>
                  <a:lnTo>
                    <a:pt x="1388" y="953"/>
                  </a:lnTo>
                  <a:lnTo>
                    <a:pt x="1429" y="1008"/>
                  </a:lnTo>
                  <a:lnTo>
                    <a:pt x="1470" y="1035"/>
                  </a:lnTo>
                  <a:lnTo>
                    <a:pt x="1524" y="1062"/>
                  </a:lnTo>
                  <a:lnTo>
                    <a:pt x="1633" y="1062"/>
                  </a:lnTo>
                  <a:lnTo>
                    <a:pt x="1674" y="1035"/>
                  </a:lnTo>
                  <a:lnTo>
                    <a:pt x="1701" y="1021"/>
                  </a:lnTo>
                  <a:lnTo>
                    <a:pt x="1728" y="980"/>
                  </a:lnTo>
                  <a:lnTo>
                    <a:pt x="1769" y="912"/>
                  </a:lnTo>
                  <a:lnTo>
                    <a:pt x="1783" y="844"/>
                  </a:lnTo>
                  <a:lnTo>
                    <a:pt x="1769" y="803"/>
                  </a:lnTo>
                  <a:lnTo>
                    <a:pt x="1756" y="763"/>
                  </a:lnTo>
                  <a:lnTo>
                    <a:pt x="1660" y="627"/>
                  </a:lnTo>
                  <a:lnTo>
                    <a:pt x="1538" y="477"/>
                  </a:lnTo>
                  <a:lnTo>
                    <a:pt x="1388" y="327"/>
                  </a:lnTo>
                  <a:lnTo>
                    <a:pt x="1293" y="259"/>
                  </a:lnTo>
                  <a:lnTo>
                    <a:pt x="1198" y="191"/>
                  </a:lnTo>
                  <a:lnTo>
                    <a:pt x="1089" y="137"/>
                  </a:lnTo>
                  <a:lnTo>
                    <a:pt x="980" y="83"/>
                  </a:lnTo>
                  <a:lnTo>
                    <a:pt x="858" y="42"/>
                  </a:lnTo>
                  <a:lnTo>
                    <a:pt x="735" y="15"/>
                  </a:lnTo>
                  <a:lnTo>
                    <a:pt x="599" y="1"/>
                  </a:lnTo>
                  <a:close/>
                </a:path>
              </a:pathLst>
            </a:custGeom>
            <a:solidFill>
              <a:srgbClr val="002029"/>
            </a:solidFill>
            <a:ln w="0">
              <a:noFill/>
            </a:ln>
          </p:spPr>
          <p:style>
            <a:lnRef idx="0">
              <a:scrgbClr r="0" g="0" b="0"/>
            </a:lnRef>
            <a:fillRef idx="0">
              <a:scrgbClr r="0" g="0" b="0"/>
            </a:fillRef>
            <a:effectRef idx="0">
              <a:scrgbClr r="0" g="0" b="0"/>
            </a:effectRef>
            <a:fontRef idx="minor"/>
          </p:style>
        </p:sp>
        <p:sp>
          <p:nvSpPr>
            <p:cNvPr id="560" name="Google Shape;1352;p30_0"/>
            <p:cNvSpPr/>
            <p:nvPr/>
          </p:nvSpPr>
          <p:spPr>
            <a:xfrm>
              <a:off x="7966440" y="1103040"/>
              <a:ext cx="50400" cy="113040"/>
            </a:xfrm>
            <a:custGeom>
              <a:avLst/>
              <a:gdLst/>
              <a:ahLst/>
              <a:cxnLst/>
              <a:rect l="l" t="t" r="r" b="b"/>
              <a:pathLst>
                <a:path w="1606" h="3579">
                  <a:moveTo>
                    <a:pt x="817" y="177"/>
                  </a:moveTo>
                  <a:lnTo>
                    <a:pt x="871" y="205"/>
                  </a:lnTo>
                  <a:lnTo>
                    <a:pt x="939" y="232"/>
                  </a:lnTo>
                  <a:lnTo>
                    <a:pt x="993" y="286"/>
                  </a:lnTo>
                  <a:lnTo>
                    <a:pt x="1048" y="354"/>
                  </a:lnTo>
                  <a:lnTo>
                    <a:pt x="1102" y="422"/>
                  </a:lnTo>
                  <a:lnTo>
                    <a:pt x="1197" y="613"/>
                  </a:lnTo>
                  <a:lnTo>
                    <a:pt x="1293" y="844"/>
                  </a:lnTo>
                  <a:lnTo>
                    <a:pt x="1361" y="1116"/>
                  </a:lnTo>
                  <a:lnTo>
                    <a:pt x="1415" y="1429"/>
                  </a:lnTo>
                  <a:lnTo>
                    <a:pt x="1442" y="1769"/>
                  </a:lnTo>
                  <a:lnTo>
                    <a:pt x="1429" y="2123"/>
                  </a:lnTo>
                  <a:lnTo>
                    <a:pt x="1401" y="2435"/>
                  </a:lnTo>
                  <a:lnTo>
                    <a:pt x="1347" y="2708"/>
                  </a:lnTo>
                  <a:lnTo>
                    <a:pt x="1265" y="2952"/>
                  </a:lnTo>
                  <a:lnTo>
                    <a:pt x="1170" y="3143"/>
                  </a:lnTo>
                  <a:lnTo>
                    <a:pt x="1129" y="3224"/>
                  </a:lnTo>
                  <a:lnTo>
                    <a:pt x="1075" y="3279"/>
                  </a:lnTo>
                  <a:lnTo>
                    <a:pt x="1021" y="3333"/>
                  </a:lnTo>
                  <a:lnTo>
                    <a:pt x="966" y="3374"/>
                  </a:lnTo>
                  <a:lnTo>
                    <a:pt x="912" y="3401"/>
                  </a:lnTo>
                  <a:lnTo>
                    <a:pt x="857" y="3415"/>
                  </a:lnTo>
                  <a:lnTo>
                    <a:pt x="803" y="3401"/>
                  </a:lnTo>
                  <a:lnTo>
                    <a:pt x="749" y="3388"/>
                  </a:lnTo>
                  <a:lnTo>
                    <a:pt x="694" y="3360"/>
                  </a:lnTo>
                  <a:lnTo>
                    <a:pt x="640" y="3306"/>
                  </a:lnTo>
                  <a:lnTo>
                    <a:pt x="585" y="3252"/>
                  </a:lnTo>
                  <a:lnTo>
                    <a:pt x="531" y="3184"/>
                  </a:lnTo>
                  <a:lnTo>
                    <a:pt x="436" y="3020"/>
                  </a:lnTo>
                  <a:lnTo>
                    <a:pt x="340" y="2816"/>
                  </a:lnTo>
                  <a:lnTo>
                    <a:pt x="272" y="2572"/>
                  </a:lnTo>
                  <a:lnTo>
                    <a:pt x="218" y="2286"/>
                  </a:lnTo>
                  <a:lnTo>
                    <a:pt x="191" y="1973"/>
                  </a:lnTo>
                  <a:lnTo>
                    <a:pt x="177" y="1810"/>
                  </a:lnTo>
                  <a:lnTo>
                    <a:pt x="177" y="1769"/>
                  </a:lnTo>
                  <a:lnTo>
                    <a:pt x="191" y="1429"/>
                  </a:lnTo>
                  <a:lnTo>
                    <a:pt x="218" y="1116"/>
                  </a:lnTo>
                  <a:lnTo>
                    <a:pt x="272" y="844"/>
                  </a:lnTo>
                  <a:lnTo>
                    <a:pt x="354" y="613"/>
                  </a:lnTo>
                  <a:lnTo>
                    <a:pt x="436" y="436"/>
                  </a:lnTo>
                  <a:lnTo>
                    <a:pt x="490" y="354"/>
                  </a:lnTo>
                  <a:lnTo>
                    <a:pt x="544" y="286"/>
                  </a:lnTo>
                  <a:lnTo>
                    <a:pt x="599" y="245"/>
                  </a:lnTo>
                  <a:lnTo>
                    <a:pt x="653" y="205"/>
                  </a:lnTo>
                  <a:lnTo>
                    <a:pt x="708" y="177"/>
                  </a:lnTo>
                  <a:close/>
                  <a:moveTo>
                    <a:pt x="762" y="1"/>
                  </a:moveTo>
                  <a:lnTo>
                    <a:pt x="681" y="14"/>
                  </a:lnTo>
                  <a:lnTo>
                    <a:pt x="599" y="41"/>
                  </a:lnTo>
                  <a:lnTo>
                    <a:pt x="531" y="82"/>
                  </a:lnTo>
                  <a:lnTo>
                    <a:pt x="449" y="137"/>
                  </a:lnTo>
                  <a:lnTo>
                    <a:pt x="395" y="218"/>
                  </a:lnTo>
                  <a:lnTo>
                    <a:pt x="327" y="300"/>
                  </a:lnTo>
                  <a:lnTo>
                    <a:pt x="272" y="395"/>
                  </a:lnTo>
                  <a:lnTo>
                    <a:pt x="218" y="504"/>
                  </a:lnTo>
                  <a:lnTo>
                    <a:pt x="164" y="626"/>
                  </a:lnTo>
                  <a:lnTo>
                    <a:pt x="123" y="762"/>
                  </a:lnTo>
                  <a:lnTo>
                    <a:pt x="55" y="1062"/>
                  </a:lnTo>
                  <a:lnTo>
                    <a:pt x="14" y="1388"/>
                  </a:lnTo>
                  <a:lnTo>
                    <a:pt x="0" y="1728"/>
                  </a:lnTo>
                  <a:lnTo>
                    <a:pt x="0" y="1810"/>
                  </a:lnTo>
                  <a:lnTo>
                    <a:pt x="14" y="1905"/>
                  </a:lnTo>
                  <a:lnTo>
                    <a:pt x="41" y="2259"/>
                  </a:lnTo>
                  <a:lnTo>
                    <a:pt x="96" y="2572"/>
                  </a:lnTo>
                  <a:lnTo>
                    <a:pt x="177" y="2857"/>
                  </a:lnTo>
                  <a:lnTo>
                    <a:pt x="232" y="2993"/>
                  </a:lnTo>
                  <a:lnTo>
                    <a:pt x="286" y="3102"/>
                  </a:lnTo>
                  <a:lnTo>
                    <a:pt x="340" y="3211"/>
                  </a:lnTo>
                  <a:lnTo>
                    <a:pt x="408" y="3306"/>
                  </a:lnTo>
                  <a:lnTo>
                    <a:pt x="476" y="3388"/>
                  </a:lnTo>
                  <a:lnTo>
                    <a:pt x="544" y="3456"/>
                  </a:lnTo>
                  <a:lnTo>
                    <a:pt x="626" y="3510"/>
                  </a:lnTo>
                  <a:lnTo>
                    <a:pt x="694" y="3551"/>
                  </a:lnTo>
                  <a:lnTo>
                    <a:pt x="776" y="3578"/>
                  </a:lnTo>
                  <a:lnTo>
                    <a:pt x="857" y="3578"/>
                  </a:lnTo>
                  <a:lnTo>
                    <a:pt x="939" y="3565"/>
                  </a:lnTo>
                  <a:lnTo>
                    <a:pt x="1021" y="3537"/>
                  </a:lnTo>
                  <a:lnTo>
                    <a:pt x="1102" y="3496"/>
                  </a:lnTo>
                  <a:lnTo>
                    <a:pt x="1170" y="3428"/>
                  </a:lnTo>
                  <a:lnTo>
                    <a:pt x="1238" y="3360"/>
                  </a:lnTo>
                  <a:lnTo>
                    <a:pt x="1306" y="3265"/>
                  </a:lnTo>
                  <a:lnTo>
                    <a:pt x="1361" y="3156"/>
                  </a:lnTo>
                  <a:lnTo>
                    <a:pt x="1415" y="3048"/>
                  </a:lnTo>
                  <a:lnTo>
                    <a:pt x="1456" y="2925"/>
                  </a:lnTo>
                  <a:lnTo>
                    <a:pt x="1497" y="2776"/>
                  </a:lnTo>
                  <a:lnTo>
                    <a:pt x="1537" y="2626"/>
                  </a:lnTo>
                  <a:lnTo>
                    <a:pt x="1565" y="2476"/>
                  </a:lnTo>
                  <a:lnTo>
                    <a:pt x="1592" y="2313"/>
                  </a:lnTo>
                  <a:lnTo>
                    <a:pt x="1605" y="2136"/>
                  </a:lnTo>
                  <a:lnTo>
                    <a:pt x="1605" y="1959"/>
                  </a:lnTo>
                  <a:lnTo>
                    <a:pt x="1605" y="1769"/>
                  </a:lnTo>
                  <a:lnTo>
                    <a:pt x="1605" y="1579"/>
                  </a:lnTo>
                  <a:lnTo>
                    <a:pt x="1578" y="1402"/>
                  </a:lnTo>
                  <a:lnTo>
                    <a:pt x="1565" y="1238"/>
                  </a:lnTo>
                  <a:lnTo>
                    <a:pt x="1524" y="1062"/>
                  </a:lnTo>
                  <a:lnTo>
                    <a:pt x="1483" y="912"/>
                  </a:lnTo>
                  <a:lnTo>
                    <a:pt x="1442" y="762"/>
                  </a:lnTo>
                  <a:lnTo>
                    <a:pt x="1401" y="626"/>
                  </a:lnTo>
                  <a:lnTo>
                    <a:pt x="1347" y="504"/>
                  </a:lnTo>
                  <a:lnTo>
                    <a:pt x="1279" y="395"/>
                  </a:lnTo>
                  <a:lnTo>
                    <a:pt x="1211" y="286"/>
                  </a:lnTo>
                  <a:lnTo>
                    <a:pt x="1143" y="205"/>
                  </a:lnTo>
                  <a:lnTo>
                    <a:pt x="1075" y="137"/>
                  </a:lnTo>
                  <a:lnTo>
                    <a:pt x="1007" y="69"/>
                  </a:lnTo>
                  <a:lnTo>
                    <a:pt x="925" y="28"/>
                  </a:lnTo>
                  <a:lnTo>
                    <a:pt x="844" y="14"/>
                  </a:lnTo>
                  <a:lnTo>
                    <a:pt x="762"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61" name="Google Shape;1353;p30_0"/>
            <p:cNvSpPr/>
            <p:nvPr/>
          </p:nvSpPr>
          <p:spPr>
            <a:xfrm>
              <a:off x="7959960" y="1158120"/>
              <a:ext cx="11880" cy="7560"/>
            </a:xfrm>
            <a:custGeom>
              <a:avLst/>
              <a:gdLst/>
              <a:ahLst/>
              <a:cxnLst/>
              <a:rect l="l" t="t" r="r" b="b"/>
              <a:pathLst>
                <a:path w="395" h="259">
                  <a:moveTo>
                    <a:pt x="204" y="0"/>
                  </a:moveTo>
                  <a:lnTo>
                    <a:pt x="164" y="14"/>
                  </a:lnTo>
                  <a:lnTo>
                    <a:pt x="123" y="41"/>
                  </a:lnTo>
                  <a:lnTo>
                    <a:pt x="68" y="68"/>
                  </a:lnTo>
                  <a:lnTo>
                    <a:pt x="28" y="123"/>
                  </a:lnTo>
                  <a:lnTo>
                    <a:pt x="0" y="150"/>
                  </a:lnTo>
                  <a:lnTo>
                    <a:pt x="0" y="177"/>
                  </a:lnTo>
                  <a:lnTo>
                    <a:pt x="14" y="218"/>
                  </a:lnTo>
                  <a:lnTo>
                    <a:pt x="41" y="245"/>
                  </a:lnTo>
                  <a:lnTo>
                    <a:pt x="68" y="259"/>
                  </a:lnTo>
                  <a:lnTo>
                    <a:pt x="96" y="259"/>
                  </a:lnTo>
                  <a:lnTo>
                    <a:pt x="123" y="245"/>
                  </a:lnTo>
                  <a:lnTo>
                    <a:pt x="150" y="231"/>
                  </a:lnTo>
                  <a:lnTo>
                    <a:pt x="191" y="204"/>
                  </a:lnTo>
                  <a:lnTo>
                    <a:pt x="218" y="177"/>
                  </a:lnTo>
                  <a:lnTo>
                    <a:pt x="272" y="177"/>
                  </a:lnTo>
                  <a:lnTo>
                    <a:pt x="313" y="191"/>
                  </a:lnTo>
                  <a:lnTo>
                    <a:pt x="340" y="218"/>
                  </a:lnTo>
                  <a:lnTo>
                    <a:pt x="368" y="245"/>
                  </a:lnTo>
                  <a:lnTo>
                    <a:pt x="395" y="245"/>
                  </a:lnTo>
                  <a:lnTo>
                    <a:pt x="381" y="82"/>
                  </a:lnTo>
                  <a:lnTo>
                    <a:pt x="381" y="41"/>
                  </a:lnTo>
                  <a:lnTo>
                    <a:pt x="313" y="14"/>
                  </a:lnTo>
                  <a:lnTo>
                    <a:pt x="245"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62" name="Google Shape;1354;p30_0"/>
            <p:cNvSpPr/>
            <p:nvPr/>
          </p:nvSpPr>
          <p:spPr>
            <a:xfrm>
              <a:off x="8011440" y="1131840"/>
              <a:ext cx="95760" cy="24120"/>
            </a:xfrm>
            <a:custGeom>
              <a:avLst/>
              <a:gdLst/>
              <a:ahLst/>
              <a:cxnLst/>
              <a:rect l="l" t="t" r="r" b="b"/>
              <a:pathLst>
                <a:path w="3035" h="776">
                  <a:moveTo>
                    <a:pt x="3034" y="0"/>
                  </a:moveTo>
                  <a:lnTo>
                    <a:pt x="82" y="613"/>
                  </a:lnTo>
                  <a:lnTo>
                    <a:pt x="55" y="626"/>
                  </a:lnTo>
                  <a:lnTo>
                    <a:pt x="28" y="640"/>
                  </a:lnTo>
                  <a:lnTo>
                    <a:pt x="1" y="667"/>
                  </a:lnTo>
                  <a:lnTo>
                    <a:pt x="1" y="694"/>
                  </a:lnTo>
                  <a:lnTo>
                    <a:pt x="14" y="735"/>
                  </a:lnTo>
                  <a:lnTo>
                    <a:pt x="28" y="762"/>
                  </a:lnTo>
                  <a:lnTo>
                    <a:pt x="55" y="776"/>
                  </a:lnTo>
                  <a:lnTo>
                    <a:pt x="96" y="776"/>
                  </a:lnTo>
                  <a:lnTo>
                    <a:pt x="2925" y="150"/>
                  </a:lnTo>
                  <a:lnTo>
                    <a:pt x="2939" y="109"/>
                  </a:lnTo>
                  <a:lnTo>
                    <a:pt x="2980" y="68"/>
                  </a:lnTo>
                  <a:lnTo>
                    <a:pt x="3007" y="41"/>
                  </a:lnTo>
                  <a:lnTo>
                    <a:pt x="303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63" name="Google Shape;1355;p30_0"/>
            <p:cNvSpPr/>
            <p:nvPr/>
          </p:nvSpPr>
          <p:spPr>
            <a:xfrm>
              <a:off x="7977240" y="1254240"/>
              <a:ext cx="41040" cy="23040"/>
            </a:xfrm>
            <a:custGeom>
              <a:avLst/>
              <a:gdLst/>
              <a:ahLst/>
              <a:cxnLst/>
              <a:rect l="l" t="t" r="r" b="b"/>
              <a:pathLst>
                <a:path w="1307" h="735">
                  <a:moveTo>
                    <a:pt x="1157" y="0"/>
                  </a:moveTo>
                  <a:lnTo>
                    <a:pt x="1116" y="14"/>
                  </a:lnTo>
                  <a:lnTo>
                    <a:pt x="1075" y="55"/>
                  </a:lnTo>
                  <a:lnTo>
                    <a:pt x="1007" y="136"/>
                  </a:lnTo>
                  <a:lnTo>
                    <a:pt x="925" y="218"/>
                  </a:lnTo>
                  <a:lnTo>
                    <a:pt x="817" y="299"/>
                  </a:lnTo>
                  <a:lnTo>
                    <a:pt x="681" y="381"/>
                  </a:lnTo>
                  <a:lnTo>
                    <a:pt x="613" y="422"/>
                  </a:lnTo>
                  <a:lnTo>
                    <a:pt x="531" y="449"/>
                  </a:lnTo>
                  <a:lnTo>
                    <a:pt x="449" y="463"/>
                  </a:lnTo>
                  <a:lnTo>
                    <a:pt x="354" y="476"/>
                  </a:lnTo>
                  <a:lnTo>
                    <a:pt x="259" y="476"/>
                  </a:lnTo>
                  <a:lnTo>
                    <a:pt x="150" y="463"/>
                  </a:lnTo>
                  <a:lnTo>
                    <a:pt x="96" y="463"/>
                  </a:lnTo>
                  <a:lnTo>
                    <a:pt x="55" y="490"/>
                  </a:lnTo>
                  <a:lnTo>
                    <a:pt x="14" y="517"/>
                  </a:lnTo>
                  <a:lnTo>
                    <a:pt x="0" y="571"/>
                  </a:lnTo>
                  <a:lnTo>
                    <a:pt x="0" y="612"/>
                  </a:lnTo>
                  <a:lnTo>
                    <a:pt x="14" y="667"/>
                  </a:lnTo>
                  <a:lnTo>
                    <a:pt x="55" y="694"/>
                  </a:lnTo>
                  <a:lnTo>
                    <a:pt x="109" y="721"/>
                  </a:lnTo>
                  <a:lnTo>
                    <a:pt x="204" y="735"/>
                  </a:lnTo>
                  <a:lnTo>
                    <a:pt x="409" y="735"/>
                  </a:lnTo>
                  <a:lnTo>
                    <a:pt x="517" y="707"/>
                  </a:lnTo>
                  <a:lnTo>
                    <a:pt x="613" y="694"/>
                  </a:lnTo>
                  <a:lnTo>
                    <a:pt x="708" y="653"/>
                  </a:lnTo>
                  <a:lnTo>
                    <a:pt x="885" y="571"/>
                  </a:lnTo>
                  <a:lnTo>
                    <a:pt x="1021" y="476"/>
                  </a:lnTo>
                  <a:lnTo>
                    <a:pt x="1129" y="381"/>
                  </a:lnTo>
                  <a:lnTo>
                    <a:pt x="1211" y="286"/>
                  </a:lnTo>
                  <a:lnTo>
                    <a:pt x="1293" y="191"/>
                  </a:lnTo>
                  <a:lnTo>
                    <a:pt x="1306" y="150"/>
                  </a:lnTo>
                  <a:lnTo>
                    <a:pt x="1306" y="95"/>
                  </a:lnTo>
                  <a:lnTo>
                    <a:pt x="1293" y="55"/>
                  </a:lnTo>
                  <a:lnTo>
                    <a:pt x="1252" y="14"/>
                  </a:lnTo>
                  <a:lnTo>
                    <a:pt x="1211" y="0"/>
                  </a:lnTo>
                  <a:close/>
                </a:path>
              </a:pathLst>
            </a:custGeom>
            <a:solidFill>
              <a:srgbClr val="FD967D"/>
            </a:solidFill>
            <a:ln w="0">
              <a:noFill/>
            </a:ln>
          </p:spPr>
          <p:style>
            <a:lnRef idx="0">
              <a:scrgbClr r="0" g="0" b="0"/>
            </a:lnRef>
            <a:fillRef idx="0">
              <a:scrgbClr r="0" g="0" b="0"/>
            </a:fillRef>
            <a:effectRef idx="0">
              <a:scrgbClr r="0" g="0" b="0"/>
            </a:effectRef>
            <a:fontRef idx="minor"/>
          </p:style>
        </p:sp>
        <p:sp>
          <p:nvSpPr>
            <p:cNvPr id="564" name="Google Shape;1356;p30_0"/>
            <p:cNvSpPr/>
            <p:nvPr/>
          </p:nvSpPr>
          <p:spPr>
            <a:xfrm>
              <a:off x="8015400" y="1201320"/>
              <a:ext cx="63720" cy="34920"/>
            </a:xfrm>
            <a:custGeom>
              <a:avLst/>
              <a:gdLst/>
              <a:ahLst/>
              <a:cxnLst/>
              <a:rect l="l" t="t" r="r" b="b"/>
              <a:pathLst>
                <a:path w="2027" h="1116">
                  <a:moveTo>
                    <a:pt x="1292" y="0"/>
                  </a:moveTo>
                  <a:lnTo>
                    <a:pt x="1102" y="14"/>
                  </a:lnTo>
                  <a:lnTo>
                    <a:pt x="898" y="41"/>
                  </a:lnTo>
                  <a:lnTo>
                    <a:pt x="694" y="109"/>
                  </a:lnTo>
                  <a:lnTo>
                    <a:pt x="503" y="177"/>
                  </a:lnTo>
                  <a:lnTo>
                    <a:pt x="354" y="258"/>
                  </a:lnTo>
                  <a:lnTo>
                    <a:pt x="218" y="354"/>
                  </a:lnTo>
                  <a:lnTo>
                    <a:pt x="109" y="463"/>
                  </a:lnTo>
                  <a:lnTo>
                    <a:pt x="41" y="571"/>
                  </a:lnTo>
                  <a:lnTo>
                    <a:pt x="14" y="626"/>
                  </a:lnTo>
                  <a:lnTo>
                    <a:pt x="0" y="680"/>
                  </a:lnTo>
                  <a:lnTo>
                    <a:pt x="0" y="735"/>
                  </a:lnTo>
                  <a:lnTo>
                    <a:pt x="0" y="789"/>
                  </a:lnTo>
                  <a:lnTo>
                    <a:pt x="27" y="843"/>
                  </a:lnTo>
                  <a:lnTo>
                    <a:pt x="54" y="884"/>
                  </a:lnTo>
                  <a:lnTo>
                    <a:pt x="82" y="939"/>
                  </a:lnTo>
                  <a:lnTo>
                    <a:pt x="136" y="966"/>
                  </a:lnTo>
                  <a:lnTo>
                    <a:pt x="245" y="1034"/>
                  </a:lnTo>
                  <a:lnTo>
                    <a:pt x="381" y="1088"/>
                  </a:lnTo>
                  <a:lnTo>
                    <a:pt x="544" y="1115"/>
                  </a:lnTo>
                  <a:lnTo>
                    <a:pt x="735" y="1115"/>
                  </a:lnTo>
                  <a:lnTo>
                    <a:pt x="925" y="1102"/>
                  </a:lnTo>
                  <a:lnTo>
                    <a:pt x="1129" y="1075"/>
                  </a:lnTo>
                  <a:lnTo>
                    <a:pt x="1333" y="1020"/>
                  </a:lnTo>
                  <a:lnTo>
                    <a:pt x="1510" y="939"/>
                  </a:lnTo>
                  <a:lnTo>
                    <a:pt x="1673" y="857"/>
                  </a:lnTo>
                  <a:lnTo>
                    <a:pt x="1809" y="762"/>
                  </a:lnTo>
                  <a:lnTo>
                    <a:pt x="1904" y="653"/>
                  </a:lnTo>
                  <a:lnTo>
                    <a:pt x="1986" y="544"/>
                  </a:lnTo>
                  <a:lnTo>
                    <a:pt x="2013" y="490"/>
                  </a:lnTo>
                  <a:lnTo>
                    <a:pt x="2013" y="435"/>
                  </a:lnTo>
                  <a:lnTo>
                    <a:pt x="2027" y="381"/>
                  </a:lnTo>
                  <a:lnTo>
                    <a:pt x="2013" y="326"/>
                  </a:lnTo>
                  <a:lnTo>
                    <a:pt x="2000" y="272"/>
                  </a:lnTo>
                  <a:lnTo>
                    <a:pt x="1972" y="231"/>
                  </a:lnTo>
                  <a:lnTo>
                    <a:pt x="1932" y="177"/>
                  </a:lnTo>
                  <a:lnTo>
                    <a:pt x="1891" y="150"/>
                  </a:lnTo>
                  <a:lnTo>
                    <a:pt x="1782" y="82"/>
                  </a:lnTo>
                  <a:lnTo>
                    <a:pt x="1632" y="27"/>
                  </a:lnTo>
                  <a:lnTo>
                    <a:pt x="1469" y="0"/>
                  </a:lnTo>
                  <a:close/>
                </a:path>
              </a:pathLst>
            </a:custGeom>
            <a:solidFill>
              <a:srgbClr val="FD967D"/>
            </a:solidFill>
            <a:ln w="0">
              <a:noFill/>
            </a:ln>
          </p:spPr>
          <p:style>
            <a:lnRef idx="0">
              <a:scrgbClr r="0" g="0" b="0"/>
            </a:lnRef>
            <a:fillRef idx="0">
              <a:scrgbClr r="0" g="0" b="0"/>
            </a:fillRef>
            <a:effectRef idx="0">
              <a:scrgbClr r="0" g="0" b="0"/>
            </a:effectRef>
            <a:fontRef idx="minor"/>
          </p:style>
        </p:sp>
        <p:sp>
          <p:nvSpPr>
            <p:cNvPr id="565" name="Google Shape;1357;p30_0"/>
            <p:cNvSpPr/>
            <p:nvPr/>
          </p:nvSpPr>
          <p:spPr>
            <a:xfrm>
              <a:off x="7987320" y="1148400"/>
              <a:ext cx="14760" cy="26280"/>
            </a:xfrm>
            <a:custGeom>
              <a:avLst/>
              <a:gdLst/>
              <a:ahLst/>
              <a:cxnLst/>
              <a:rect l="l" t="t" r="r" b="b"/>
              <a:pathLst>
                <a:path w="477" h="845">
                  <a:moveTo>
                    <a:pt x="232" y="1"/>
                  </a:moveTo>
                  <a:lnTo>
                    <a:pt x="191" y="28"/>
                  </a:lnTo>
                  <a:lnTo>
                    <a:pt x="151" y="55"/>
                  </a:lnTo>
                  <a:lnTo>
                    <a:pt x="110" y="110"/>
                  </a:lnTo>
                  <a:lnTo>
                    <a:pt x="69" y="164"/>
                  </a:lnTo>
                  <a:lnTo>
                    <a:pt x="42" y="232"/>
                  </a:lnTo>
                  <a:lnTo>
                    <a:pt x="15" y="314"/>
                  </a:lnTo>
                  <a:lnTo>
                    <a:pt x="1" y="395"/>
                  </a:lnTo>
                  <a:lnTo>
                    <a:pt x="1" y="491"/>
                  </a:lnTo>
                  <a:lnTo>
                    <a:pt x="1" y="572"/>
                  </a:lnTo>
                  <a:lnTo>
                    <a:pt x="15" y="640"/>
                  </a:lnTo>
                  <a:lnTo>
                    <a:pt x="42" y="708"/>
                  </a:lnTo>
                  <a:lnTo>
                    <a:pt x="69" y="763"/>
                  </a:lnTo>
                  <a:lnTo>
                    <a:pt x="110" y="803"/>
                  </a:lnTo>
                  <a:lnTo>
                    <a:pt x="151" y="831"/>
                  </a:lnTo>
                  <a:lnTo>
                    <a:pt x="191" y="844"/>
                  </a:lnTo>
                  <a:lnTo>
                    <a:pt x="246" y="844"/>
                  </a:lnTo>
                  <a:lnTo>
                    <a:pt x="287" y="831"/>
                  </a:lnTo>
                  <a:lnTo>
                    <a:pt x="327" y="790"/>
                  </a:lnTo>
                  <a:lnTo>
                    <a:pt x="368" y="749"/>
                  </a:lnTo>
                  <a:lnTo>
                    <a:pt x="409" y="681"/>
                  </a:lnTo>
                  <a:lnTo>
                    <a:pt x="436" y="613"/>
                  </a:lnTo>
                  <a:lnTo>
                    <a:pt x="463" y="531"/>
                  </a:lnTo>
                  <a:lnTo>
                    <a:pt x="477" y="450"/>
                  </a:lnTo>
                  <a:lnTo>
                    <a:pt x="477" y="368"/>
                  </a:lnTo>
                  <a:lnTo>
                    <a:pt x="477" y="287"/>
                  </a:lnTo>
                  <a:lnTo>
                    <a:pt x="463" y="205"/>
                  </a:lnTo>
                  <a:lnTo>
                    <a:pt x="436" y="151"/>
                  </a:lnTo>
                  <a:lnTo>
                    <a:pt x="409" y="83"/>
                  </a:lnTo>
                  <a:lnTo>
                    <a:pt x="368" y="42"/>
                  </a:lnTo>
                  <a:lnTo>
                    <a:pt x="327" y="15"/>
                  </a:lnTo>
                  <a:lnTo>
                    <a:pt x="287" y="1"/>
                  </a:lnTo>
                  <a:close/>
                </a:path>
              </a:pathLst>
            </a:custGeom>
            <a:solidFill>
              <a:srgbClr val="002029"/>
            </a:solidFill>
            <a:ln w="0">
              <a:noFill/>
            </a:ln>
          </p:spPr>
          <p:style>
            <a:lnRef idx="0">
              <a:scrgbClr r="0" g="0" b="0"/>
            </a:lnRef>
            <a:fillRef idx="0">
              <a:scrgbClr r="0" g="0" b="0"/>
            </a:fillRef>
            <a:effectRef idx="0">
              <a:scrgbClr r="0" g="0" b="0"/>
            </a:effectRef>
            <a:fontRef idx="minor"/>
          </p:style>
        </p:sp>
        <p:sp>
          <p:nvSpPr>
            <p:cNvPr id="566" name="Google Shape;1358;p30_0"/>
            <p:cNvSpPr/>
            <p:nvPr/>
          </p:nvSpPr>
          <p:spPr>
            <a:xfrm>
              <a:off x="8125560" y="1134000"/>
              <a:ext cx="37080" cy="58320"/>
            </a:xfrm>
            <a:custGeom>
              <a:avLst/>
              <a:gdLst/>
              <a:ahLst/>
              <a:cxnLst/>
              <a:rect l="l" t="t" r="r" b="b"/>
              <a:pathLst>
                <a:path w="1185" h="1850">
                  <a:moveTo>
                    <a:pt x="1062" y="0"/>
                  </a:moveTo>
                  <a:lnTo>
                    <a:pt x="1007" y="14"/>
                  </a:lnTo>
                  <a:lnTo>
                    <a:pt x="967" y="27"/>
                  </a:lnTo>
                  <a:lnTo>
                    <a:pt x="817" y="150"/>
                  </a:lnTo>
                  <a:lnTo>
                    <a:pt x="681" y="286"/>
                  </a:lnTo>
                  <a:lnTo>
                    <a:pt x="531" y="463"/>
                  </a:lnTo>
                  <a:lnTo>
                    <a:pt x="368" y="694"/>
                  </a:lnTo>
                  <a:lnTo>
                    <a:pt x="286" y="830"/>
                  </a:lnTo>
                  <a:lnTo>
                    <a:pt x="205" y="979"/>
                  </a:lnTo>
                  <a:lnTo>
                    <a:pt x="137" y="1143"/>
                  </a:lnTo>
                  <a:lnTo>
                    <a:pt x="82" y="1306"/>
                  </a:lnTo>
                  <a:lnTo>
                    <a:pt x="28" y="1496"/>
                  </a:lnTo>
                  <a:lnTo>
                    <a:pt x="1" y="1687"/>
                  </a:lnTo>
                  <a:lnTo>
                    <a:pt x="1" y="1741"/>
                  </a:lnTo>
                  <a:lnTo>
                    <a:pt x="14" y="1796"/>
                  </a:lnTo>
                  <a:lnTo>
                    <a:pt x="55" y="1823"/>
                  </a:lnTo>
                  <a:lnTo>
                    <a:pt x="110" y="1850"/>
                  </a:lnTo>
                  <a:lnTo>
                    <a:pt x="137" y="1850"/>
                  </a:lnTo>
                  <a:lnTo>
                    <a:pt x="191" y="1836"/>
                  </a:lnTo>
                  <a:lnTo>
                    <a:pt x="232" y="1809"/>
                  </a:lnTo>
                  <a:lnTo>
                    <a:pt x="259" y="1768"/>
                  </a:lnTo>
                  <a:lnTo>
                    <a:pt x="273" y="1728"/>
                  </a:lnTo>
                  <a:lnTo>
                    <a:pt x="314" y="1551"/>
                  </a:lnTo>
                  <a:lnTo>
                    <a:pt x="354" y="1387"/>
                  </a:lnTo>
                  <a:lnTo>
                    <a:pt x="409" y="1238"/>
                  </a:lnTo>
                  <a:lnTo>
                    <a:pt x="463" y="1102"/>
                  </a:lnTo>
                  <a:lnTo>
                    <a:pt x="531" y="966"/>
                  </a:lnTo>
                  <a:lnTo>
                    <a:pt x="599" y="843"/>
                  </a:lnTo>
                  <a:lnTo>
                    <a:pt x="749" y="639"/>
                  </a:lnTo>
                  <a:lnTo>
                    <a:pt x="885" y="476"/>
                  </a:lnTo>
                  <a:lnTo>
                    <a:pt x="1007" y="354"/>
                  </a:lnTo>
                  <a:lnTo>
                    <a:pt x="1130" y="258"/>
                  </a:lnTo>
                  <a:lnTo>
                    <a:pt x="1171" y="218"/>
                  </a:lnTo>
                  <a:lnTo>
                    <a:pt x="1184" y="163"/>
                  </a:lnTo>
                  <a:lnTo>
                    <a:pt x="1184" y="109"/>
                  </a:lnTo>
                  <a:lnTo>
                    <a:pt x="1157" y="68"/>
                  </a:lnTo>
                  <a:lnTo>
                    <a:pt x="1116" y="27"/>
                  </a:lnTo>
                  <a:lnTo>
                    <a:pt x="1062" y="0"/>
                  </a:lnTo>
                  <a:close/>
                </a:path>
              </a:pathLst>
            </a:custGeom>
            <a:solidFill>
              <a:srgbClr val="FD967D"/>
            </a:solidFill>
            <a:ln w="0">
              <a:noFill/>
            </a:ln>
          </p:spPr>
          <p:style>
            <a:lnRef idx="0">
              <a:scrgbClr r="0" g="0" b="0"/>
            </a:lnRef>
            <a:fillRef idx="0">
              <a:scrgbClr r="0" g="0" b="0"/>
            </a:fillRef>
            <a:effectRef idx="0">
              <a:scrgbClr r="0" g="0" b="0"/>
            </a:effectRef>
            <a:fontRef idx="minor"/>
          </p:style>
        </p:sp>
        <p:sp>
          <p:nvSpPr>
            <p:cNvPr id="567" name="Google Shape;1359;p30_0"/>
            <p:cNvSpPr/>
            <p:nvPr/>
          </p:nvSpPr>
          <p:spPr>
            <a:xfrm>
              <a:off x="8134560" y="1155960"/>
              <a:ext cx="32760" cy="13680"/>
            </a:xfrm>
            <a:custGeom>
              <a:avLst/>
              <a:gdLst/>
              <a:ahLst/>
              <a:cxnLst/>
              <a:rect l="l" t="t" r="r" b="b"/>
              <a:pathLst>
                <a:path w="1048" h="437">
                  <a:moveTo>
                    <a:pt x="258" y="1"/>
                  </a:moveTo>
                  <a:lnTo>
                    <a:pt x="109" y="14"/>
                  </a:lnTo>
                  <a:lnTo>
                    <a:pt x="54" y="28"/>
                  </a:lnTo>
                  <a:lnTo>
                    <a:pt x="27" y="69"/>
                  </a:lnTo>
                  <a:lnTo>
                    <a:pt x="0" y="123"/>
                  </a:lnTo>
                  <a:lnTo>
                    <a:pt x="0" y="178"/>
                  </a:lnTo>
                  <a:lnTo>
                    <a:pt x="27" y="232"/>
                  </a:lnTo>
                  <a:lnTo>
                    <a:pt x="68" y="273"/>
                  </a:lnTo>
                  <a:lnTo>
                    <a:pt x="109" y="286"/>
                  </a:lnTo>
                  <a:lnTo>
                    <a:pt x="177" y="286"/>
                  </a:lnTo>
                  <a:lnTo>
                    <a:pt x="258" y="273"/>
                  </a:lnTo>
                  <a:lnTo>
                    <a:pt x="354" y="286"/>
                  </a:lnTo>
                  <a:lnTo>
                    <a:pt x="449" y="300"/>
                  </a:lnTo>
                  <a:lnTo>
                    <a:pt x="544" y="314"/>
                  </a:lnTo>
                  <a:lnTo>
                    <a:pt x="721" y="368"/>
                  </a:lnTo>
                  <a:lnTo>
                    <a:pt x="843" y="422"/>
                  </a:lnTo>
                  <a:lnTo>
                    <a:pt x="871" y="436"/>
                  </a:lnTo>
                  <a:lnTo>
                    <a:pt x="911" y="436"/>
                  </a:lnTo>
                  <a:lnTo>
                    <a:pt x="952" y="422"/>
                  </a:lnTo>
                  <a:lnTo>
                    <a:pt x="979" y="409"/>
                  </a:lnTo>
                  <a:lnTo>
                    <a:pt x="1007" y="382"/>
                  </a:lnTo>
                  <a:lnTo>
                    <a:pt x="1034" y="354"/>
                  </a:lnTo>
                  <a:lnTo>
                    <a:pt x="1047" y="300"/>
                  </a:lnTo>
                  <a:lnTo>
                    <a:pt x="1034" y="246"/>
                  </a:lnTo>
                  <a:lnTo>
                    <a:pt x="1007" y="205"/>
                  </a:lnTo>
                  <a:lnTo>
                    <a:pt x="966" y="164"/>
                  </a:lnTo>
                  <a:lnTo>
                    <a:pt x="871" y="123"/>
                  </a:lnTo>
                  <a:lnTo>
                    <a:pt x="667" y="55"/>
                  </a:lnTo>
                  <a:lnTo>
                    <a:pt x="544" y="28"/>
                  </a:lnTo>
                  <a:lnTo>
                    <a:pt x="394" y="1"/>
                  </a:lnTo>
                  <a:close/>
                </a:path>
              </a:pathLst>
            </a:custGeom>
            <a:solidFill>
              <a:srgbClr val="FD967D"/>
            </a:solidFill>
            <a:ln w="0">
              <a:noFill/>
            </a:ln>
          </p:spPr>
          <p:style>
            <a:lnRef idx="0">
              <a:scrgbClr r="0" g="0" b="0"/>
            </a:lnRef>
            <a:fillRef idx="0">
              <a:scrgbClr r="0" g="0" b="0"/>
            </a:fillRef>
            <a:effectRef idx="0">
              <a:scrgbClr r="0" g="0" b="0"/>
            </a:effectRef>
            <a:fontRef idx="minor"/>
          </p:style>
        </p:sp>
        <p:sp>
          <p:nvSpPr>
            <p:cNvPr id="568" name="Google Shape;1360;p30_0"/>
            <p:cNvSpPr/>
            <p:nvPr/>
          </p:nvSpPr>
          <p:spPr>
            <a:xfrm>
              <a:off x="7971840" y="918720"/>
              <a:ext cx="435600" cy="433800"/>
            </a:xfrm>
            <a:custGeom>
              <a:avLst/>
              <a:gdLst/>
              <a:ahLst/>
              <a:cxnLst/>
              <a:rect l="l" t="t" r="r" b="b"/>
              <a:pathLst>
                <a:path w="13767" h="13713">
                  <a:moveTo>
                    <a:pt x="7726" y="1"/>
                  </a:moveTo>
                  <a:lnTo>
                    <a:pt x="7223" y="14"/>
                  </a:lnTo>
                  <a:lnTo>
                    <a:pt x="6693" y="69"/>
                  </a:lnTo>
                  <a:lnTo>
                    <a:pt x="6121" y="150"/>
                  </a:lnTo>
                  <a:lnTo>
                    <a:pt x="5523" y="259"/>
                  </a:lnTo>
                  <a:lnTo>
                    <a:pt x="4897" y="422"/>
                  </a:lnTo>
                  <a:lnTo>
                    <a:pt x="4285" y="599"/>
                  </a:lnTo>
                  <a:lnTo>
                    <a:pt x="3727" y="776"/>
                  </a:lnTo>
                  <a:lnTo>
                    <a:pt x="3210" y="967"/>
                  </a:lnTo>
                  <a:lnTo>
                    <a:pt x="2762" y="1157"/>
                  </a:lnTo>
                  <a:lnTo>
                    <a:pt x="2340" y="1347"/>
                  </a:lnTo>
                  <a:lnTo>
                    <a:pt x="1973" y="1538"/>
                  </a:lnTo>
                  <a:lnTo>
                    <a:pt x="1646" y="1728"/>
                  </a:lnTo>
                  <a:lnTo>
                    <a:pt x="1360" y="1919"/>
                  </a:lnTo>
                  <a:lnTo>
                    <a:pt x="1102" y="2109"/>
                  </a:lnTo>
                  <a:lnTo>
                    <a:pt x="884" y="2300"/>
                  </a:lnTo>
                  <a:lnTo>
                    <a:pt x="708" y="2490"/>
                  </a:lnTo>
                  <a:lnTo>
                    <a:pt x="544" y="2680"/>
                  </a:lnTo>
                  <a:lnTo>
                    <a:pt x="422" y="2871"/>
                  </a:lnTo>
                  <a:lnTo>
                    <a:pt x="313" y="3048"/>
                  </a:lnTo>
                  <a:lnTo>
                    <a:pt x="231" y="3238"/>
                  </a:lnTo>
                  <a:lnTo>
                    <a:pt x="163" y="3415"/>
                  </a:lnTo>
                  <a:lnTo>
                    <a:pt x="82" y="3701"/>
                  </a:lnTo>
                  <a:lnTo>
                    <a:pt x="27" y="3973"/>
                  </a:lnTo>
                  <a:lnTo>
                    <a:pt x="0" y="4218"/>
                  </a:lnTo>
                  <a:lnTo>
                    <a:pt x="0" y="4435"/>
                  </a:lnTo>
                  <a:lnTo>
                    <a:pt x="14" y="4626"/>
                  </a:lnTo>
                  <a:lnTo>
                    <a:pt x="68" y="4789"/>
                  </a:lnTo>
                  <a:lnTo>
                    <a:pt x="136" y="4925"/>
                  </a:lnTo>
                  <a:lnTo>
                    <a:pt x="177" y="4993"/>
                  </a:lnTo>
                  <a:lnTo>
                    <a:pt x="218" y="5047"/>
                  </a:lnTo>
                  <a:lnTo>
                    <a:pt x="381" y="5197"/>
                  </a:lnTo>
                  <a:lnTo>
                    <a:pt x="558" y="5347"/>
                  </a:lnTo>
                  <a:lnTo>
                    <a:pt x="762" y="5510"/>
                  </a:lnTo>
                  <a:lnTo>
                    <a:pt x="980" y="5659"/>
                  </a:lnTo>
                  <a:lnTo>
                    <a:pt x="1197" y="5823"/>
                  </a:lnTo>
                  <a:lnTo>
                    <a:pt x="1442" y="5972"/>
                  </a:lnTo>
                  <a:lnTo>
                    <a:pt x="1701" y="6122"/>
                  </a:lnTo>
                  <a:lnTo>
                    <a:pt x="1959" y="6258"/>
                  </a:lnTo>
                  <a:lnTo>
                    <a:pt x="2231" y="6380"/>
                  </a:lnTo>
                  <a:lnTo>
                    <a:pt x="2503" y="6503"/>
                  </a:lnTo>
                  <a:lnTo>
                    <a:pt x="2775" y="6612"/>
                  </a:lnTo>
                  <a:lnTo>
                    <a:pt x="3061" y="6693"/>
                  </a:lnTo>
                  <a:lnTo>
                    <a:pt x="3346" y="6761"/>
                  </a:lnTo>
                  <a:lnTo>
                    <a:pt x="3619" y="6816"/>
                  </a:lnTo>
                  <a:lnTo>
                    <a:pt x="3904" y="6856"/>
                  </a:lnTo>
                  <a:lnTo>
                    <a:pt x="4176" y="6870"/>
                  </a:lnTo>
                  <a:lnTo>
                    <a:pt x="4231" y="6788"/>
                  </a:lnTo>
                  <a:lnTo>
                    <a:pt x="4367" y="6612"/>
                  </a:lnTo>
                  <a:lnTo>
                    <a:pt x="4475" y="6489"/>
                  </a:lnTo>
                  <a:lnTo>
                    <a:pt x="4598" y="6367"/>
                  </a:lnTo>
                  <a:lnTo>
                    <a:pt x="4734" y="6244"/>
                  </a:lnTo>
                  <a:lnTo>
                    <a:pt x="4897" y="6122"/>
                  </a:lnTo>
                  <a:lnTo>
                    <a:pt x="5074" y="6013"/>
                  </a:lnTo>
                  <a:lnTo>
                    <a:pt x="5264" y="5931"/>
                  </a:lnTo>
                  <a:lnTo>
                    <a:pt x="5373" y="5904"/>
                  </a:lnTo>
                  <a:lnTo>
                    <a:pt x="5482" y="5877"/>
                  </a:lnTo>
                  <a:lnTo>
                    <a:pt x="5591" y="5863"/>
                  </a:lnTo>
                  <a:lnTo>
                    <a:pt x="5700" y="5850"/>
                  </a:lnTo>
                  <a:lnTo>
                    <a:pt x="5809" y="5850"/>
                  </a:lnTo>
                  <a:lnTo>
                    <a:pt x="5931" y="5863"/>
                  </a:lnTo>
                  <a:lnTo>
                    <a:pt x="6053" y="5891"/>
                  </a:lnTo>
                  <a:lnTo>
                    <a:pt x="6176" y="5931"/>
                  </a:lnTo>
                  <a:lnTo>
                    <a:pt x="6298" y="5972"/>
                  </a:lnTo>
                  <a:lnTo>
                    <a:pt x="6434" y="6040"/>
                  </a:lnTo>
                  <a:lnTo>
                    <a:pt x="6557" y="6122"/>
                  </a:lnTo>
                  <a:lnTo>
                    <a:pt x="6693" y="6217"/>
                  </a:lnTo>
                  <a:lnTo>
                    <a:pt x="6815" y="6326"/>
                  </a:lnTo>
                  <a:lnTo>
                    <a:pt x="6924" y="6435"/>
                  </a:lnTo>
                  <a:lnTo>
                    <a:pt x="7019" y="6557"/>
                  </a:lnTo>
                  <a:lnTo>
                    <a:pt x="7087" y="6693"/>
                  </a:lnTo>
                  <a:lnTo>
                    <a:pt x="7142" y="6829"/>
                  </a:lnTo>
                  <a:lnTo>
                    <a:pt x="7182" y="6965"/>
                  </a:lnTo>
                  <a:lnTo>
                    <a:pt x="7196" y="7115"/>
                  </a:lnTo>
                  <a:lnTo>
                    <a:pt x="7210" y="7265"/>
                  </a:lnTo>
                  <a:lnTo>
                    <a:pt x="7196" y="7401"/>
                  </a:lnTo>
                  <a:lnTo>
                    <a:pt x="7182" y="7564"/>
                  </a:lnTo>
                  <a:lnTo>
                    <a:pt x="7155" y="7713"/>
                  </a:lnTo>
                  <a:lnTo>
                    <a:pt x="7101" y="7863"/>
                  </a:lnTo>
                  <a:lnTo>
                    <a:pt x="7046" y="8013"/>
                  </a:lnTo>
                  <a:lnTo>
                    <a:pt x="6992" y="8162"/>
                  </a:lnTo>
                  <a:lnTo>
                    <a:pt x="6910" y="8298"/>
                  </a:lnTo>
                  <a:lnTo>
                    <a:pt x="6829" y="8448"/>
                  </a:lnTo>
                  <a:lnTo>
                    <a:pt x="6734" y="8584"/>
                  </a:lnTo>
                  <a:lnTo>
                    <a:pt x="6638" y="8720"/>
                  </a:lnTo>
                  <a:lnTo>
                    <a:pt x="6529" y="8842"/>
                  </a:lnTo>
                  <a:lnTo>
                    <a:pt x="6407" y="8965"/>
                  </a:lnTo>
                  <a:lnTo>
                    <a:pt x="6285" y="9074"/>
                  </a:lnTo>
                  <a:lnTo>
                    <a:pt x="6162" y="9182"/>
                  </a:lnTo>
                  <a:lnTo>
                    <a:pt x="6026" y="9278"/>
                  </a:lnTo>
                  <a:lnTo>
                    <a:pt x="5890" y="9359"/>
                  </a:lnTo>
                  <a:lnTo>
                    <a:pt x="5754" y="9427"/>
                  </a:lnTo>
                  <a:lnTo>
                    <a:pt x="5604" y="9495"/>
                  </a:lnTo>
                  <a:lnTo>
                    <a:pt x="5468" y="9550"/>
                  </a:lnTo>
                  <a:lnTo>
                    <a:pt x="5319" y="9577"/>
                  </a:lnTo>
                  <a:lnTo>
                    <a:pt x="5169" y="9604"/>
                  </a:lnTo>
                  <a:lnTo>
                    <a:pt x="5033" y="9618"/>
                  </a:lnTo>
                  <a:lnTo>
                    <a:pt x="4884" y="9604"/>
                  </a:lnTo>
                  <a:lnTo>
                    <a:pt x="4734" y="9577"/>
                  </a:lnTo>
                  <a:lnTo>
                    <a:pt x="4720" y="9659"/>
                  </a:lnTo>
                  <a:lnTo>
                    <a:pt x="4680" y="9890"/>
                  </a:lnTo>
                  <a:lnTo>
                    <a:pt x="4652" y="10053"/>
                  </a:lnTo>
                  <a:lnTo>
                    <a:pt x="4639" y="10243"/>
                  </a:lnTo>
                  <a:lnTo>
                    <a:pt x="4639" y="10448"/>
                  </a:lnTo>
                  <a:lnTo>
                    <a:pt x="4652" y="10692"/>
                  </a:lnTo>
                  <a:lnTo>
                    <a:pt x="4666" y="10937"/>
                  </a:lnTo>
                  <a:lnTo>
                    <a:pt x="4707" y="11209"/>
                  </a:lnTo>
                  <a:lnTo>
                    <a:pt x="4775" y="11481"/>
                  </a:lnTo>
                  <a:lnTo>
                    <a:pt x="4870" y="11767"/>
                  </a:lnTo>
                  <a:lnTo>
                    <a:pt x="4992" y="12053"/>
                  </a:lnTo>
                  <a:lnTo>
                    <a:pt x="5142" y="12352"/>
                  </a:lnTo>
                  <a:lnTo>
                    <a:pt x="5237" y="12488"/>
                  </a:lnTo>
                  <a:lnTo>
                    <a:pt x="5346" y="12638"/>
                  </a:lnTo>
                  <a:lnTo>
                    <a:pt x="5455" y="12787"/>
                  </a:lnTo>
                  <a:lnTo>
                    <a:pt x="5577" y="12923"/>
                  </a:lnTo>
                  <a:lnTo>
                    <a:pt x="5917" y="13086"/>
                  </a:lnTo>
                  <a:lnTo>
                    <a:pt x="6257" y="13236"/>
                  </a:lnTo>
                  <a:lnTo>
                    <a:pt x="6611" y="13358"/>
                  </a:lnTo>
                  <a:lnTo>
                    <a:pt x="6951" y="13454"/>
                  </a:lnTo>
                  <a:lnTo>
                    <a:pt x="7305" y="13535"/>
                  </a:lnTo>
                  <a:lnTo>
                    <a:pt x="7658" y="13603"/>
                  </a:lnTo>
                  <a:lnTo>
                    <a:pt x="8012" y="13658"/>
                  </a:lnTo>
                  <a:lnTo>
                    <a:pt x="8352" y="13685"/>
                  </a:lnTo>
                  <a:lnTo>
                    <a:pt x="8706" y="13699"/>
                  </a:lnTo>
                  <a:lnTo>
                    <a:pt x="9046" y="13712"/>
                  </a:lnTo>
                  <a:lnTo>
                    <a:pt x="9386" y="13699"/>
                  </a:lnTo>
                  <a:lnTo>
                    <a:pt x="9712" y="13685"/>
                  </a:lnTo>
                  <a:lnTo>
                    <a:pt x="10039" y="13658"/>
                  </a:lnTo>
                  <a:lnTo>
                    <a:pt x="10352" y="13617"/>
                  </a:lnTo>
                  <a:lnTo>
                    <a:pt x="10665" y="13576"/>
                  </a:lnTo>
                  <a:lnTo>
                    <a:pt x="10964" y="13522"/>
                  </a:lnTo>
                  <a:lnTo>
                    <a:pt x="11522" y="13413"/>
                  </a:lnTo>
                  <a:lnTo>
                    <a:pt x="12039" y="13277"/>
                  </a:lnTo>
                  <a:lnTo>
                    <a:pt x="12487" y="13141"/>
                  </a:lnTo>
                  <a:lnTo>
                    <a:pt x="12882" y="13018"/>
                  </a:lnTo>
                  <a:lnTo>
                    <a:pt x="13195" y="12896"/>
                  </a:lnTo>
                  <a:lnTo>
                    <a:pt x="13440" y="12801"/>
                  </a:lnTo>
                  <a:lnTo>
                    <a:pt x="13630" y="12719"/>
                  </a:lnTo>
                  <a:lnTo>
                    <a:pt x="13698" y="12189"/>
                  </a:lnTo>
                  <a:lnTo>
                    <a:pt x="13739" y="11658"/>
                  </a:lnTo>
                  <a:lnTo>
                    <a:pt x="13752" y="11141"/>
                  </a:lnTo>
                  <a:lnTo>
                    <a:pt x="13766" y="10638"/>
                  </a:lnTo>
                  <a:lnTo>
                    <a:pt x="13752" y="10148"/>
                  </a:lnTo>
                  <a:lnTo>
                    <a:pt x="13739" y="9672"/>
                  </a:lnTo>
                  <a:lnTo>
                    <a:pt x="13698" y="9237"/>
                  </a:lnTo>
                  <a:lnTo>
                    <a:pt x="13671" y="8815"/>
                  </a:lnTo>
                  <a:lnTo>
                    <a:pt x="13589" y="8094"/>
                  </a:lnTo>
                  <a:lnTo>
                    <a:pt x="13494" y="7523"/>
                  </a:lnTo>
                  <a:lnTo>
                    <a:pt x="13426" y="7128"/>
                  </a:lnTo>
                  <a:lnTo>
                    <a:pt x="13399" y="6965"/>
                  </a:lnTo>
                  <a:lnTo>
                    <a:pt x="13317" y="6285"/>
                  </a:lnTo>
                  <a:lnTo>
                    <a:pt x="13208" y="5591"/>
                  </a:lnTo>
                  <a:lnTo>
                    <a:pt x="13140" y="5251"/>
                  </a:lnTo>
                  <a:lnTo>
                    <a:pt x="13059" y="4898"/>
                  </a:lnTo>
                  <a:lnTo>
                    <a:pt x="12977" y="4544"/>
                  </a:lnTo>
                  <a:lnTo>
                    <a:pt x="12868" y="4190"/>
                  </a:lnTo>
                  <a:lnTo>
                    <a:pt x="12759" y="3850"/>
                  </a:lnTo>
                  <a:lnTo>
                    <a:pt x="12637" y="3510"/>
                  </a:lnTo>
                  <a:lnTo>
                    <a:pt x="12501" y="3170"/>
                  </a:lnTo>
                  <a:lnTo>
                    <a:pt x="12351" y="2857"/>
                  </a:lnTo>
                  <a:lnTo>
                    <a:pt x="12188" y="2531"/>
                  </a:lnTo>
                  <a:lnTo>
                    <a:pt x="11998" y="2232"/>
                  </a:lnTo>
                  <a:lnTo>
                    <a:pt x="11807" y="1946"/>
                  </a:lnTo>
                  <a:lnTo>
                    <a:pt x="11576" y="1660"/>
                  </a:lnTo>
                  <a:lnTo>
                    <a:pt x="11345" y="1402"/>
                  </a:lnTo>
                  <a:lnTo>
                    <a:pt x="11086" y="1157"/>
                  </a:lnTo>
                  <a:lnTo>
                    <a:pt x="10814" y="939"/>
                  </a:lnTo>
                  <a:lnTo>
                    <a:pt x="10501" y="735"/>
                  </a:lnTo>
                  <a:lnTo>
                    <a:pt x="10189" y="558"/>
                  </a:lnTo>
                  <a:lnTo>
                    <a:pt x="9835" y="395"/>
                  </a:lnTo>
                  <a:lnTo>
                    <a:pt x="9658" y="327"/>
                  </a:lnTo>
                  <a:lnTo>
                    <a:pt x="9468" y="259"/>
                  </a:lnTo>
                  <a:lnTo>
                    <a:pt x="9277" y="205"/>
                  </a:lnTo>
                  <a:lnTo>
                    <a:pt x="9073" y="150"/>
                  </a:lnTo>
                  <a:lnTo>
                    <a:pt x="8869" y="110"/>
                  </a:lnTo>
                  <a:lnTo>
                    <a:pt x="8651" y="69"/>
                  </a:lnTo>
                  <a:lnTo>
                    <a:pt x="8434" y="42"/>
                  </a:lnTo>
                  <a:lnTo>
                    <a:pt x="8203" y="28"/>
                  </a:lnTo>
                  <a:lnTo>
                    <a:pt x="7971" y="14"/>
                  </a:lnTo>
                  <a:lnTo>
                    <a:pt x="7726" y="1"/>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69" name="Google Shape;1361;p30_0"/>
            <p:cNvSpPr/>
            <p:nvPr/>
          </p:nvSpPr>
          <p:spPr>
            <a:xfrm>
              <a:off x="8118360" y="1204560"/>
              <a:ext cx="28800" cy="28080"/>
            </a:xfrm>
            <a:custGeom>
              <a:avLst/>
              <a:gdLst/>
              <a:ahLst/>
              <a:cxnLst/>
              <a:rect l="l" t="t" r="r" b="b"/>
              <a:pathLst>
                <a:path w="912" h="899">
                  <a:moveTo>
                    <a:pt x="367" y="1"/>
                  </a:moveTo>
                  <a:lnTo>
                    <a:pt x="272" y="28"/>
                  </a:lnTo>
                  <a:lnTo>
                    <a:pt x="204" y="69"/>
                  </a:lnTo>
                  <a:lnTo>
                    <a:pt x="136" y="123"/>
                  </a:lnTo>
                  <a:lnTo>
                    <a:pt x="82" y="191"/>
                  </a:lnTo>
                  <a:lnTo>
                    <a:pt x="41" y="273"/>
                  </a:lnTo>
                  <a:lnTo>
                    <a:pt x="14" y="355"/>
                  </a:lnTo>
                  <a:lnTo>
                    <a:pt x="0" y="450"/>
                  </a:lnTo>
                  <a:lnTo>
                    <a:pt x="14" y="545"/>
                  </a:lnTo>
                  <a:lnTo>
                    <a:pt x="41" y="627"/>
                  </a:lnTo>
                  <a:lnTo>
                    <a:pt x="82" y="708"/>
                  </a:lnTo>
                  <a:lnTo>
                    <a:pt x="136" y="776"/>
                  </a:lnTo>
                  <a:lnTo>
                    <a:pt x="204" y="831"/>
                  </a:lnTo>
                  <a:lnTo>
                    <a:pt x="272" y="871"/>
                  </a:lnTo>
                  <a:lnTo>
                    <a:pt x="367" y="899"/>
                  </a:lnTo>
                  <a:lnTo>
                    <a:pt x="544" y="899"/>
                  </a:lnTo>
                  <a:lnTo>
                    <a:pt x="626" y="871"/>
                  </a:lnTo>
                  <a:lnTo>
                    <a:pt x="707" y="831"/>
                  </a:lnTo>
                  <a:lnTo>
                    <a:pt x="775" y="776"/>
                  </a:lnTo>
                  <a:lnTo>
                    <a:pt x="830" y="708"/>
                  </a:lnTo>
                  <a:lnTo>
                    <a:pt x="871" y="627"/>
                  </a:lnTo>
                  <a:lnTo>
                    <a:pt x="898" y="545"/>
                  </a:lnTo>
                  <a:lnTo>
                    <a:pt x="911" y="450"/>
                  </a:lnTo>
                  <a:lnTo>
                    <a:pt x="898" y="355"/>
                  </a:lnTo>
                  <a:lnTo>
                    <a:pt x="871" y="273"/>
                  </a:lnTo>
                  <a:lnTo>
                    <a:pt x="830" y="191"/>
                  </a:lnTo>
                  <a:lnTo>
                    <a:pt x="775" y="123"/>
                  </a:lnTo>
                  <a:lnTo>
                    <a:pt x="707" y="69"/>
                  </a:lnTo>
                  <a:lnTo>
                    <a:pt x="626" y="28"/>
                  </a:lnTo>
                  <a:lnTo>
                    <a:pt x="544"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70" name="Google Shape;1362;p30_0"/>
            <p:cNvSpPr/>
            <p:nvPr/>
          </p:nvSpPr>
          <p:spPr>
            <a:xfrm>
              <a:off x="7746840" y="1458720"/>
              <a:ext cx="854280" cy="844200"/>
            </a:xfrm>
            <a:custGeom>
              <a:avLst/>
              <a:gdLst/>
              <a:ahLst/>
              <a:cxnLst/>
              <a:rect l="l" t="t" r="r" b="b"/>
              <a:pathLst>
                <a:path w="26989" h="26675">
                  <a:moveTo>
                    <a:pt x="21207" y="0"/>
                  </a:moveTo>
                  <a:lnTo>
                    <a:pt x="20881" y="14"/>
                  </a:lnTo>
                  <a:lnTo>
                    <a:pt x="20717" y="41"/>
                  </a:lnTo>
                  <a:lnTo>
                    <a:pt x="20554" y="68"/>
                  </a:lnTo>
                  <a:lnTo>
                    <a:pt x="20391" y="96"/>
                  </a:lnTo>
                  <a:lnTo>
                    <a:pt x="20228" y="136"/>
                  </a:lnTo>
                  <a:lnTo>
                    <a:pt x="20065" y="191"/>
                  </a:lnTo>
                  <a:lnTo>
                    <a:pt x="19901" y="259"/>
                  </a:lnTo>
                  <a:lnTo>
                    <a:pt x="19752" y="327"/>
                  </a:lnTo>
                  <a:lnTo>
                    <a:pt x="19588" y="408"/>
                  </a:lnTo>
                  <a:lnTo>
                    <a:pt x="19452" y="490"/>
                  </a:lnTo>
                  <a:lnTo>
                    <a:pt x="19303" y="572"/>
                  </a:lnTo>
                  <a:lnTo>
                    <a:pt x="19167" y="667"/>
                  </a:lnTo>
                  <a:lnTo>
                    <a:pt x="19044" y="776"/>
                  </a:lnTo>
                  <a:lnTo>
                    <a:pt x="18799" y="993"/>
                  </a:lnTo>
                  <a:lnTo>
                    <a:pt x="18582" y="1238"/>
                  </a:lnTo>
                  <a:lnTo>
                    <a:pt x="18391" y="1497"/>
                  </a:lnTo>
                  <a:lnTo>
                    <a:pt x="18228" y="1769"/>
                  </a:lnTo>
                  <a:lnTo>
                    <a:pt x="18079" y="2068"/>
                  </a:lnTo>
                  <a:lnTo>
                    <a:pt x="17970" y="2367"/>
                  </a:lnTo>
                  <a:lnTo>
                    <a:pt x="17888" y="2680"/>
                  </a:lnTo>
                  <a:lnTo>
                    <a:pt x="17847" y="2993"/>
                  </a:lnTo>
                  <a:lnTo>
                    <a:pt x="17820" y="3319"/>
                  </a:lnTo>
                  <a:lnTo>
                    <a:pt x="17834" y="3646"/>
                  </a:lnTo>
                  <a:lnTo>
                    <a:pt x="17847" y="3809"/>
                  </a:lnTo>
                  <a:lnTo>
                    <a:pt x="17874" y="3972"/>
                  </a:lnTo>
                  <a:lnTo>
                    <a:pt x="17915" y="4149"/>
                  </a:lnTo>
                  <a:lnTo>
                    <a:pt x="17956" y="4312"/>
                  </a:lnTo>
                  <a:lnTo>
                    <a:pt x="18011" y="4462"/>
                  </a:lnTo>
                  <a:lnTo>
                    <a:pt x="18079" y="4625"/>
                  </a:lnTo>
                  <a:lnTo>
                    <a:pt x="18119" y="4734"/>
                  </a:lnTo>
                  <a:lnTo>
                    <a:pt x="18201" y="4938"/>
                  </a:lnTo>
                  <a:lnTo>
                    <a:pt x="18296" y="5196"/>
                  </a:lnTo>
                  <a:lnTo>
                    <a:pt x="18500" y="5727"/>
                  </a:lnTo>
                  <a:lnTo>
                    <a:pt x="18691" y="6271"/>
                  </a:lnTo>
                  <a:lnTo>
                    <a:pt x="18867" y="6815"/>
                  </a:lnTo>
                  <a:lnTo>
                    <a:pt x="19044" y="7373"/>
                  </a:lnTo>
                  <a:lnTo>
                    <a:pt x="19194" y="7944"/>
                  </a:lnTo>
                  <a:lnTo>
                    <a:pt x="19357" y="8502"/>
                  </a:lnTo>
                  <a:lnTo>
                    <a:pt x="19493" y="9073"/>
                  </a:lnTo>
                  <a:lnTo>
                    <a:pt x="19629" y="9631"/>
                  </a:lnTo>
                  <a:lnTo>
                    <a:pt x="19738" y="10202"/>
                  </a:lnTo>
                  <a:lnTo>
                    <a:pt x="19847" y="10774"/>
                  </a:lnTo>
                  <a:lnTo>
                    <a:pt x="19956" y="11331"/>
                  </a:lnTo>
                  <a:lnTo>
                    <a:pt x="20037" y="11903"/>
                  </a:lnTo>
                  <a:lnTo>
                    <a:pt x="20105" y="12474"/>
                  </a:lnTo>
                  <a:lnTo>
                    <a:pt x="20173" y="13032"/>
                  </a:lnTo>
                  <a:lnTo>
                    <a:pt x="20228" y="13603"/>
                  </a:lnTo>
                  <a:lnTo>
                    <a:pt x="20255" y="14161"/>
                  </a:lnTo>
                  <a:lnTo>
                    <a:pt x="20282" y="14718"/>
                  </a:lnTo>
                  <a:lnTo>
                    <a:pt x="20282" y="15262"/>
                  </a:lnTo>
                  <a:lnTo>
                    <a:pt x="20282" y="15820"/>
                  </a:lnTo>
                  <a:lnTo>
                    <a:pt x="20255" y="16364"/>
                  </a:lnTo>
                  <a:lnTo>
                    <a:pt x="20214" y="16895"/>
                  </a:lnTo>
                  <a:lnTo>
                    <a:pt x="20160" y="17425"/>
                  </a:lnTo>
                  <a:lnTo>
                    <a:pt x="20092" y="17956"/>
                  </a:lnTo>
                  <a:lnTo>
                    <a:pt x="19996" y="18432"/>
                  </a:lnTo>
                  <a:lnTo>
                    <a:pt x="19901" y="18908"/>
                  </a:lnTo>
                  <a:lnTo>
                    <a:pt x="19792" y="19384"/>
                  </a:lnTo>
                  <a:lnTo>
                    <a:pt x="19656" y="19833"/>
                  </a:lnTo>
                  <a:lnTo>
                    <a:pt x="19616" y="19942"/>
                  </a:lnTo>
                  <a:lnTo>
                    <a:pt x="19520" y="20268"/>
                  </a:lnTo>
                  <a:lnTo>
                    <a:pt x="19507" y="20268"/>
                  </a:lnTo>
                  <a:lnTo>
                    <a:pt x="16650" y="20663"/>
                  </a:lnTo>
                  <a:lnTo>
                    <a:pt x="14175" y="20975"/>
                  </a:lnTo>
                  <a:lnTo>
                    <a:pt x="11685" y="21288"/>
                  </a:lnTo>
                  <a:lnTo>
                    <a:pt x="9210" y="21601"/>
                  </a:lnTo>
                  <a:lnTo>
                    <a:pt x="6734" y="21887"/>
                  </a:lnTo>
                  <a:lnTo>
                    <a:pt x="4245" y="22159"/>
                  </a:lnTo>
                  <a:lnTo>
                    <a:pt x="1769" y="22404"/>
                  </a:lnTo>
                  <a:lnTo>
                    <a:pt x="1592" y="22431"/>
                  </a:lnTo>
                  <a:lnTo>
                    <a:pt x="1415" y="22472"/>
                  </a:lnTo>
                  <a:lnTo>
                    <a:pt x="1252" y="22526"/>
                  </a:lnTo>
                  <a:lnTo>
                    <a:pt x="1102" y="22594"/>
                  </a:lnTo>
                  <a:lnTo>
                    <a:pt x="953" y="22676"/>
                  </a:lnTo>
                  <a:lnTo>
                    <a:pt x="803" y="22771"/>
                  </a:lnTo>
                  <a:lnTo>
                    <a:pt x="681" y="22880"/>
                  </a:lnTo>
                  <a:lnTo>
                    <a:pt x="558" y="23002"/>
                  </a:lnTo>
                  <a:lnTo>
                    <a:pt x="436" y="23125"/>
                  </a:lnTo>
                  <a:lnTo>
                    <a:pt x="341" y="23261"/>
                  </a:lnTo>
                  <a:lnTo>
                    <a:pt x="245" y="23410"/>
                  </a:lnTo>
                  <a:lnTo>
                    <a:pt x="177" y="23560"/>
                  </a:lnTo>
                  <a:lnTo>
                    <a:pt x="109" y="23723"/>
                  </a:lnTo>
                  <a:lnTo>
                    <a:pt x="69" y="23900"/>
                  </a:lnTo>
                  <a:lnTo>
                    <a:pt x="28" y="24077"/>
                  </a:lnTo>
                  <a:lnTo>
                    <a:pt x="14" y="24254"/>
                  </a:lnTo>
                  <a:lnTo>
                    <a:pt x="1" y="24621"/>
                  </a:lnTo>
                  <a:lnTo>
                    <a:pt x="14" y="24920"/>
                  </a:lnTo>
                  <a:lnTo>
                    <a:pt x="28" y="25151"/>
                  </a:lnTo>
                  <a:lnTo>
                    <a:pt x="55" y="25260"/>
                  </a:lnTo>
                  <a:lnTo>
                    <a:pt x="82" y="25342"/>
                  </a:lnTo>
                  <a:lnTo>
                    <a:pt x="109" y="25410"/>
                  </a:lnTo>
                  <a:lnTo>
                    <a:pt x="150" y="25478"/>
                  </a:lnTo>
                  <a:lnTo>
                    <a:pt x="191" y="25532"/>
                  </a:lnTo>
                  <a:lnTo>
                    <a:pt x="245" y="25573"/>
                  </a:lnTo>
                  <a:lnTo>
                    <a:pt x="314" y="25614"/>
                  </a:lnTo>
                  <a:lnTo>
                    <a:pt x="382" y="25641"/>
                  </a:lnTo>
                  <a:lnTo>
                    <a:pt x="558" y="25682"/>
                  </a:lnTo>
                  <a:lnTo>
                    <a:pt x="1211" y="25723"/>
                  </a:lnTo>
                  <a:lnTo>
                    <a:pt x="1878" y="25764"/>
                  </a:lnTo>
                  <a:lnTo>
                    <a:pt x="3292" y="25886"/>
                  </a:lnTo>
                  <a:lnTo>
                    <a:pt x="4762" y="26022"/>
                  </a:lnTo>
                  <a:lnTo>
                    <a:pt x="6271" y="26158"/>
                  </a:lnTo>
                  <a:lnTo>
                    <a:pt x="7768" y="26308"/>
                  </a:lnTo>
                  <a:lnTo>
                    <a:pt x="9237" y="26430"/>
                  </a:lnTo>
                  <a:lnTo>
                    <a:pt x="9958" y="26484"/>
                  </a:lnTo>
                  <a:lnTo>
                    <a:pt x="10651" y="26525"/>
                  </a:lnTo>
                  <a:lnTo>
                    <a:pt x="11318" y="26552"/>
                  </a:lnTo>
                  <a:lnTo>
                    <a:pt x="11971" y="26566"/>
                  </a:lnTo>
                  <a:lnTo>
                    <a:pt x="14487" y="26607"/>
                  </a:lnTo>
                  <a:lnTo>
                    <a:pt x="17004" y="26648"/>
                  </a:lnTo>
                  <a:lnTo>
                    <a:pt x="19534" y="26661"/>
                  </a:lnTo>
                  <a:lnTo>
                    <a:pt x="22064" y="26675"/>
                  </a:lnTo>
                  <a:lnTo>
                    <a:pt x="22255" y="26675"/>
                  </a:lnTo>
                  <a:lnTo>
                    <a:pt x="22445" y="26648"/>
                  </a:lnTo>
                  <a:lnTo>
                    <a:pt x="22622" y="26620"/>
                  </a:lnTo>
                  <a:lnTo>
                    <a:pt x="22812" y="26580"/>
                  </a:lnTo>
                  <a:lnTo>
                    <a:pt x="22989" y="26525"/>
                  </a:lnTo>
                  <a:lnTo>
                    <a:pt x="23180" y="26457"/>
                  </a:lnTo>
                  <a:lnTo>
                    <a:pt x="23343" y="26376"/>
                  </a:lnTo>
                  <a:lnTo>
                    <a:pt x="23520" y="26294"/>
                  </a:lnTo>
                  <a:lnTo>
                    <a:pt x="23683" y="26185"/>
                  </a:lnTo>
                  <a:lnTo>
                    <a:pt x="23832" y="26076"/>
                  </a:lnTo>
                  <a:lnTo>
                    <a:pt x="23996" y="25954"/>
                  </a:lnTo>
                  <a:lnTo>
                    <a:pt x="24132" y="25832"/>
                  </a:lnTo>
                  <a:lnTo>
                    <a:pt x="24268" y="25682"/>
                  </a:lnTo>
                  <a:lnTo>
                    <a:pt x="24390" y="25532"/>
                  </a:lnTo>
                  <a:lnTo>
                    <a:pt x="24513" y="25369"/>
                  </a:lnTo>
                  <a:lnTo>
                    <a:pt x="24621" y="25192"/>
                  </a:lnTo>
                  <a:lnTo>
                    <a:pt x="24785" y="24907"/>
                  </a:lnTo>
                  <a:lnTo>
                    <a:pt x="24975" y="24553"/>
                  </a:lnTo>
                  <a:lnTo>
                    <a:pt x="25152" y="24186"/>
                  </a:lnTo>
                  <a:lnTo>
                    <a:pt x="25315" y="23832"/>
                  </a:lnTo>
                  <a:lnTo>
                    <a:pt x="25465" y="23465"/>
                  </a:lnTo>
                  <a:lnTo>
                    <a:pt x="25750" y="22730"/>
                  </a:lnTo>
                  <a:lnTo>
                    <a:pt x="25886" y="22349"/>
                  </a:lnTo>
                  <a:lnTo>
                    <a:pt x="26009" y="21982"/>
                  </a:lnTo>
                  <a:lnTo>
                    <a:pt x="26226" y="21234"/>
                  </a:lnTo>
                  <a:lnTo>
                    <a:pt x="26417" y="20486"/>
                  </a:lnTo>
                  <a:lnTo>
                    <a:pt x="26580" y="19738"/>
                  </a:lnTo>
                  <a:lnTo>
                    <a:pt x="26716" y="18989"/>
                  </a:lnTo>
                  <a:lnTo>
                    <a:pt x="26811" y="18241"/>
                  </a:lnTo>
                  <a:lnTo>
                    <a:pt x="26893" y="17493"/>
                  </a:lnTo>
                  <a:lnTo>
                    <a:pt x="26947" y="16745"/>
                  </a:lnTo>
                  <a:lnTo>
                    <a:pt x="26975" y="16011"/>
                  </a:lnTo>
                  <a:lnTo>
                    <a:pt x="26988" y="15276"/>
                  </a:lnTo>
                  <a:lnTo>
                    <a:pt x="26988" y="14541"/>
                  </a:lnTo>
                  <a:lnTo>
                    <a:pt x="26961" y="13820"/>
                  </a:lnTo>
                  <a:lnTo>
                    <a:pt x="26907" y="13100"/>
                  </a:lnTo>
                  <a:lnTo>
                    <a:pt x="26852" y="12379"/>
                  </a:lnTo>
                  <a:lnTo>
                    <a:pt x="26771" y="11671"/>
                  </a:lnTo>
                  <a:lnTo>
                    <a:pt x="26675" y="10964"/>
                  </a:lnTo>
                  <a:lnTo>
                    <a:pt x="26567" y="10257"/>
                  </a:lnTo>
                  <a:lnTo>
                    <a:pt x="26444" y="9563"/>
                  </a:lnTo>
                  <a:lnTo>
                    <a:pt x="26322" y="8869"/>
                  </a:lnTo>
                  <a:lnTo>
                    <a:pt x="26172" y="8175"/>
                  </a:lnTo>
                  <a:lnTo>
                    <a:pt x="26009" y="7495"/>
                  </a:lnTo>
                  <a:lnTo>
                    <a:pt x="25846" y="6815"/>
                  </a:lnTo>
                  <a:lnTo>
                    <a:pt x="25655" y="6135"/>
                  </a:lnTo>
                  <a:lnTo>
                    <a:pt x="25465" y="5469"/>
                  </a:lnTo>
                  <a:lnTo>
                    <a:pt x="25261" y="4802"/>
                  </a:lnTo>
                  <a:lnTo>
                    <a:pt x="25043" y="4135"/>
                  </a:lnTo>
                  <a:lnTo>
                    <a:pt x="24812" y="3469"/>
                  </a:lnTo>
                  <a:lnTo>
                    <a:pt x="24567" y="2789"/>
                  </a:lnTo>
                  <a:lnTo>
                    <a:pt x="24431" y="2449"/>
                  </a:lnTo>
                  <a:lnTo>
                    <a:pt x="24349" y="2272"/>
                  </a:lnTo>
                  <a:lnTo>
                    <a:pt x="24268" y="2054"/>
                  </a:lnTo>
                  <a:lnTo>
                    <a:pt x="24200" y="1905"/>
                  </a:lnTo>
                  <a:lnTo>
                    <a:pt x="24118" y="1755"/>
                  </a:lnTo>
                  <a:lnTo>
                    <a:pt x="24036" y="1605"/>
                  </a:lnTo>
                  <a:lnTo>
                    <a:pt x="23941" y="1469"/>
                  </a:lnTo>
                  <a:lnTo>
                    <a:pt x="23846" y="1333"/>
                  </a:lnTo>
                  <a:lnTo>
                    <a:pt x="23751" y="1211"/>
                  </a:lnTo>
                  <a:lnTo>
                    <a:pt x="23520" y="966"/>
                  </a:lnTo>
                  <a:lnTo>
                    <a:pt x="23288" y="748"/>
                  </a:lnTo>
                  <a:lnTo>
                    <a:pt x="23016" y="558"/>
                  </a:lnTo>
                  <a:lnTo>
                    <a:pt x="22744" y="395"/>
                  </a:lnTo>
                  <a:lnTo>
                    <a:pt x="22459" y="259"/>
                  </a:lnTo>
                  <a:lnTo>
                    <a:pt x="22159" y="150"/>
                  </a:lnTo>
                  <a:lnTo>
                    <a:pt x="21846" y="68"/>
                  </a:lnTo>
                  <a:lnTo>
                    <a:pt x="21534" y="28"/>
                  </a:lnTo>
                  <a:lnTo>
                    <a:pt x="21207" y="0"/>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571" name="Google Shape;1363;p30_0"/>
            <p:cNvSpPr/>
            <p:nvPr/>
          </p:nvSpPr>
          <p:spPr>
            <a:xfrm>
              <a:off x="7513200" y="2046600"/>
              <a:ext cx="302400" cy="232920"/>
            </a:xfrm>
            <a:custGeom>
              <a:avLst/>
              <a:gdLst/>
              <a:ahLst/>
              <a:cxnLst/>
              <a:rect l="l" t="t" r="r" b="b"/>
              <a:pathLst>
                <a:path w="9564" h="7373">
                  <a:moveTo>
                    <a:pt x="6081" y="0"/>
                  </a:moveTo>
                  <a:lnTo>
                    <a:pt x="6040" y="41"/>
                  </a:lnTo>
                  <a:lnTo>
                    <a:pt x="6013" y="109"/>
                  </a:lnTo>
                  <a:lnTo>
                    <a:pt x="5999" y="204"/>
                  </a:lnTo>
                  <a:lnTo>
                    <a:pt x="5999" y="313"/>
                  </a:lnTo>
                  <a:lnTo>
                    <a:pt x="6026" y="435"/>
                  </a:lnTo>
                  <a:lnTo>
                    <a:pt x="6081" y="735"/>
                  </a:lnTo>
                  <a:lnTo>
                    <a:pt x="6162" y="1061"/>
                  </a:lnTo>
                  <a:lnTo>
                    <a:pt x="6271" y="1401"/>
                  </a:lnTo>
                  <a:lnTo>
                    <a:pt x="6366" y="1728"/>
                  </a:lnTo>
                  <a:lnTo>
                    <a:pt x="6462" y="1986"/>
                  </a:lnTo>
                  <a:lnTo>
                    <a:pt x="6530" y="2204"/>
                  </a:lnTo>
                  <a:lnTo>
                    <a:pt x="6557" y="2285"/>
                  </a:lnTo>
                  <a:lnTo>
                    <a:pt x="6557" y="2367"/>
                  </a:lnTo>
                  <a:lnTo>
                    <a:pt x="6557" y="2435"/>
                  </a:lnTo>
                  <a:lnTo>
                    <a:pt x="6543" y="2489"/>
                  </a:lnTo>
                  <a:lnTo>
                    <a:pt x="6502" y="2544"/>
                  </a:lnTo>
                  <a:lnTo>
                    <a:pt x="6448" y="2585"/>
                  </a:lnTo>
                  <a:lnTo>
                    <a:pt x="6380" y="2612"/>
                  </a:lnTo>
                  <a:lnTo>
                    <a:pt x="6285" y="2639"/>
                  </a:lnTo>
                  <a:lnTo>
                    <a:pt x="6162" y="2666"/>
                  </a:lnTo>
                  <a:lnTo>
                    <a:pt x="5822" y="2666"/>
                  </a:lnTo>
                  <a:lnTo>
                    <a:pt x="5578" y="2625"/>
                  </a:lnTo>
                  <a:lnTo>
                    <a:pt x="5292" y="2571"/>
                  </a:lnTo>
                  <a:lnTo>
                    <a:pt x="4965" y="2489"/>
                  </a:lnTo>
                  <a:lnTo>
                    <a:pt x="4231" y="2299"/>
                  </a:lnTo>
                  <a:lnTo>
                    <a:pt x="3442" y="2081"/>
                  </a:lnTo>
                  <a:lnTo>
                    <a:pt x="2639" y="1877"/>
                  </a:lnTo>
                  <a:lnTo>
                    <a:pt x="2258" y="1782"/>
                  </a:lnTo>
                  <a:lnTo>
                    <a:pt x="1905" y="1700"/>
                  </a:lnTo>
                  <a:lnTo>
                    <a:pt x="1565" y="1646"/>
                  </a:lnTo>
                  <a:lnTo>
                    <a:pt x="1265" y="1605"/>
                  </a:lnTo>
                  <a:lnTo>
                    <a:pt x="1021" y="1592"/>
                  </a:lnTo>
                  <a:lnTo>
                    <a:pt x="912" y="1605"/>
                  </a:lnTo>
                  <a:lnTo>
                    <a:pt x="817" y="1619"/>
                  </a:lnTo>
                  <a:lnTo>
                    <a:pt x="749" y="1632"/>
                  </a:lnTo>
                  <a:lnTo>
                    <a:pt x="694" y="1673"/>
                  </a:lnTo>
                  <a:lnTo>
                    <a:pt x="681" y="1714"/>
                  </a:lnTo>
                  <a:lnTo>
                    <a:pt x="694" y="1755"/>
                  </a:lnTo>
                  <a:lnTo>
                    <a:pt x="721" y="1809"/>
                  </a:lnTo>
                  <a:lnTo>
                    <a:pt x="776" y="1864"/>
                  </a:lnTo>
                  <a:lnTo>
                    <a:pt x="953" y="2000"/>
                  </a:lnTo>
                  <a:lnTo>
                    <a:pt x="1184" y="2136"/>
                  </a:lnTo>
                  <a:lnTo>
                    <a:pt x="1483" y="2299"/>
                  </a:lnTo>
                  <a:lnTo>
                    <a:pt x="1810" y="2462"/>
                  </a:lnTo>
                  <a:lnTo>
                    <a:pt x="2163" y="2625"/>
                  </a:lnTo>
                  <a:lnTo>
                    <a:pt x="2884" y="2952"/>
                  </a:lnTo>
                  <a:lnTo>
                    <a:pt x="3537" y="3224"/>
                  </a:lnTo>
                  <a:lnTo>
                    <a:pt x="4204" y="3482"/>
                  </a:lnTo>
                  <a:lnTo>
                    <a:pt x="3592" y="3374"/>
                  </a:lnTo>
                  <a:lnTo>
                    <a:pt x="2966" y="3265"/>
                  </a:lnTo>
                  <a:lnTo>
                    <a:pt x="2231" y="3142"/>
                  </a:lnTo>
                  <a:lnTo>
                    <a:pt x="1483" y="3047"/>
                  </a:lnTo>
                  <a:lnTo>
                    <a:pt x="1129" y="3020"/>
                  </a:lnTo>
                  <a:lnTo>
                    <a:pt x="803" y="3006"/>
                  </a:lnTo>
                  <a:lnTo>
                    <a:pt x="531" y="3006"/>
                  </a:lnTo>
                  <a:lnTo>
                    <a:pt x="286" y="3020"/>
                  </a:lnTo>
                  <a:lnTo>
                    <a:pt x="191" y="3047"/>
                  </a:lnTo>
                  <a:lnTo>
                    <a:pt x="123" y="3061"/>
                  </a:lnTo>
                  <a:lnTo>
                    <a:pt x="55" y="3102"/>
                  </a:lnTo>
                  <a:lnTo>
                    <a:pt x="14" y="3142"/>
                  </a:lnTo>
                  <a:lnTo>
                    <a:pt x="0" y="3183"/>
                  </a:lnTo>
                  <a:lnTo>
                    <a:pt x="0" y="3238"/>
                  </a:lnTo>
                  <a:lnTo>
                    <a:pt x="28" y="3306"/>
                  </a:lnTo>
                  <a:lnTo>
                    <a:pt x="68" y="3360"/>
                  </a:lnTo>
                  <a:lnTo>
                    <a:pt x="136" y="3414"/>
                  </a:lnTo>
                  <a:lnTo>
                    <a:pt x="218" y="3482"/>
                  </a:lnTo>
                  <a:lnTo>
                    <a:pt x="436" y="3618"/>
                  </a:lnTo>
                  <a:lnTo>
                    <a:pt x="708" y="3754"/>
                  </a:lnTo>
                  <a:lnTo>
                    <a:pt x="1021" y="3890"/>
                  </a:lnTo>
                  <a:lnTo>
                    <a:pt x="1361" y="4013"/>
                  </a:lnTo>
                  <a:lnTo>
                    <a:pt x="1728" y="4149"/>
                  </a:lnTo>
                  <a:lnTo>
                    <a:pt x="2449" y="4380"/>
                  </a:lnTo>
                  <a:lnTo>
                    <a:pt x="3088" y="4584"/>
                  </a:lnTo>
                  <a:lnTo>
                    <a:pt x="3714" y="4761"/>
                  </a:lnTo>
                  <a:lnTo>
                    <a:pt x="3714" y="4761"/>
                  </a:lnTo>
                  <a:lnTo>
                    <a:pt x="3183" y="4734"/>
                  </a:lnTo>
                  <a:lnTo>
                    <a:pt x="2639" y="4707"/>
                  </a:lnTo>
                  <a:lnTo>
                    <a:pt x="2014" y="4679"/>
                  </a:lnTo>
                  <a:lnTo>
                    <a:pt x="1388" y="4679"/>
                  </a:lnTo>
                  <a:lnTo>
                    <a:pt x="844" y="4693"/>
                  </a:lnTo>
                  <a:lnTo>
                    <a:pt x="626" y="4707"/>
                  </a:lnTo>
                  <a:lnTo>
                    <a:pt x="449" y="4734"/>
                  </a:lnTo>
                  <a:lnTo>
                    <a:pt x="340" y="4761"/>
                  </a:lnTo>
                  <a:lnTo>
                    <a:pt x="300" y="4788"/>
                  </a:lnTo>
                  <a:lnTo>
                    <a:pt x="286" y="4802"/>
                  </a:lnTo>
                  <a:lnTo>
                    <a:pt x="286" y="4856"/>
                  </a:lnTo>
                  <a:lnTo>
                    <a:pt x="313" y="4897"/>
                  </a:lnTo>
                  <a:lnTo>
                    <a:pt x="354" y="4951"/>
                  </a:lnTo>
                  <a:lnTo>
                    <a:pt x="409" y="5006"/>
                  </a:lnTo>
                  <a:lnTo>
                    <a:pt x="558" y="5101"/>
                  </a:lnTo>
                  <a:lnTo>
                    <a:pt x="762" y="5210"/>
                  </a:lnTo>
                  <a:lnTo>
                    <a:pt x="1007" y="5305"/>
                  </a:lnTo>
                  <a:lnTo>
                    <a:pt x="1279" y="5414"/>
                  </a:lnTo>
                  <a:lnTo>
                    <a:pt x="1878" y="5604"/>
                  </a:lnTo>
                  <a:lnTo>
                    <a:pt x="2476" y="5781"/>
                  </a:lnTo>
                  <a:lnTo>
                    <a:pt x="3007" y="5917"/>
                  </a:lnTo>
                  <a:lnTo>
                    <a:pt x="3524" y="6040"/>
                  </a:lnTo>
                  <a:lnTo>
                    <a:pt x="3170" y="6040"/>
                  </a:lnTo>
                  <a:lnTo>
                    <a:pt x="2803" y="6053"/>
                  </a:lnTo>
                  <a:lnTo>
                    <a:pt x="2381" y="6067"/>
                  </a:lnTo>
                  <a:lnTo>
                    <a:pt x="1973" y="6108"/>
                  </a:lnTo>
                  <a:lnTo>
                    <a:pt x="1796" y="6149"/>
                  </a:lnTo>
                  <a:lnTo>
                    <a:pt x="1633" y="6176"/>
                  </a:lnTo>
                  <a:lnTo>
                    <a:pt x="1497" y="6217"/>
                  </a:lnTo>
                  <a:lnTo>
                    <a:pt x="1402" y="6271"/>
                  </a:lnTo>
                  <a:lnTo>
                    <a:pt x="1374" y="6298"/>
                  </a:lnTo>
                  <a:lnTo>
                    <a:pt x="1361" y="6325"/>
                  </a:lnTo>
                  <a:lnTo>
                    <a:pt x="1347" y="6366"/>
                  </a:lnTo>
                  <a:lnTo>
                    <a:pt x="1361" y="6393"/>
                  </a:lnTo>
                  <a:lnTo>
                    <a:pt x="1388" y="6434"/>
                  </a:lnTo>
                  <a:lnTo>
                    <a:pt x="1442" y="6475"/>
                  </a:lnTo>
                  <a:lnTo>
                    <a:pt x="1606" y="6570"/>
                  </a:lnTo>
                  <a:lnTo>
                    <a:pt x="1864" y="6679"/>
                  </a:lnTo>
                  <a:lnTo>
                    <a:pt x="2190" y="6788"/>
                  </a:lnTo>
                  <a:lnTo>
                    <a:pt x="2585" y="6897"/>
                  </a:lnTo>
                  <a:lnTo>
                    <a:pt x="3034" y="6992"/>
                  </a:lnTo>
                  <a:lnTo>
                    <a:pt x="3537" y="7101"/>
                  </a:lnTo>
                  <a:lnTo>
                    <a:pt x="4081" y="7182"/>
                  </a:lnTo>
                  <a:lnTo>
                    <a:pt x="4653" y="7264"/>
                  </a:lnTo>
                  <a:lnTo>
                    <a:pt x="5251" y="7318"/>
                  </a:lnTo>
                  <a:lnTo>
                    <a:pt x="5850" y="7359"/>
                  </a:lnTo>
                  <a:lnTo>
                    <a:pt x="6462" y="7373"/>
                  </a:lnTo>
                  <a:lnTo>
                    <a:pt x="7074" y="7359"/>
                  </a:lnTo>
                  <a:lnTo>
                    <a:pt x="7373" y="7332"/>
                  </a:lnTo>
                  <a:lnTo>
                    <a:pt x="7672" y="7305"/>
                  </a:lnTo>
                  <a:lnTo>
                    <a:pt x="7958" y="7264"/>
                  </a:lnTo>
                  <a:lnTo>
                    <a:pt x="8244" y="7210"/>
                  </a:lnTo>
                  <a:lnTo>
                    <a:pt x="8516" y="7155"/>
                  </a:lnTo>
                  <a:lnTo>
                    <a:pt x="8788" y="7087"/>
                  </a:lnTo>
                  <a:lnTo>
                    <a:pt x="8883" y="7005"/>
                  </a:lnTo>
                  <a:lnTo>
                    <a:pt x="8992" y="6883"/>
                  </a:lnTo>
                  <a:lnTo>
                    <a:pt x="9101" y="6733"/>
                  </a:lnTo>
                  <a:lnTo>
                    <a:pt x="9196" y="6543"/>
                  </a:lnTo>
                  <a:lnTo>
                    <a:pt x="9291" y="6339"/>
                  </a:lnTo>
                  <a:lnTo>
                    <a:pt x="9386" y="6108"/>
                  </a:lnTo>
                  <a:lnTo>
                    <a:pt x="9454" y="5849"/>
                  </a:lnTo>
                  <a:lnTo>
                    <a:pt x="9509" y="5577"/>
                  </a:lnTo>
                  <a:lnTo>
                    <a:pt x="9549" y="5292"/>
                  </a:lnTo>
                  <a:lnTo>
                    <a:pt x="9563" y="5006"/>
                  </a:lnTo>
                  <a:lnTo>
                    <a:pt x="9536" y="4693"/>
                  </a:lnTo>
                  <a:lnTo>
                    <a:pt x="9509" y="4543"/>
                  </a:lnTo>
                  <a:lnTo>
                    <a:pt x="9481" y="4394"/>
                  </a:lnTo>
                  <a:lnTo>
                    <a:pt x="9441" y="4231"/>
                  </a:lnTo>
                  <a:lnTo>
                    <a:pt x="9400" y="4081"/>
                  </a:lnTo>
                  <a:lnTo>
                    <a:pt x="9332" y="3931"/>
                  </a:lnTo>
                  <a:lnTo>
                    <a:pt x="9264" y="3782"/>
                  </a:lnTo>
                  <a:lnTo>
                    <a:pt x="9182" y="3618"/>
                  </a:lnTo>
                  <a:lnTo>
                    <a:pt x="9087" y="3469"/>
                  </a:lnTo>
                  <a:lnTo>
                    <a:pt x="8992" y="3319"/>
                  </a:lnTo>
                  <a:lnTo>
                    <a:pt x="8869" y="3183"/>
                  </a:lnTo>
                  <a:lnTo>
                    <a:pt x="8461" y="2680"/>
                  </a:lnTo>
                  <a:lnTo>
                    <a:pt x="8148" y="2258"/>
                  </a:lnTo>
                  <a:lnTo>
                    <a:pt x="7890" y="1877"/>
                  </a:lnTo>
                  <a:lnTo>
                    <a:pt x="7672" y="1537"/>
                  </a:lnTo>
                  <a:lnTo>
                    <a:pt x="7455" y="1224"/>
                  </a:lnTo>
                  <a:lnTo>
                    <a:pt x="7223" y="925"/>
                  </a:lnTo>
                  <a:lnTo>
                    <a:pt x="7087" y="776"/>
                  </a:lnTo>
                  <a:lnTo>
                    <a:pt x="6951" y="612"/>
                  </a:lnTo>
                  <a:lnTo>
                    <a:pt x="6788" y="449"/>
                  </a:lnTo>
                  <a:lnTo>
                    <a:pt x="6611" y="286"/>
                  </a:lnTo>
                  <a:lnTo>
                    <a:pt x="6462" y="150"/>
                  </a:lnTo>
                  <a:lnTo>
                    <a:pt x="6326" y="68"/>
                  </a:lnTo>
                  <a:lnTo>
                    <a:pt x="6230" y="14"/>
                  </a:lnTo>
                  <a:lnTo>
                    <a:pt x="6149" y="0"/>
                  </a:lnTo>
                  <a:close/>
                </a:path>
              </a:pathLst>
            </a:custGeom>
            <a:solidFill>
              <a:srgbClr val="FDBB92"/>
            </a:solidFill>
            <a:ln w="0">
              <a:noFill/>
            </a:ln>
          </p:spPr>
          <p:style>
            <a:lnRef idx="0">
              <a:scrgbClr r="0" g="0" b="0"/>
            </a:lnRef>
            <a:fillRef idx="0">
              <a:scrgbClr r="0" g="0" b="0"/>
            </a:fillRef>
            <a:effectRef idx="0">
              <a:scrgbClr r="0" g="0" b="0"/>
            </a:effectRef>
            <a:fontRef idx="minor"/>
          </p:style>
        </p:sp>
      </p:grpSp>
      <p:sp>
        <p:nvSpPr>
          <p:cNvPr id="572" name="TextBox 571"/>
          <p:cNvSpPr txBox="1"/>
          <p:nvPr/>
        </p:nvSpPr>
        <p:spPr>
          <a:xfrm>
            <a:off x="347130" y="1871820"/>
            <a:ext cx="5253300" cy="2286900"/>
          </a:xfrm>
          <a:prstGeom prst="rect">
            <a:avLst/>
          </a:prstGeom>
          <a:noFill/>
          <a:ln w="0">
            <a:noFill/>
          </a:ln>
        </p:spPr>
        <p:txBody>
          <a:bodyPr lIns="90000" tIns="45000" rIns="90000" bIns="45000">
            <a:noAutofit/>
          </a:bodyPr>
          <a:lstStyle/>
          <a:p>
            <a:pPr algn="just"/>
            <a:r>
              <a:rPr lang="en-US" sz="1600" dirty="0"/>
              <a:t>In the light of growing competition and cost pressure, the digitalization of purchasing and supply management (PSM) constitutes a major investment priority for organizations as this area tends to lag behind other business functions . Fetch data using robotic process automation and using that data we can do the operations to predict the sales report which is then </a:t>
            </a:r>
            <a:r>
              <a:rPr lang="en-US" sz="1600" dirty="0" err="1"/>
              <a:t>visualised</a:t>
            </a:r>
            <a:r>
              <a:rPr lang="en-US" sz="1600" dirty="0"/>
              <a:t> using various techniques through Microsoft Power BI. </a:t>
            </a:r>
            <a:endParaRPr lang="en-IN" sz="1600" strike="noStrike" spc="-1" dirty="0"/>
          </a:p>
        </p:txBody>
      </p:sp>
      <p:sp>
        <p:nvSpPr>
          <p:cNvPr id="573" name="TextBox 572"/>
          <p:cNvSpPr txBox="1"/>
          <p:nvPr/>
        </p:nvSpPr>
        <p:spPr>
          <a:xfrm>
            <a:off x="719820" y="699300"/>
            <a:ext cx="3852180" cy="430200"/>
          </a:xfrm>
          <a:prstGeom prst="rect">
            <a:avLst/>
          </a:prstGeom>
          <a:noFill/>
          <a:ln w="0">
            <a:noFill/>
          </a:ln>
        </p:spPr>
        <p:txBody>
          <a:bodyPr lIns="90000" tIns="45000" rIns="90000" bIns="45000">
            <a:noAutofit/>
          </a:bodyPr>
          <a:lstStyle/>
          <a:p>
            <a:r>
              <a:rPr lang="en-IN" sz="2400" b="1" strike="noStrike" spc="-1" dirty="0">
                <a:solidFill>
                  <a:schemeClr val="bg1"/>
                </a:solidFill>
              </a:rPr>
              <a:t>PROBLEM STATEMENT</a:t>
            </a:r>
            <a:endParaRPr lang="en-IN" sz="2400" b="0" strike="noStrike" spc="-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4" name="Google Shape;642;p22"/>
          <p:cNvGrpSpPr/>
          <p:nvPr/>
        </p:nvGrpSpPr>
        <p:grpSpPr>
          <a:xfrm>
            <a:off x="626850" y="1559284"/>
            <a:ext cx="2716200" cy="2750760"/>
            <a:chOff x="703800" y="1209240"/>
            <a:chExt cx="2716200" cy="2750760"/>
          </a:xfrm>
        </p:grpSpPr>
        <p:sp>
          <p:nvSpPr>
            <p:cNvPr id="575" name="Google Shape;643;p22_0"/>
            <p:cNvSpPr/>
            <p:nvPr/>
          </p:nvSpPr>
          <p:spPr>
            <a:xfrm>
              <a:off x="703800" y="3777480"/>
              <a:ext cx="1627560" cy="146520"/>
            </a:xfrm>
            <a:custGeom>
              <a:avLst/>
              <a:gdLst/>
              <a:ahLst/>
              <a:cxnLst/>
              <a:rect l="l" t="t" r="r" b="b"/>
              <a:pathLst>
                <a:path w="47517" h="4292">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3000"/>
              </a:srgbClr>
            </a:solidFill>
            <a:ln w="0">
              <a:noFill/>
            </a:ln>
          </p:spPr>
          <p:style>
            <a:lnRef idx="0">
              <a:scrgbClr r="0" g="0" b="0"/>
            </a:lnRef>
            <a:fillRef idx="0">
              <a:scrgbClr r="0" g="0" b="0"/>
            </a:fillRef>
            <a:effectRef idx="0">
              <a:scrgbClr r="0" g="0" b="0"/>
            </a:effectRef>
            <a:fontRef idx="minor"/>
          </p:style>
        </p:sp>
        <p:sp>
          <p:nvSpPr>
            <p:cNvPr id="576" name="Google Shape;644;p22_0"/>
            <p:cNvSpPr/>
            <p:nvPr/>
          </p:nvSpPr>
          <p:spPr>
            <a:xfrm>
              <a:off x="2316600" y="2491200"/>
              <a:ext cx="353520" cy="42480"/>
            </a:xfrm>
            <a:custGeom>
              <a:avLst/>
              <a:gdLst/>
              <a:ahLst/>
              <a:cxnLst/>
              <a:rect l="l" t="t" r="r" b="b"/>
              <a:pathLst>
                <a:path w="10326" h="1246">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w="0">
              <a:noFill/>
            </a:ln>
          </p:spPr>
          <p:style>
            <a:lnRef idx="0">
              <a:scrgbClr r="0" g="0" b="0"/>
            </a:lnRef>
            <a:fillRef idx="0">
              <a:scrgbClr r="0" g="0" b="0"/>
            </a:fillRef>
            <a:effectRef idx="0">
              <a:scrgbClr r="0" g="0" b="0"/>
            </a:effectRef>
            <a:fontRef idx="minor"/>
          </p:style>
        </p:sp>
        <p:sp>
          <p:nvSpPr>
            <p:cNvPr id="577" name="Google Shape;645;p22_0"/>
            <p:cNvSpPr/>
            <p:nvPr/>
          </p:nvSpPr>
          <p:spPr>
            <a:xfrm>
              <a:off x="2539800" y="2491200"/>
              <a:ext cx="130320" cy="42480"/>
            </a:xfrm>
            <a:custGeom>
              <a:avLst/>
              <a:gdLst/>
              <a:ahLst/>
              <a:cxnLst/>
              <a:rect l="l" t="t" r="r" b="b"/>
              <a:pathLst>
                <a:path w="3813" h="1246">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578" name="Google Shape;646;p22_0"/>
            <p:cNvSpPr/>
            <p:nvPr/>
          </p:nvSpPr>
          <p:spPr>
            <a:xfrm>
              <a:off x="2575080" y="1811160"/>
              <a:ext cx="71280" cy="93960"/>
            </a:xfrm>
            <a:custGeom>
              <a:avLst/>
              <a:gdLst/>
              <a:ahLst/>
              <a:cxnLst/>
              <a:rect l="l" t="t" r="r" b="b"/>
              <a:pathLst>
                <a:path w="2089" h="275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w="0">
              <a:noFill/>
            </a:ln>
          </p:spPr>
          <p:style>
            <a:lnRef idx="0">
              <a:scrgbClr r="0" g="0" b="0"/>
            </a:lnRef>
            <a:fillRef idx="0">
              <a:scrgbClr r="0" g="0" b="0"/>
            </a:fillRef>
            <a:effectRef idx="0">
              <a:scrgbClr r="0" g="0" b="0"/>
            </a:effectRef>
            <a:fontRef idx="minor"/>
          </p:style>
        </p:sp>
        <p:sp>
          <p:nvSpPr>
            <p:cNvPr id="579" name="Google Shape;647;p22_0"/>
            <p:cNvSpPr/>
            <p:nvPr/>
          </p:nvSpPr>
          <p:spPr>
            <a:xfrm>
              <a:off x="2984760" y="1378440"/>
              <a:ext cx="435240" cy="435240"/>
            </a:xfrm>
            <a:custGeom>
              <a:avLst/>
              <a:gdLst/>
              <a:ahLst/>
              <a:cxnLst/>
              <a:rect l="l" t="t" r="r" b="b"/>
              <a:pathLst>
                <a:path w="12711" h="12711">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580" name="Google Shape;648;p22_0"/>
            <p:cNvSpPr/>
            <p:nvPr/>
          </p:nvSpPr>
          <p:spPr>
            <a:xfrm>
              <a:off x="1554480" y="3597120"/>
              <a:ext cx="317160" cy="247680"/>
            </a:xfrm>
            <a:custGeom>
              <a:avLst/>
              <a:gdLst/>
              <a:ahLst/>
              <a:cxnLst/>
              <a:rect l="l" t="t" r="r" b="b"/>
              <a:pathLst>
                <a:path w="9272" h="7242">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w="0">
              <a:noFill/>
            </a:ln>
          </p:spPr>
          <p:style>
            <a:lnRef idx="0">
              <a:scrgbClr r="0" g="0" b="0"/>
            </a:lnRef>
            <a:fillRef idx="0">
              <a:scrgbClr r="0" g="0" b="0"/>
            </a:fillRef>
            <a:effectRef idx="0">
              <a:scrgbClr r="0" g="0" b="0"/>
            </a:effectRef>
            <a:fontRef idx="minor"/>
          </p:style>
        </p:sp>
        <p:sp>
          <p:nvSpPr>
            <p:cNvPr id="581" name="Google Shape;649;p22_0"/>
            <p:cNvSpPr/>
            <p:nvPr/>
          </p:nvSpPr>
          <p:spPr>
            <a:xfrm>
              <a:off x="1554480" y="3787200"/>
              <a:ext cx="180360" cy="57600"/>
            </a:xfrm>
            <a:custGeom>
              <a:avLst/>
              <a:gdLst/>
              <a:ahLst/>
              <a:cxnLst/>
              <a:rect l="l" t="t" r="r" b="b"/>
              <a:pathLst>
                <a:path w="5278" h="1696">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82" name="Google Shape;650;p22_0"/>
            <p:cNvSpPr/>
            <p:nvPr/>
          </p:nvSpPr>
          <p:spPr>
            <a:xfrm>
              <a:off x="1781640" y="2853000"/>
              <a:ext cx="846720" cy="825840"/>
            </a:xfrm>
            <a:custGeom>
              <a:avLst/>
              <a:gdLst/>
              <a:ahLst/>
              <a:cxnLst/>
              <a:rect l="l" t="t" r="r" b="b"/>
              <a:pathLst>
                <a:path w="24722" h="24119">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w="0">
              <a:noFill/>
            </a:ln>
          </p:spPr>
          <p:style>
            <a:lnRef idx="0">
              <a:scrgbClr r="0" g="0" b="0"/>
            </a:lnRef>
            <a:fillRef idx="0">
              <a:scrgbClr r="0" g="0" b="0"/>
            </a:fillRef>
            <a:effectRef idx="0">
              <a:scrgbClr r="0" g="0" b="0"/>
            </a:effectRef>
            <a:fontRef idx="minor"/>
          </p:style>
        </p:sp>
        <p:sp>
          <p:nvSpPr>
            <p:cNvPr id="583" name="Google Shape;651;p22_0"/>
            <p:cNvSpPr/>
            <p:nvPr/>
          </p:nvSpPr>
          <p:spPr>
            <a:xfrm>
              <a:off x="2880720" y="3087720"/>
              <a:ext cx="50400" cy="735840"/>
            </a:xfrm>
            <a:custGeom>
              <a:avLst/>
              <a:gdLst/>
              <a:ahLst/>
              <a:cxnLst/>
              <a:rect l="l" t="t" r="r" b="b"/>
              <a:pathLst>
                <a:path w="1485" h="21485">
                  <a:moveTo>
                    <a:pt x="0" y="1"/>
                  </a:moveTo>
                  <a:lnTo>
                    <a:pt x="0" y="21484"/>
                  </a:lnTo>
                  <a:lnTo>
                    <a:pt x="1485" y="21484"/>
                  </a:lnTo>
                  <a:lnTo>
                    <a:pt x="1485"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584" name="Google Shape;652;p22_0"/>
            <p:cNvSpPr/>
            <p:nvPr/>
          </p:nvSpPr>
          <p:spPr>
            <a:xfrm>
              <a:off x="2663640" y="3765960"/>
              <a:ext cx="484920" cy="130680"/>
            </a:xfrm>
            <a:custGeom>
              <a:avLst/>
              <a:gdLst/>
              <a:ahLst/>
              <a:cxnLst/>
              <a:rect l="l" t="t" r="r" b="b"/>
              <a:pathLst>
                <a:path w="14167" h="3822">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85" name="Google Shape;653;p22_0"/>
            <p:cNvSpPr/>
            <p:nvPr/>
          </p:nvSpPr>
          <p:spPr>
            <a:xfrm>
              <a:off x="2851200" y="3066840"/>
              <a:ext cx="109440" cy="170640"/>
            </a:xfrm>
            <a:custGeom>
              <a:avLst/>
              <a:gdLst/>
              <a:ahLst/>
              <a:cxnLst/>
              <a:rect l="l" t="t" r="r" b="b"/>
              <a:pathLst>
                <a:path w="3209" h="4991">
                  <a:moveTo>
                    <a:pt x="0" y="1"/>
                  </a:moveTo>
                  <a:lnTo>
                    <a:pt x="603" y="4991"/>
                  </a:lnTo>
                  <a:lnTo>
                    <a:pt x="2605" y="4991"/>
                  </a:lnTo>
                  <a:lnTo>
                    <a:pt x="3209" y="1"/>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86" name="Google Shape;654;p22_0"/>
            <p:cNvSpPr/>
            <p:nvPr/>
          </p:nvSpPr>
          <p:spPr>
            <a:xfrm>
              <a:off x="2552400" y="3057120"/>
              <a:ext cx="707400" cy="57600"/>
            </a:xfrm>
            <a:custGeom>
              <a:avLst/>
              <a:gdLst/>
              <a:ahLst/>
              <a:cxnLst/>
              <a:rect l="l" t="t" r="r" b="b"/>
              <a:pathLst>
                <a:path w="20661" h="1696">
                  <a:moveTo>
                    <a:pt x="0" y="0"/>
                  </a:moveTo>
                  <a:lnTo>
                    <a:pt x="0" y="1696"/>
                  </a:lnTo>
                  <a:lnTo>
                    <a:pt x="20660" y="1696"/>
                  </a:lnTo>
                  <a:lnTo>
                    <a:pt x="20660" y="0"/>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587" name="Google Shape;655;p22_0"/>
            <p:cNvSpPr/>
            <p:nvPr/>
          </p:nvSpPr>
          <p:spPr>
            <a:xfrm>
              <a:off x="2526840" y="2967480"/>
              <a:ext cx="758520" cy="112320"/>
            </a:xfrm>
            <a:custGeom>
              <a:avLst/>
              <a:gdLst/>
              <a:ahLst/>
              <a:cxnLst/>
              <a:rect l="l" t="t" r="r" b="b"/>
              <a:pathLst>
                <a:path w="22155" h="3286">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88" name="Google Shape;656;p22_0"/>
            <p:cNvSpPr/>
            <p:nvPr/>
          </p:nvSpPr>
          <p:spPr>
            <a:xfrm>
              <a:off x="2627640" y="2811240"/>
              <a:ext cx="428760" cy="50760"/>
            </a:xfrm>
            <a:custGeom>
              <a:avLst/>
              <a:gdLst/>
              <a:ahLst/>
              <a:cxnLst/>
              <a:rect l="l" t="t" r="r" b="b"/>
              <a:pathLst>
                <a:path w="12529" h="1495">
                  <a:moveTo>
                    <a:pt x="39" y="0"/>
                  </a:moveTo>
                  <a:lnTo>
                    <a:pt x="0" y="537"/>
                  </a:lnTo>
                  <a:lnTo>
                    <a:pt x="12481" y="1494"/>
                  </a:lnTo>
                  <a:lnTo>
                    <a:pt x="12529" y="949"/>
                  </a:lnTo>
                  <a:lnTo>
                    <a:pt x="39" y="0"/>
                  </a:lnTo>
                  <a:close/>
                </a:path>
              </a:pathLst>
            </a:custGeom>
            <a:solidFill>
              <a:srgbClr val="87A0AF"/>
            </a:solidFill>
            <a:ln w="0">
              <a:noFill/>
            </a:ln>
          </p:spPr>
          <p:style>
            <a:lnRef idx="0">
              <a:scrgbClr r="0" g="0" b="0"/>
            </a:lnRef>
            <a:fillRef idx="0">
              <a:scrgbClr r="0" g="0" b="0"/>
            </a:fillRef>
            <a:effectRef idx="0">
              <a:scrgbClr r="0" g="0" b="0"/>
            </a:effectRef>
            <a:fontRef idx="minor"/>
          </p:style>
        </p:sp>
        <p:sp>
          <p:nvSpPr>
            <p:cNvPr id="589" name="Google Shape;657;p22_0"/>
            <p:cNvSpPr/>
            <p:nvPr/>
          </p:nvSpPr>
          <p:spPr>
            <a:xfrm>
              <a:off x="2550960" y="1586880"/>
              <a:ext cx="143640" cy="266040"/>
            </a:xfrm>
            <a:custGeom>
              <a:avLst/>
              <a:gdLst/>
              <a:ahLst/>
              <a:cxnLst/>
              <a:rect l="l" t="t" r="r" b="b"/>
              <a:pathLst>
                <a:path w="4205" h="7778">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590" name="Google Shape;658;p22_0"/>
            <p:cNvSpPr/>
            <p:nvPr/>
          </p:nvSpPr>
          <p:spPr>
            <a:xfrm>
              <a:off x="2331720" y="2537640"/>
              <a:ext cx="957600" cy="450360"/>
            </a:xfrm>
            <a:custGeom>
              <a:avLst/>
              <a:gdLst/>
              <a:ahLst/>
              <a:cxnLst/>
              <a:rect l="l" t="t" r="r" b="b"/>
              <a:pathLst>
                <a:path w="27960" h="13161">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w="0">
              <a:noFill/>
            </a:ln>
          </p:spPr>
          <p:style>
            <a:lnRef idx="0">
              <a:scrgbClr r="0" g="0" b="0"/>
            </a:lnRef>
            <a:fillRef idx="0">
              <a:scrgbClr r="0" g="0" b="0"/>
            </a:fillRef>
            <a:effectRef idx="0">
              <a:scrgbClr r="0" g="0" b="0"/>
            </a:effectRef>
            <a:fontRef idx="minor"/>
          </p:style>
        </p:sp>
        <p:sp>
          <p:nvSpPr>
            <p:cNvPr id="591" name="Google Shape;659;p22_0"/>
            <p:cNvSpPr/>
            <p:nvPr/>
          </p:nvSpPr>
          <p:spPr>
            <a:xfrm>
              <a:off x="2476440" y="1797480"/>
              <a:ext cx="585360" cy="630000"/>
            </a:xfrm>
            <a:custGeom>
              <a:avLst/>
              <a:gdLst/>
              <a:ahLst/>
              <a:cxnLst/>
              <a:rect l="l" t="t" r="r" b="b"/>
              <a:pathLst>
                <a:path w="17098" h="18401">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w="0">
              <a:noFill/>
            </a:ln>
          </p:spPr>
          <p:style>
            <a:lnRef idx="0">
              <a:scrgbClr r="0" g="0" b="0"/>
            </a:lnRef>
            <a:fillRef idx="0">
              <a:scrgbClr r="0" g="0" b="0"/>
            </a:fillRef>
            <a:effectRef idx="0">
              <a:scrgbClr r="0" g="0" b="0"/>
            </a:effectRef>
            <a:fontRef idx="minor"/>
          </p:style>
        </p:sp>
        <p:sp>
          <p:nvSpPr>
            <p:cNvPr id="592" name="Google Shape;660;p22_0"/>
            <p:cNvSpPr/>
            <p:nvPr/>
          </p:nvSpPr>
          <p:spPr>
            <a:xfrm>
              <a:off x="2741760" y="1796760"/>
              <a:ext cx="320760" cy="551160"/>
            </a:xfrm>
            <a:custGeom>
              <a:avLst/>
              <a:gdLst/>
              <a:ahLst/>
              <a:cxnLst/>
              <a:rect l="l" t="t" r="r" b="b"/>
              <a:pathLst>
                <a:path w="9378" h="16102">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w="0">
              <a:noFill/>
            </a:ln>
          </p:spPr>
          <p:style>
            <a:lnRef idx="0">
              <a:scrgbClr r="0" g="0" b="0"/>
            </a:lnRef>
            <a:fillRef idx="0">
              <a:scrgbClr r="0" g="0" b="0"/>
            </a:fillRef>
            <a:effectRef idx="0">
              <a:scrgbClr r="0" g="0" b="0"/>
            </a:effectRef>
            <a:fontRef idx="minor"/>
          </p:style>
        </p:sp>
        <p:sp>
          <p:nvSpPr>
            <p:cNvPr id="593" name="Google Shape;661;p22_0"/>
            <p:cNvSpPr/>
            <p:nvPr/>
          </p:nvSpPr>
          <p:spPr>
            <a:xfrm>
              <a:off x="2814120" y="1751400"/>
              <a:ext cx="605880" cy="884160"/>
            </a:xfrm>
            <a:custGeom>
              <a:avLst/>
              <a:gdLst/>
              <a:ahLst/>
              <a:cxnLst/>
              <a:rect l="l" t="t" r="r" b="b"/>
              <a:pathLst>
                <a:path w="17692" h="25824">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94" name="Google Shape;662;p22_0"/>
            <p:cNvSpPr/>
            <p:nvPr/>
          </p:nvSpPr>
          <p:spPr>
            <a:xfrm>
              <a:off x="3039840" y="1486800"/>
              <a:ext cx="198360" cy="383400"/>
            </a:xfrm>
            <a:custGeom>
              <a:avLst/>
              <a:gdLst/>
              <a:ahLst/>
              <a:cxnLst/>
              <a:rect l="l" t="t" r="r" b="b"/>
              <a:pathLst>
                <a:path w="5805" h="11207">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w="0">
              <a:noFill/>
            </a:ln>
          </p:spPr>
          <p:style>
            <a:lnRef idx="0">
              <a:scrgbClr r="0" g="0" b="0"/>
            </a:lnRef>
            <a:fillRef idx="0">
              <a:scrgbClr r="0" g="0" b="0"/>
            </a:fillRef>
            <a:effectRef idx="0">
              <a:scrgbClr r="0" g="0" b="0"/>
            </a:effectRef>
            <a:fontRef idx="minor"/>
          </p:style>
        </p:sp>
        <p:sp>
          <p:nvSpPr>
            <p:cNvPr id="595" name="Google Shape;663;p22_0"/>
            <p:cNvSpPr/>
            <p:nvPr/>
          </p:nvSpPr>
          <p:spPr>
            <a:xfrm>
              <a:off x="2939400" y="1337400"/>
              <a:ext cx="278280" cy="403200"/>
            </a:xfrm>
            <a:custGeom>
              <a:avLst/>
              <a:gdLst/>
              <a:ahLst/>
              <a:cxnLst/>
              <a:rect l="l" t="t" r="r" b="b"/>
              <a:pathLst>
                <a:path w="8133" h="11782">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w="0">
              <a:noFill/>
            </a:ln>
          </p:spPr>
          <p:style>
            <a:lnRef idx="0">
              <a:scrgbClr r="0" g="0" b="0"/>
            </a:lnRef>
            <a:fillRef idx="0">
              <a:scrgbClr r="0" g="0" b="0"/>
            </a:fillRef>
            <a:effectRef idx="0">
              <a:scrgbClr r="0" g="0" b="0"/>
            </a:effectRef>
            <a:fontRef idx="minor"/>
          </p:style>
        </p:sp>
        <p:sp>
          <p:nvSpPr>
            <p:cNvPr id="596" name="Google Shape;664;p22_0"/>
            <p:cNvSpPr/>
            <p:nvPr/>
          </p:nvSpPr>
          <p:spPr>
            <a:xfrm>
              <a:off x="2981520" y="1514520"/>
              <a:ext cx="18360" cy="38160"/>
            </a:xfrm>
            <a:custGeom>
              <a:avLst/>
              <a:gdLst/>
              <a:ahLst/>
              <a:cxnLst/>
              <a:rect l="l" t="t" r="r" b="b"/>
              <a:pathLst>
                <a:path w="547" h="1122">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97" name="Google Shape;665;p22_0"/>
            <p:cNvSpPr/>
            <p:nvPr/>
          </p:nvSpPr>
          <p:spPr>
            <a:xfrm>
              <a:off x="3072600" y="1519920"/>
              <a:ext cx="18360" cy="38160"/>
            </a:xfrm>
            <a:custGeom>
              <a:avLst/>
              <a:gdLst/>
              <a:ahLst/>
              <a:cxnLst/>
              <a:rect l="l" t="t" r="r" b="b"/>
              <a:pathLst>
                <a:path w="547" h="1122">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598" name="Google Shape;666;p22_0"/>
            <p:cNvSpPr/>
            <p:nvPr/>
          </p:nvSpPr>
          <p:spPr>
            <a:xfrm>
              <a:off x="3005280" y="1530360"/>
              <a:ext cx="32040" cy="86760"/>
            </a:xfrm>
            <a:custGeom>
              <a:avLst/>
              <a:gdLst/>
              <a:ahLst/>
              <a:cxnLst/>
              <a:rect l="l" t="t" r="r" b="b"/>
              <a:pathLst>
                <a:path w="949" h="2539">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599" name="Google Shape;667;p22_0"/>
            <p:cNvSpPr/>
            <p:nvPr/>
          </p:nvSpPr>
          <p:spPr>
            <a:xfrm>
              <a:off x="3061800" y="1492200"/>
              <a:ext cx="42480" cy="23040"/>
            </a:xfrm>
            <a:custGeom>
              <a:avLst/>
              <a:gdLst/>
              <a:ahLst/>
              <a:cxnLst/>
              <a:rect l="l" t="t" r="r" b="b"/>
              <a:pathLst>
                <a:path w="1255" h="681">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00" name="Google Shape;668;p22_0"/>
            <p:cNvSpPr/>
            <p:nvPr/>
          </p:nvSpPr>
          <p:spPr>
            <a:xfrm>
              <a:off x="2968200" y="1486800"/>
              <a:ext cx="45000" cy="20520"/>
            </a:xfrm>
            <a:custGeom>
              <a:avLst/>
              <a:gdLst/>
              <a:ahLst/>
              <a:cxnLst/>
              <a:rect l="l" t="t" r="r" b="b"/>
              <a:pathLst>
                <a:path w="1323" h="614">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601" name="Google Shape;669;p22_0"/>
            <p:cNvSpPr/>
            <p:nvPr/>
          </p:nvSpPr>
          <p:spPr>
            <a:xfrm>
              <a:off x="3004920" y="1637280"/>
              <a:ext cx="63000" cy="32760"/>
            </a:xfrm>
            <a:custGeom>
              <a:avLst/>
              <a:gdLst/>
              <a:ahLst/>
              <a:cxnLst/>
              <a:rect l="l" t="t" r="r" b="b"/>
              <a:pathLst>
                <a:path w="1850" h="969">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w="0">
              <a:noFill/>
            </a:ln>
          </p:spPr>
          <p:style>
            <a:lnRef idx="0">
              <a:scrgbClr r="0" g="0" b="0"/>
            </a:lnRef>
            <a:fillRef idx="0">
              <a:scrgbClr r="0" g="0" b="0"/>
            </a:fillRef>
            <a:effectRef idx="0">
              <a:scrgbClr r="0" g="0" b="0"/>
            </a:effectRef>
            <a:fontRef idx="minor"/>
          </p:style>
        </p:sp>
        <p:sp>
          <p:nvSpPr>
            <p:cNvPr id="602" name="Google Shape;670;p22_0"/>
            <p:cNvSpPr/>
            <p:nvPr/>
          </p:nvSpPr>
          <p:spPr>
            <a:xfrm>
              <a:off x="2804760" y="1209240"/>
              <a:ext cx="451800" cy="367560"/>
            </a:xfrm>
            <a:custGeom>
              <a:avLst/>
              <a:gdLst/>
              <a:ahLst/>
              <a:cxnLst/>
              <a:rect l="l" t="t" r="r" b="b"/>
              <a:pathLst>
                <a:path w="13200" h="10739">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603" name="Google Shape;671;p22_0"/>
            <p:cNvSpPr/>
            <p:nvPr/>
          </p:nvSpPr>
          <p:spPr>
            <a:xfrm>
              <a:off x="3165840" y="1505880"/>
              <a:ext cx="72360" cy="104760"/>
            </a:xfrm>
            <a:custGeom>
              <a:avLst/>
              <a:gdLst/>
              <a:ahLst/>
              <a:cxnLst/>
              <a:rect l="l" t="t" r="r" b="b"/>
              <a:pathLst>
                <a:path w="2127" h="3066">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w="0">
              <a:noFill/>
            </a:ln>
          </p:spPr>
          <p:style>
            <a:lnRef idx="0">
              <a:scrgbClr r="0" g="0" b="0"/>
            </a:lnRef>
            <a:fillRef idx="0">
              <a:scrgbClr r="0" g="0" b="0"/>
            </a:fillRef>
            <a:effectRef idx="0">
              <a:scrgbClr r="0" g="0" b="0"/>
            </a:effectRef>
            <a:fontRef idx="minor"/>
          </p:style>
        </p:sp>
        <p:sp>
          <p:nvSpPr>
            <p:cNvPr id="604" name="Google Shape;672;p22_0"/>
            <p:cNvSpPr/>
            <p:nvPr/>
          </p:nvSpPr>
          <p:spPr>
            <a:xfrm>
              <a:off x="2091600" y="3469680"/>
              <a:ext cx="231840" cy="409680"/>
            </a:xfrm>
            <a:custGeom>
              <a:avLst/>
              <a:gdLst/>
              <a:ahLst/>
              <a:cxnLst/>
              <a:rect l="l" t="t" r="r" b="b"/>
              <a:pathLst>
                <a:path w="6783" h="11974">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w="0">
              <a:noFill/>
            </a:ln>
          </p:spPr>
          <p:style>
            <a:lnRef idx="0">
              <a:scrgbClr r="0" g="0" b="0"/>
            </a:lnRef>
            <a:fillRef idx="0">
              <a:scrgbClr r="0" g="0" b="0"/>
            </a:fillRef>
            <a:effectRef idx="0">
              <a:scrgbClr r="0" g="0" b="0"/>
            </a:effectRef>
            <a:fontRef idx="minor"/>
          </p:style>
        </p:sp>
        <p:sp>
          <p:nvSpPr>
            <p:cNvPr id="605" name="Google Shape;673;p22_0"/>
            <p:cNvSpPr/>
            <p:nvPr/>
          </p:nvSpPr>
          <p:spPr>
            <a:xfrm>
              <a:off x="2091600" y="3801960"/>
              <a:ext cx="151920" cy="77760"/>
            </a:xfrm>
            <a:custGeom>
              <a:avLst/>
              <a:gdLst/>
              <a:ahLst/>
              <a:cxnLst/>
              <a:rect l="l" t="t" r="r" b="b"/>
              <a:pathLst>
                <a:path w="4445" h="2281">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606" name="Google Shape;674;p22_0"/>
            <p:cNvSpPr/>
            <p:nvPr/>
          </p:nvSpPr>
          <p:spPr>
            <a:xfrm>
              <a:off x="2467440" y="1754640"/>
              <a:ext cx="167400" cy="264960"/>
            </a:xfrm>
            <a:custGeom>
              <a:avLst/>
              <a:gdLst/>
              <a:ahLst/>
              <a:cxnLst/>
              <a:rect l="l" t="t" r="r" b="b"/>
              <a:pathLst>
                <a:path w="4896" h="774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607" name="Google Shape;675;p22_0"/>
            <p:cNvSpPr/>
            <p:nvPr/>
          </p:nvSpPr>
          <p:spPr>
            <a:xfrm>
              <a:off x="2596680" y="1839240"/>
              <a:ext cx="774000" cy="732600"/>
            </a:xfrm>
            <a:custGeom>
              <a:avLst/>
              <a:gdLst/>
              <a:ahLst/>
              <a:cxnLst/>
              <a:rect l="l" t="t" r="r" b="b"/>
              <a:pathLst>
                <a:path w="22605" h="21399">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w="0">
              <a:noFill/>
            </a:ln>
          </p:spPr>
          <p:style>
            <a:lnRef idx="0">
              <a:scrgbClr r="0" g="0" b="0"/>
            </a:lnRef>
            <a:fillRef idx="0">
              <a:scrgbClr r="0" g="0" b="0"/>
            </a:fillRef>
            <a:effectRef idx="0">
              <a:scrgbClr r="0" g="0" b="0"/>
            </a:effectRef>
            <a:fontRef idx="minor"/>
          </p:style>
        </p:sp>
        <p:sp>
          <p:nvSpPr>
            <p:cNvPr id="608" name="Google Shape;676;p22_0"/>
            <p:cNvSpPr/>
            <p:nvPr/>
          </p:nvSpPr>
          <p:spPr>
            <a:xfrm>
              <a:off x="2219400" y="2583720"/>
              <a:ext cx="1069920" cy="932040"/>
            </a:xfrm>
            <a:custGeom>
              <a:avLst/>
              <a:gdLst/>
              <a:ahLst/>
              <a:cxnLst/>
              <a:rect l="l" t="t" r="r" b="b"/>
              <a:pathLst>
                <a:path w="31245" h="27213">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609" name="Google Shape;677;p22_0"/>
            <p:cNvSpPr/>
            <p:nvPr/>
          </p:nvSpPr>
          <p:spPr>
            <a:xfrm>
              <a:off x="2433240" y="2442960"/>
              <a:ext cx="182520" cy="47880"/>
            </a:xfrm>
            <a:custGeom>
              <a:avLst/>
              <a:gdLst/>
              <a:ahLst/>
              <a:cxnLst/>
              <a:rect l="l" t="t" r="r" b="b"/>
              <a:pathLst>
                <a:path w="5336" h="1409">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w="0">
              <a:noFill/>
            </a:ln>
          </p:spPr>
          <p:style>
            <a:lnRef idx="0">
              <a:scrgbClr r="0" g="0" b="0"/>
            </a:lnRef>
            <a:fillRef idx="0">
              <a:scrgbClr r="0" g="0" b="0"/>
            </a:fillRef>
            <a:effectRef idx="0">
              <a:scrgbClr r="0" g="0" b="0"/>
            </a:effectRef>
            <a:fontRef idx="minor"/>
          </p:style>
        </p:sp>
        <p:sp>
          <p:nvSpPr>
            <p:cNvPr id="610" name="Google Shape;678;p22_0"/>
            <p:cNvSpPr/>
            <p:nvPr/>
          </p:nvSpPr>
          <p:spPr>
            <a:xfrm>
              <a:off x="3111120" y="1828080"/>
              <a:ext cx="263160" cy="487080"/>
            </a:xfrm>
            <a:custGeom>
              <a:avLst/>
              <a:gdLst/>
              <a:ahLst/>
              <a:cxnLst/>
              <a:rect l="l" t="t" r="r" b="b"/>
              <a:pathLst>
                <a:path w="7693" h="14224">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w="0">
              <a:noFill/>
            </a:ln>
          </p:spPr>
          <p:style>
            <a:lnRef idx="0">
              <a:scrgbClr r="0" g="0" b="0"/>
            </a:lnRef>
            <a:fillRef idx="0">
              <a:scrgbClr r="0" g="0" b="0"/>
            </a:fillRef>
            <a:effectRef idx="0">
              <a:scrgbClr r="0" g="0" b="0"/>
            </a:effectRef>
            <a:fontRef idx="minor"/>
          </p:style>
        </p:sp>
        <p:sp>
          <p:nvSpPr>
            <p:cNvPr id="611" name="Google Shape;679;p22_0"/>
            <p:cNvSpPr/>
            <p:nvPr/>
          </p:nvSpPr>
          <p:spPr>
            <a:xfrm>
              <a:off x="1774440" y="2464200"/>
              <a:ext cx="361440" cy="73800"/>
            </a:xfrm>
            <a:custGeom>
              <a:avLst/>
              <a:gdLst/>
              <a:ahLst/>
              <a:cxnLst/>
              <a:rect l="l" t="t" r="r" b="b"/>
              <a:pathLst>
                <a:path w="10566" h="2166">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612" name="Google Shape;680;p22_0"/>
            <p:cNvSpPr/>
            <p:nvPr/>
          </p:nvSpPr>
          <p:spPr>
            <a:xfrm>
              <a:off x="1686600" y="2279880"/>
              <a:ext cx="273240" cy="257760"/>
            </a:xfrm>
            <a:custGeom>
              <a:avLst/>
              <a:gdLst/>
              <a:ahLst/>
              <a:cxnLst/>
              <a:rect l="l" t="t" r="r" b="b"/>
              <a:pathLst>
                <a:path w="7989" h="7539">
                  <a:moveTo>
                    <a:pt x="1916" y="0"/>
                  </a:moveTo>
                  <a:lnTo>
                    <a:pt x="0" y="7538"/>
                  </a:lnTo>
                  <a:lnTo>
                    <a:pt x="6073" y="7538"/>
                  </a:lnTo>
                  <a:lnTo>
                    <a:pt x="7989" y="0"/>
                  </a:lnTo>
                  <a:close/>
                </a:path>
              </a:pathLst>
            </a:custGeom>
            <a:solidFill>
              <a:srgbClr val="CCCCCC"/>
            </a:solidFill>
            <a:ln w="0">
              <a:noFill/>
            </a:ln>
          </p:spPr>
          <p:style>
            <a:lnRef idx="0">
              <a:scrgbClr r="0" g="0" b="0"/>
            </a:lnRef>
            <a:fillRef idx="0">
              <a:scrgbClr r="0" g="0" b="0"/>
            </a:fillRef>
            <a:effectRef idx="0">
              <a:scrgbClr r="0" g="0" b="0"/>
            </a:effectRef>
            <a:fontRef idx="minor"/>
          </p:style>
        </p:sp>
        <p:sp>
          <p:nvSpPr>
            <p:cNvPr id="613" name="Google Shape;681;p22_0"/>
            <p:cNvSpPr/>
            <p:nvPr/>
          </p:nvSpPr>
          <p:spPr>
            <a:xfrm>
              <a:off x="1276560" y="1594440"/>
              <a:ext cx="1137240" cy="734400"/>
            </a:xfrm>
            <a:custGeom>
              <a:avLst/>
              <a:gdLst/>
              <a:ahLst/>
              <a:cxnLst/>
              <a:rect l="l" t="t" r="r" b="b"/>
              <a:pathLst>
                <a:path w="33209" h="21446">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614" name="Google Shape;682;p22_0"/>
            <p:cNvSpPr/>
            <p:nvPr/>
          </p:nvSpPr>
          <p:spPr>
            <a:xfrm>
              <a:off x="2234160" y="1594440"/>
              <a:ext cx="179640" cy="734400"/>
            </a:xfrm>
            <a:custGeom>
              <a:avLst/>
              <a:gdLst/>
              <a:ahLst/>
              <a:cxnLst/>
              <a:rect l="l" t="t" r="r" b="b"/>
              <a:pathLst>
                <a:path w="5250" h="21446">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615" name="Google Shape;683;p22_0"/>
            <p:cNvSpPr/>
            <p:nvPr/>
          </p:nvSpPr>
          <p:spPr>
            <a:xfrm>
              <a:off x="1044720" y="2630160"/>
              <a:ext cx="1907280" cy="41040"/>
            </a:xfrm>
            <a:custGeom>
              <a:avLst/>
              <a:gdLst/>
              <a:ahLst/>
              <a:cxnLst/>
              <a:rect l="l" t="t" r="r" b="b"/>
              <a:pathLst>
                <a:path w="55688" h="1208">
                  <a:moveTo>
                    <a:pt x="1" y="0"/>
                  </a:moveTo>
                  <a:lnTo>
                    <a:pt x="1" y="1207"/>
                  </a:lnTo>
                  <a:lnTo>
                    <a:pt x="55688" y="1207"/>
                  </a:lnTo>
                  <a:lnTo>
                    <a:pt x="55688"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16" name="Google Shape;684;p22_0"/>
            <p:cNvSpPr/>
            <p:nvPr/>
          </p:nvSpPr>
          <p:spPr>
            <a:xfrm>
              <a:off x="797760" y="2598120"/>
              <a:ext cx="493920" cy="1361880"/>
            </a:xfrm>
            <a:custGeom>
              <a:avLst/>
              <a:gdLst/>
              <a:ahLst/>
              <a:cxnLst/>
              <a:rect l="l" t="t" r="r" b="b"/>
              <a:pathLst>
                <a:path w="14425" h="39760">
                  <a:moveTo>
                    <a:pt x="10661" y="1"/>
                  </a:moveTo>
                  <a:lnTo>
                    <a:pt x="0" y="39759"/>
                  </a:lnTo>
                  <a:lnTo>
                    <a:pt x="1351" y="39759"/>
                  </a:lnTo>
                  <a:lnTo>
                    <a:pt x="14425" y="365"/>
                  </a:lnTo>
                  <a:lnTo>
                    <a:pt x="10661"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17" name="Google Shape;685;p22_0"/>
            <p:cNvSpPr/>
            <p:nvPr/>
          </p:nvSpPr>
          <p:spPr>
            <a:xfrm>
              <a:off x="2678040" y="2598120"/>
              <a:ext cx="493920" cy="1361880"/>
            </a:xfrm>
            <a:custGeom>
              <a:avLst/>
              <a:gdLst/>
              <a:ahLst/>
              <a:cxnLst/>
              <a:rect l="l" t="t" r="r" b="b"/>
              <a:pathLst>
                <a:path w="14426" h="39760">
                  <a:moveTo>
                    <a:pt x="3765" y="1"/>
                  </a:moveTo>
                  <a:lnTo>
                    <a:pt x="1" y="365"/>
                  </a:lnTo>
                  <a:lnTo>
                    <a:pt x="13075" y="39759"/>
                  </a:lnTo>
                  <a:lnTo>
                    <a:pt x="14425" y="39759"/>
                  </a:lnTo>
                  <a:lnTo>
                    <a:pt x="3765"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18" name="Google Shape;686;p22_0"/>
            <p:cNvSpPr/>
            <p:nvPr/>
          </p:nvSpPr>
          <p:spPr>
            <a:xfrm>
              <a:off x="950400" y="2533680"/>
              <a:ext cx="2102040" cy="105480"/>
            </a:xfrm>
            <a:custGeom>
              <a:avLst/>
              <a:gdLst/>
              <a:ahLst/>
              <a:cxnLst/>
              <a:rect l="l" t="t" r="r" b="b"/>
              <a:pathLst>
                <a:path w="61367" h="3085">
                  <a:moveTo>
                    <a:pt x="0" y="0"/>
                  </a:moveTo>
                  <a:lnTo>
                    <a:pt x="0" y="3084"/>
                  </a:lnTo>
                  <a:lnTo>
                    <a:pt x="61367" y="3084"/>
                  </a:lnTo>
                  <a:lnTo>
                    <a:pt x="61367" y="0"/>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619" name="Google Shape;687;p22_0"/>
            <p:cNvSpPr/>
            <p:nvPr/>
          </p:nvSpPr>
          <p:spPr>
            <a:xfrm>
              <a:off x="2452680" y="1735560"/>
              <a:ext cx="196920" cy="43560"/>
            </a:xfrm>
            <a:custGeom>
              <a:avLst/>
              <a:gdLst/>
              <a:ahLst/>
              <a:cxnLst/>
              <a:rect l="l" t="t" r="r" b="b"/>
              <a:pathLst>
                <a:path w="5758" h="1284">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w="0">
              <a:noFill/>
            </a:ln>
          </p:spPr>
          <p:style>
            <a:lnRef idx="0">
              <a:scrgbClr r="0" g="0" b="0"/>
            </a:lnRef>
            <a:fillRef idx="0">
              <a:scrgbClr r="0" g="0" b="0"/>
            </a:fillRef>
            <a:effectRef idx="0">
              <a:scrgbClr r="0" g="0" b="0"/>
            </a:effectRef>
            <a:fontRef idx="minor"/>
          </p:style>
        </p:sp>
        <p:sp>
          <p:nvSpPr>
            <p:cNvPr id="620" name="Google Shape;688;p22_0"/>
            <p:cNvSpPr/>
            <p:nvPr/>
          </p:nvSpPr>
          <p:spPr>
            <a:xfrm>
              <a:off x="2449440" y="1826280"/>
              <a:ext cx="75960" cy="146880"/>
            </a:xfrm>
            <a:custGeom>
              <a:avLst/>
              <a:gdLst/>
              <a:ahLst/>
              <a:cxnLst/>
              <a:rect l="l" t="t" r="r" b="b"/>
              <a:pathLst>
                <a:path w="2223" h="4302">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w="0">
              <a:noFill/>
            </a:ln>
          </p:spPr>
          <p:style>
            <a:lnRef idx="0">
              <a:scrgbClr r="0" g="0" b="0"/>
            </a:lnRef>
            <a:fillRef idx="0">
              <a:scrgbClr r="0" g="0" b="0"/>
            </a:fillRef>
            <a:effectRef idx="0">
              <a:scrgbClr r="0" g="0" b="0"/>
            </a:effectRef>
            <a:fontRef idx="minor"/>
          </p:style>
        </p:sp>
      </p:grpSp>
      <p:sp>
        <p:nvSpPr>
          <p:cNvPr id="621" name="TextBox 620"/>
          <p:cNvSpPr txBox="1"/>
          <p:nvPr/>
        </p:nvSpPr>
        <p:spPr>
          <a:xfrm>
            <a:off x="3728970" y="1559284"/>
            <a:ext cx="5372427" cy="3393488"/>
          </a:xfrm>
          <a:prstGeom prst="rect">
            <a:avLst/>
          </a:prstGeom>
          <a:noFill/>
          <a:ln w="0">
            <a:noFill/>
          </a:ln>
        </p:spPr>
        <p:txBody>
          <a:bodyPr lIns="90000" tIns="45000" rIns="90000" bIns="45000">
            <a:noAutofit/>
          </a:bodyPr>
          <a:lstStyle/>
          <a:p>
            <a:pPr marL="342900" lvl="0" indent="-342900" algn="just">
              <a:spcBef>
                <a:spcPts val="1500"/>
              </a:spcBef>
              <a:spcAft>
                <a:spcPts val="0"/>
              </a:spcAft>
              <a:buFont typeface="Arial" panose="020B0604020202020204" pitchFamily="34" charset="0"/>
              <a:buChar char="•"/>
            </a:pPr>
            <a:r>
              <a:rPr lang="en-US" sz="1400" dirty="0">
                <a:solidFill>
                  <a:srgbClr val="212121"/>
                </a:solidFill>
                <a:effectLst/>
                <a:latin typeface="Gill Sans MT (Body)"/>
                <a:ea typeface="Times New Roman" panose="02020603050405020304" pitchFamily="18" charset="0"/>
                <a:cs typeface="Times New Roman" panose="02020603050405020304" pitchFamily="18" charset="0"/>
              </a:rPr>
              <a:t>Boost Productivity Across the Board</a:t>
            </a:r>
            <a:endParaRPr lang="en-IN" sz="1400" dirty="0">
              <a:solidFill>
                <a:srgbClr val="1F3763"/>
              </a:solidFill>
              <a:effectLst/>
              <a:latin typeface="Gill Sans MT (Body)"/>
              <a:ea typeface="Times New Roman" panose="02020603050405020304" pitchFamily="18" charset="0"/>
              <a:cs typeface="Times New Roman" panose="02020603050405020304" pitchFamily="18" charset="0"/>
            </a:endParaRPr>
          </a:p>
          <a:p>
            <a:pPr marL="342900" lvl="0" indent="-342900" algn="just">
              <a:spcBef>
                <a:spcPts val="1500"/>
              </a:spcBef>
              <a:spcAft>
                <a:spcPts val="0"/>
              </a:spcAft>
              <a:buFont typeface="Arial" panose="020B0604020202020204" pitchFamily="34" charset="0"/>
              <a:buChar char="•"/>
            </a:pPr>
            <a:r>
              <a:rPr lang="en-US" sz="1400" dirty="0">
                <a:solidFill>
                  <a:srgbClr val="212121"/>
                </a:solidFill>
                <a:effectLst/>
                <a:latin typeface="Gill Sans MT (Body)"/>
                <a:ea typeface="Times New Roman" panose="02020603050405020304" pitchFamily="18" charset="0"/>
                <a:cs typeface="Times New Roman" panose="02020603050405020304" pitchFamily="18" charset="0"/>
              </a:rPr>
              <a:t>Improve Efficiency to Generate Savings</a:t>
            </a:r>
            <a:endParaRPr lang="en-IN" sz="1400" dirty="0">
              <a:solidFill>
                <a:srgbClr val="1F3763"/>
              </a:solidFill>
              <a:effectLst/>
              <a:latin typeface="Gill Sans MT (Body)"/>
              <a:ea typeface="Times New Roman" panose="02020603050405020304" pitchFamily="18" charset="0"/>
              <a:cs typeface="Times New Roman" panose="02020603050405020304" pitchFamily="18" charset="0"/>
            </a:endParaRPr>
          </a:p>
          <a:p>
            <a:pPr marL="342900" lvl="0" indent="-342900" algn="just">
              <a:spcBef>
                <a:spcPts val="1500"/>
              </a:spcBef>
              <a:spcAft>
                <a:spcPts val="0"/>
              </a:spcAft>
              <a:buFont typeface="Arial" panose="020B0604020202020204" pitchFamily="34" charset="0"/>
              <a:buChar char="•"/>
            </a:pPr>
            <a:r>
              <a:rPr lang="en-US" sz="1400" dirty="0">
                <a:solidFill>
                  <a:srgbClr val="212121"/>
                </a:solidFill>
                <a:effectLst/>
                <a:latin typeface="Gill Sans MT (Body)"/>
                <a:ea typeface="Times New Roman" panose="02020603050405020304" pitchFamily="18" charset="0"/>
                <a:cs typeface="Times New Roman" panose="02020603050405020304" pitchFamily="18" charset="0"/>
              </a:rPr>
              <a:t>Hit Accuracy Goals with Reliable Consistency</a:t>
            </a:r>
            <a:endParaRPr lang="en-IN" sz="1400" dirty="0">
              <a:solidFill>
                <a:srgbClr val="1F3763"/>
              </a:solidFill>
              <a:effectLst/>
              <a:latin typeface="Gill Sans MT (Body)"/>
              <a:ea typeface="Times New Roman" panose="02020603050405020304" pitchFamily="18" charset="0"/>
              <a:cs typeface="Times New Roman" panose="02020603050405020304" pitchFamily="18" charset="0"/>
            </a:endParaRPr>
          </a:p>
          <a:p>
            <a:pPr marL="342900" lvl="0" indent="-342900" algn="just">
              <a:spcBef>
                <a:spcPts val="1500"/>
              </a:spcBef>
              <a:spcAft>
                <a:spcPts val="0"/>
              </a:spcAft>
              <a:buFont typeface="Arial" panose="020B0604020202020204" pitchFamily="34" charset="0"/>
              <a:buChar char="•"/>
            </a:pPr>
            <a:r>
              <a:rPr lang="en-US" sz="1400" dirty="0">
                <a:solidFill>
                  <a:srgbClr val="212121"/>
                </a:solidFill>
                <a:effectLst/>
                <a:latin typeface="Gill Sans MT (Body)"/>
                <a:ea typeface="Times New Roman" panose="02020603050405020304" pitchFamily="18" charset="0"/>
                <a:cs typeface="Times New Roman" panose="02020603050405020304" pitchFamily="18" charset="0"/>
              </a:rPr>
              <a:t>Improve Business Data Security</a:t>
            </a:r>
            <a:endParaRPr lang="en-IN" sz="1400" dirty="0">
              <a:solidFill>
                <a:srgbClr val="1F3763"/>
              </a:solidFill>
              <a:effectLst/>
              <a:latin typeface="Gill Sans MT (Body)"/>
              <a:ea typeface="Times New Roman" panose="02020603050405020304" pitchFamily="18" charset="0"/>
              <a:cs typeface="Times New Roman" panose="02020603050405020304" pitchFamily="18" charset="0"/>
            </a:endParaRPr>
          </a:p>
          <a:p>
            <a:pPr marL="342900" lvl="0" indent="-342900">
              <a:spcBef>
                <a:spcPts val="1500"/>
              </a:spcBef>
              <a:spcAft>
                <a:spcPts val="0"/>
              </a:spcAft>
              <a:buFont typeface="Arial" panose="020B0604020202020204" pitchFamily="34" charset="0"/>
              <a:buChar char="•"/>
            </a:pPr>
            <a:r>
              <a:rPr lang="en-US" sz="1400" dirty="0">
                <a:solidFill>
                  <a:srgbClr val="212121"/>
                </a:solidFill>
                <a:effectLst/>
                <a:latin typeface="Gill Sans MT (Body)"/>
                <a:ea typeface="Times New Roman" panose="02020603050405020304" pitchFamily="18" charset="0"/>
                <a:cs typeface="Times New Roman" panose="02020603050405020304" pitchFamily="18" charset="0"/>
              </a:rPr>
              <a:t>Seize Opportunities for Scale</a:t>
            </a:r>
            <a:endParaRPr lang="en-IN" sz="1400" dirty="0">
              <a:solidFill>
                <a:srgbClr val="1F3763"/>
              </a:solidFill>
              <a:effectLst/>
              <a:latin typeface="Gill Sans MT (Body)"/>
              <a:ea typeface="Times New Roman" panose="02020603050405020304" pitchFamily="18" charset="0"/>
              <a:cs typeface="Times New Roman" panose="02020603050405020304" pitchFamily="18" charset="0"/>
            </a:endParaRPr>
          </a:p>
          <a:p>
            <a:pPr marL="342900" lvl="0" indent="-342900" algn="just">
              <a:spcBef>
                <a:spcPts val="1500"/>
              </a:spcBef>
              <a:spcAft>
                <a:spcPts val="0"/>
              </a:spcAft>
              <a:buFont typeface="Arial" panose="020B0604020202020204" pitchFamily="34" charset="0"/>
              <a:buChar char="•"/>
            </a:pPr>
            <a:r>
              <a:rPr lang="en-US" sz="1400" dirty="0">
                <a:solidFill>
                  <a:srgbClr val="212121"/>
                </a:solidFill>
                <a:effectLst/>
                <a:latin typeface="Gill Sans MT (Body)"/>
                <a:ea typeface="Times New Roman" panose="02020603050405020304" pitchFamily="18" charset="0"/>
                <a:cs typeface="Times New Roman" panose="02020603050405020304" pitchFamily="18" charset="0"/>
              </a:rPr>
              <a:t>Produce Data for Important Analytics</a:t>
            </a:r>
            <a:endParaRPr lang="en-IN" sz="1400" dirty="0">
              <a:solidFill>
                <a:srgbClr val="1F3763"/>
              </a:solidFill>
              <a:effectLst/>
              <a:latin typeface="Gill Sans MT (Body)"/>
              <a:ea typeface="Times New Roman" panose="02020603050405020304" pitchFamily="18" charset="0"/>
              <a:cs typeface="Times New Roman" panose="02020603050405020304" pitchFamily="18" charset="0"/>
            </a:endParaRPr>
          </a:p>
          <a:p>
            <a:pPr marL="342900" lvl="0" indent="-342900" algn="just">
              <a:spcBef>
                <a:spcPts val="1500"/>
              </a:spcBef>
              <a:spcAft>
                <a:spcPts val="0"/>
              </a:spcAft>
              <a:buFont typeface="Arial" panose="020B0604020202020204" pitchFamily="34" charset="0"/>
              <a:buChar char="•"/>
            </a:pPr>
            <a:r>
              <a:rPr lang="en-US" sz="1400" dirty="0">
                <a:solidFill>
                  <a:srgbClr val="212121"/>
                </a:solidFill>
                <a:effectLst/>
                <a:latin typeface="Gill Sans MT (Body)"/>
                <a:ea typeface="Times New Roman" panose="02020603050405020304" pitchFamily="18" charset="0"/>
                <a:cs typeface="Times New Roman" panose="02020603050405020304" pitchFamily="18" charset="0"/>
              </a:rPr>
              <a:t>Create a Better Customer Service Experience</a:t>
            </a:r>
            <a:endParaRPr lang="en-IN" sz="1400" dirty="0">
              <a:solidFill>
                <a:srgbClr val="1F3763"/>
              </a:solidFill>
              <a:effectLst/>
              <a:latin typeface="Gill Sans MT (Body)"/>
              <a:ea typeface="Times New Roman" panose="02020603050405020304" pitchFamily="18" charset="0"/>
              <a:cs typeface="Times New Roman" panose="02020603050405020304" pitchFamily="18" charset="0"/>
            </a:endParaRPr>
          </a:p>
          <a:p>
            <a:pPr marL="342900" lvl="0" indent="-342900" algn="just">
              <a:spcBef>
                <a:spcPts val="1500"/>
              </a:spcBef>
              <a:spcAft>
                <a:spcPts val="0"/>
              </a:spcAft>
              <a:buFont typeface="Arial" panose="020B0604020202020204" pitchFamily="34" charset="0"/>
              <a:buChar char="•"/>
            </a:pPr>
            <a:r>
              <a:rPr lang="en-US" sz="1400" dirty="0">
                <a:solidFill>
                  <a:srgbClr val="212121"/>
                </a:solidFill>
                <a:effectLst/>
                <a:latin typeface="Gill Sans MT (Body)"/>
                <a:ea typeface="Times New Roman" panose="02020603050405020304" pitchFamily="18" charset="0"/>
                <a:cs typeface="Times New Roman" panose="02020603050405020304" pitchFamily="18" charset="0"/>
              </a:rPr>
              <a:t>Automate in Non-Disruptive Ways</a:t>
            </a:r>
            <a:endParaRPr lang="en-IN" sz="1400" dirty="0">
              <a:solidFill>
                <a:srgbClr val="1F3763"/>
              </a:solidFill>
              <a:effectLst/>
              <a:latin typeface="Gill Sans MT (Body)"/>
              <a:ea typeface="Times New Roman" panose="02020603050405020304" pitchFamily="18" charset="0"/>
              <a:cs typeface="Times New Roman" panose="02020603050405020304" pitchFamily="18" charset="0"/>
            </a:endParaRPr>
          </a:p>
        </p:txBody>
      </p:sp>
      <p:sp>
        <p:nvSpPr>
          <p:cNvPr id="622" name="TextBox 621"/>
          <p:cNvSpPr txBox="1"/>
          <p:nvPr/>
        </p:nvSpPr>
        <p:spPr>
          <a:xfrm>
            <a:off x="3343050" y="676924"/>
            <a:ext cx="2656344" cy="459360"/>
          </a:xfrm>
          <a:prstGeom prst="rect">
            <a:avLst/>
          </a:prstGeom>
          <a:noFill/>
          <a:ln w="0">
            <a:noFill/>
          </a:ln>
        </p:spPr>
        <p:txBody>
          <a:bodyPr lIns="90000" tIns="45000" rIns="90000" bIns="45000">
            <a:noAutofit/>
          </a:bodyPr>
          <a:lstStyle/>
          <a:p>
            <a:r>
              <a:rPr lang="en-IN" sz="2600" b="1" strike="noStrike" spc="-1" dirty="0">
                <a:solidFill>
                  <a:schemeClr val="bg1"/>
                </a:solidFill>
                <a:latin typeface="Gill Sans MT (Body)"/>
              </a:rPr>
              <a:t>OBJECTIVE</a:t>
            </a:r>
            <a:endParaRPr lang="en-IN" sz="2600" b="0" strike="noStrike" spc="-1" dirty="0">
              <a:solidFill>
                <a:schemeClr val="bg1"/>
              </a:solidFill>
              <a:latin typeface="Gill Sans MT (Bod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3" name="Google Shape;493;p19"/>
          <p:cNvGrpSpPr/>
          <p:nvPr/>
        </p:nvGrpSpPr>
        <p:grpSpPr>
          <a:xfrm>
            <a:off x="7020000" y="540000"/>
            <a:ext cx="1620000" cy="4273560"/>
            <a:chOff x="7020000" y="540000"/>
            <a:chExt cx="1620000" cy="4273560"/>
          </a:xfrm>
        </p:grpSpPr>
        <p:grpSp>
          <p:nvGrpSpPr>
            <p:cNvPr id="624" name="Google Shape;494;p19_0"/>
            <p:cNvGrpSpPr/>
            <p:nvPr/>
          </p:nvGrpSpPr>
          <p:grpSpPr>
            <a:xfrm>
              <a:off x="7020000" y="540000"/>
              <a:ext cx="1620000" cy="4273560"/>
              <a:chOff x="7020000" y="540000"/>
              <a:chExt cx="1620000" cy="4273560"/>
            </a:xfrm>
          </p:grpSpPr>
          <p:sp>
            <p:nvSpPr>
              <p:cNvPr id="625" name="Google Shape;495;p19_0"/>
              <p:cNvSpPr/>
              <p:nvPr/>
            </p:nvSpPr>
            <p:spPr>
              <a:xfrm>
                <a:off x="7323120" y="2841480"/>
                <a:ext cx="246240" cy="1103760"/>
              </a:xfrm>
              <a:custGeom>
                <a:avLst/>
                <a:gdLst/>
                <a:ahLst/>
                <a:cxnLst/>
                <a:rect l="l" t="t" r="r" b="b"/>
                <a:pathLst>
                  <a:path w="6277" h="28077">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w="0">
                <a:noFill/>
              </a:ln>
            </p:spPr>
            <p:style>
              <a:lnRef idx="0">
                <a:scrgbClr r="0" g="0" b="0"/>
              </a:lnRef>
              <a:fillRef idx="0">
                <a:scrgbClr r="0" g="0" b="0"/>
              </a:fillRef>
              <a:effectRef idx="0">
                <a:scrgbClr r="0" g="0" b="0"/>
              </a:effectRef>
              <a:fontRef idx="minor"/>
            </p:style>
          </p:sp>
          <p:sp>
            <p:nvSpPr>
              <p:cNvPr id="626" name="Google Shape;496;p19_0"/>
              <p:cNvSpPr/>
              <p:nvPr/>
            </p:nvSpPr>
            <p:spPr>
              <a:xfrm>
                <a:off x="7674120" y="3108240"/>
                <a:ext cx="198720" cy="550080"/>
              </a:xfrm>
              <a:custGeom>
                <a:avLst/>
                <a:gdLst/>
                <a:ahLst/>
                <a:cxnLst/>
                <a:rect l="l" t="t" r="r" b="b"/>
                <a:pathLst>
                  <a:path w="5066" h="14003">
                    <a:moveTo>
                      <a:pt x="0" y="0"/>
                    </a:moveTo>
                    <a:lnTo>
                      <a:pt x="0" y="14003"/>
                    </a:lnTo>
                    <a:lnTo>
                      <a:pt x="5066" y="14003"/>
                    </a:lnTo>
                    <a:lnTo>
                      <a:pt x="5066" y="0"/>
                    </a:lnTo>
                    <a:close/>
                  </a:path>
                </a:pathLst>
              </a:custGeom>
              <a:solidFill>
                <a:srgbClr val="727176"/>
              </a:solidFill>
              <a:ln w="0">
                <a:noFill/>
              </a:ln>
            </p:spPr>
            <p:style>
              <a:lnRef idx="0">
                <a:scrgbClr r="0" g="0" b="0"/>
              </a:lnRef>
              <a:fillRef idx="0">
                <a:scrgbClr r="0" g="0" b="0"/>
              </a:fillRef>
              <a:effectRef idx="0">
                <a:scrgbClr r="0" g="0" b="0"/>
              </a:effectRef>
              <a:fontRef idx="minor"/>
            </p:style>
          </p:sp>
          <p:sp>
            <p:nvSpPr>
              <p:cNvPr id="627" name="Google Shape;497;p19_0"/>
              <p:cNvSpPr/>
              <p:nvPr/>
            </p:nvSpPr>
            <p:spPr>
              <a:xfrm>
                <a:off x="8011080" y="3072600"/>
                <a:ext cx="198360" cy="585720"/>
              </a:xfrm>
              <a:custGeom>
                <a:avLst/>
                <a:gdLst/>
                <a:ahLst/>
                <a:cxnLst/>
                <a:rect l="l" t="t" r="r" b="b"/>
                <a:pathLst>
                  <a:path w="5067" h="14900">
                    <a:moveTo>
                      <a:pt x="0" y="1"/>
                    </a:moveTo>
                    <a:lnTo>
                      <a:pt x="0" y="14900"/>
                    </a:lnTo>
                    <a:lnTo>
                      <a:pt x="5066" y="14900"/>
                    </a:lnTo>
                    <a:lnTo>
                      <a:pt x="5066" y="1"/>
                    </a:lnTo>
                    <a:close/>
                  </a:path>
                </a:pathLst>
              </a:custGeom>
              <a:solidFill>
                <a:srgbClr val="727176"/>
              </a:solidFill>
              <a:ln w="0">
                <a:noFill/>
              </a:ln>
            </p:spPr>
            <p:style>
              <a:lnRef idx="0">
                <a:scrgbClr r="0" g="0" b="0"/>
              </a:lnRef>
              <a:fillRef idx="0">
                <a:scrgbClr r="0" g="0" b="0"/>
              </a:fillRef>
              <a:effectRef idx="0">
                <a:scrgbClr r="0" g="0" b="0"/>
              </a:effectRef>
              <a:fontRef idx="minor"/>
            </p:style>
          </p:sp>
          <p:sp>
            <p:nvSpPr>
              <p:cNvPr id="628" name="Google Shape;498;p19_0"/>
              <p:cNvSpPr/>
              <p:nvPr/>
            </p:nvSpPr>
            <p:spPr>
              <a:xfrm>
                <a:off x="7551720" y="3535920"/>
                <a:ext cx="788400" cy="1277640"/>
              </a:xfrm>
              <a:custGeom>
                <a:avLst/>
                <a:gdLst/>
                <a:ahLst/>
                <a:cxnLst/>
                <a:rect l="l" t="t" r="r" b="b"/>
                <a:pathLst>
                  <a:path w="20065" h="32502">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629" name="Google Shape;499;p19_0"/>
              <p:cNvSpPr/>
              <p:nvPr/>
            </p:nvSpPr>
            <p:spPr>
              <a:xfrm>
                <a:off x="7551720" y="3047400"/>
                <a:ext cx="788400" cy="218880"/>
              </a:xfrm>
              <a:custGeom>
                <a:avLst/>
                <a:gdLst/>
                <a:ahLst/>
                <a:cxnLst/>
                <a:rect l="l" t="t" r="r" b="b"/>
                <a:pathLst>
                  <a:path w="20065" h="5579">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w="0">
                <a:noFill/>
              </a:ln>
            </p:spPr>
            <p:style>
              <a:lnRef idx="0">
                <a:scrgbClr r="0" g="0" b="0"/>
              </a:lnRef>
              <a:fillRef idx="0">
                <a:scrgbClr r="0" g="0" b="0"/>
              </a:fillRef>
              <a:effectRef idx="0">
                <a:scrgbClr r="0" g="0" b="0"/>
              </a:effectRef>
              <a:fontRef idx="minor"/>
            </p:style>
          </p:sp>
          <p:sp>
            <p:nvSpPr>
              <p:cNvPr id="630" name="Google Shape;500;p19_0"/>
              <p:cNvSpPr/>
              <p:nvPr/>
            </p:nvSpPr>
            <p:spPr>
              <a:xfrm>
                <a:off x="7213680" y="1674720"/>
                <a:ext cx="1426320" cy="1479600"/>
              </a:xfrm>
              <a:custGeom>
                <a:avLst/>
                <a:gdLst/>
                <a:ahLst/>
                <a:cxnLst/>
                <a:rect l="l" t="t" r="r" b="b"/>
                <a:pathLst>
                  <a:path w="36288" h="37639">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631" name="Google Shape;501;p19_0"/>
              <p:cNvSpPr/>
              <p:nvPr/>
            </p:nvSpPr>
            <p:spPr>
              <a:xfrm>
                <a:off x="7470360" y="1834560"/>
                <a:ext cx="903960" cy="903960"/>
              </a:xfrm>
              <a:custGeom>
                <a:avLst/>
                <a:gdLst/>
                <a:ahLst/>
                <a:cxnLst/>
                <a:rect l="l" t="t" r="r" b="b"/>
                <a:pathLst>
                  <a:path w="22996" h="22996">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632" name="Google Shape;502;p19_0"/>
              <p:cNvSpPr/>
              <p:nvPr/>
            </p:nvSpPr>
            <p:spPr>
              <a:xfrm>
                <a:off x="7649280" y="2013840"/>
                <a:ext cx="545760" cy="545760"/>
              </a:xfrm>
              <a:custGeom>
                <a:avLst/>
                <a:gdLst/>
                <a:ahLst/>
                <a:cxnLst/>
                <a:rect l="l" t="t" r="r" b="b"/>
                <a:pathLst>
                  <a:path w="13890" h="1389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w="0">
                <a:noFill/>
              </a:ln>
            </p:spPr>
            <p:style>
              <a:lnRef idx="0">
                <a:scrgbClr r="0" g="0" b="0"/>
              </a:lnRef>
              <a:fillRef idx="0">
                <a:scrgbClr r="0" g="0" b="0"/>
              </a:fillRef>
              <a:effectRef idx="0">
                <a:scrgbClr r="0" g="0" b="0"/>
              </a:effectRef>
              <a:fontRef idx="minor"/>
            </p:style>
          </p:sp>
          <p:sp>
            <p:nvSpPr>
              <p:cNvPr id="633" name="Google Shape;503;p19_0"/>
              <p:cNvSpPr/>
              <p:nvPr/>
            </p:nvSpPr>
            <p:spPr>
              <a:xfrm>
                <a:off x="7758000" y="2077920"/>
                <a:ext cx="119520" cy="119520"/>
              </a:xfrm>
              <a:custGeom>
                <a:avLst/>
                <a:gdLst/>
                <a:ahLst/>
                <a:cxnLst/>
                <a:rect l="l" t="t" r="r" b="b"/>
                <a:pathLst>
                  <a:path w="3046" h="3046">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34" name="Google Shape;504;p19_0"/>
              <p:cNvSpPr/>
              <p:nvPr/>
            </p:nvSpPr>
            <p:spPr>
              <a:xfrm>
                <a:off x="7020000" y="540000"/>
                <a:ext cx="572040" cy="1631880"/>
              </a:xfrm>
              <a:custGeom>
                <a:avLst/>
                <a:gdLst/>
                <a:ahLst/>
                <a:cxnLst/>
                <a:rect l="l" t="t" r="r" b="b"/>
                <a:pathLst>
                  <a:path w="14558" h="41509">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635" name="Google Shape;505;p19_0"/>
              <p:cNvSpPr/>
              <p:nvPr/>
            </p:nvSpPr>
            <p:spPr>
              <a:xfrm>
                <a:off x="7514640" y="540000"/>
                <a:ext cx="564480" cy="1414800"/>
              </a:xfrm>
              <a:custGeom>
                <a:avLst/>
                <a:gdLst/>
                <a:ahLst/>
                <a:cxnLst/>
                <a:rect l="l" t="t" r="r" b="b"/>
                <a:pathLst>
                  <a:path w="14359" h="35988">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w="0">
                <a:noFill/>
              </a:ln>
            </p:spPr>
            <p:style>
              <a:lnRef idx="0">
                <a:scrgbClr r="0" g="0" b="0"/>
              </a:lnRef>
              <a:fillRef idx="0">
                <a:scrgbClr r="0" g="0" b="0"/>
              </a:fillRef>
              <a:effectRef idx="0">
                <a:scrgbClr r="0" g="0" b="0"/>
              </a:effectRef>
              <a:fontRef idx="minor"/>
            </p:style>
          </p:sp>
          <p:sp>
            <p:nvSpPr>
              <p:cNvPr id="636" name="Google Shape;506;p19_0"/>
              <p:cNvSpPr/>
              <p:nvPr/>
            </p:nvSpPr>
            <p:spPr>
              <a:xfrm>
                <a:off x="7111800" y="1842840"/>
                <a:ext cx="680040" cy="830880"/>
              </a:xfrm>
              <a:custGeom>
                <a:avLst/>
                <a:gdLst/>
                <a:ahLst/>
                <a:cxnLst/>
                <a:rect l="l" t="t" r="r" b="b"/>
                <a:pathLst>
                  <a:path w="17305" h="21146">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37" name="Google Shape;507;p19_0"/>
              <p:cNvSpPr/>
              <p:nvPr/>
            </p:nvSpPr>
            <p:spPr>
              <a:xfrm>
                <a:off x="7922520" y="1241640"/>
                <a:ext cx="375840" cy="1145520"/>
              </a:xfrm>
              <a:custGeom>
                <a:avLst/>
                <a:gdLst/>
                <a:ahLst/>
                <a:cxnLst/>
                <a:rect l="l" t="t" r="r" b="b"/>
                <a:pathLst>
                  <a:path w="9577" h="29144">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38" name="Google Shape;508;p19_0"/>
              <p:cNvSpPr/>
              <p:nvPr/>
            </p:nvSpPr>
            <p:spPr>
              <a:xfrm>
                <a:off x="8285040" y="1274400"/>
                <a:ext cx="338400" cy="927360"/>
              </a:xfrm>
              <a:custGeom>
                <a:avLst/>
                <a:gdLst/>
                <a:ahLst/>
                <a:cxnLst/>
                <a:rect l="l" t="t" r="r" b="b"/>
                <a:pathLst>
                  <a:path w="8625" h="23595">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39" name="Google Shape;509;p19_0"/>
              <p:cNvSpPr/>
              <p:nvPr/>
            </p:nvSpPr>
            <p:spPr>
              <a:xfrm>
                <a:off x="8033040" y="1765440"/>
                <a:ext cx="136440" cy="406440"/>
              </a:xfrm>
              <a:custGeom>
                <a:avLst/>
                <a:gdLst/>
                <a:ahLst/>
                <a:cxnLst/>
                <a:rect l="l" t="t" r="r" b="b"/>
                <a:pathLst>
                  <a:path w="3487" h="10346">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640" name="Google Shape;510;p19_0"/>
              <p:cNvSpPr/>
              <p:nvPr/>
            </p:nvSpPr>
            <p:spPr>
              <a:xfrm>
                <a:off x="7412400" y="1983240"/>
                <a:ext cx="243720" cy="309600"/>
              </a:xfrm>
              <a:custGeom>
                <a:avLst/>
                <a:gdLst/>
                <a:ahLst/>
                <a:cxnLst/>
                <a:rect l="l" t="t" r="r" b="b"/>
                <a:pathLst>
                  <a:path w="6205" h="7884">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641" name="Google Shape;511;p19_0"/>
              <p:cNvSpPr/>
              <p:nvPr/>
            </p:nvSpPr>
            <p:spPr>
              <a:xfrm>
                <a:off x="8386200" y="1703160"/>
                <a:ext cx="136080" cy="406800"/>
              </a:xfrm>
              <a:custGeom>
                <a:avLst/>
                <a:gdLst/>
                <a:ahLst/>
                <a:cxnLst/>
                <a:rect l="l" t="t" r="r" b="b"/>
                <a:pathLst>
                  <a:path w="3473" h="10346">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chemeClr val="accent4"/>
              </a:solidFill>
              <a:ln w="0">
                <a:noFill/>
              </a:ln>
            </p:spPr>
            <p:style>
              <a:lnRef idx="0">
                <a:scrgbClr r="0" g="0" b="0"/>
              </a:lnRef>
              <a:fillRef idx="0">
                <a:scrgbClr r="0" g="0" b="0"/>
              </a:fillRef>
              <a:effectRef idx="0">
                <a:scrgbClr r="0" g="0" b="0"/>
              </a:effectRef>
              <a:fontRef idx="minor"/>
            </p:style>
          </p:sp>
          <p:sp>
            <p:nvSpPr>
              <p:cNvPr id="642" name="Google Shape;512;p19_0"/>
              <p:cNvSpPr/>
              <p:nvPr/>
            </p:nvSpPr>
            <p:spPr>
              <a:xfrm>
                <a:off x="7484760" y="2964240"/>
                <a:ext cx="967680" cy="1406160"/>
              </a:xfrm>
              <a:custGeom>
                <a:avLst/>
                <a:gdLst/>
                <a:ahLst/>
                <a:cxnLst/>
                <a:rect l="l" t="t" r="r" b="b"/>
                <a:pathLst>
                  <a:path w="24619" h="35775">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w="0">
                <a:noFill/>
              </a:ln>
            </p:spPr>
            <p:style>
              <a:lnRef idx="0">
                <a:scrgbClr r="0" g="0" b="0"/>
              </a:lnRef>
              <a:fillRef idx="0">
                <a:scrgbClr r="0" g="0" b="0"/>
              </a:fillRef>
              <a:effectRef idx="0">
                <a:scrgbClr r="0" g="0" b="0"/>
              </a:effectRef>
              <a:fontRef idx="minor"/>
            </p:style>
          </p:sp>
        </p:grpSp>
        <p:sp>
          <p:nvSpPr>
            <p:cNvPr id="643" name="Google Shape;513;p19_0"/>
            <p:cNvSpPr/>
            <p:nvPr/>
          </p:nvSpPr>
          <p:spPr>
            <a:xfrm>
              <a:off x="7278840" y="1034280"/>
              <a:ext cx="168480" cy="168480"/>
            </a:xfrm>
            <a:prstGeom prst="ellipse">
              <a:avLst/>
            </a:prstGeom>
            <a:noFill/>
            <a:ln w="0">
              <a:noFill/>
            </a:ln>
          </p:spPr>
          <p:style>
            <a:lnRef idx="0">
              <a:scrgbClr r="0" g="0" b="0"/>
            </a:lnRef>
            <a:fillRef idx="0">
              <a:scrgbClr r="0" g="0" b="0"/>
            </a:fillRef>
            <a:effectRef idx="0">
              <a:scrgbClr r="0" g="0" b="0"/>
            </a:effectRef>
            <a:fontRef idx="minor"/>
          </p:style>
        </p:sp>
        <p:sp>
          <p:nvSpPr>
            <p:cNvPr id="644" name="Google Shape;514;p19_0"/>
            <p:cNvSpPr/>
            <p:nvPr/>
          </p:nvSpPr>
          <p:spPr>
            <a:xfrm>
              <a:off x="7655760" y="1034280"/>
              <a:ext cx="168480" cy="168480"/>
            </a:xfrm>
            <a:prstGeom prst="ellipse">
              <a:avLst/>
            </a:prstGeom>
            <a:noFill/>
            <a:ln w="0">
              <a:noFill/>
            </a:ln>
          </p:spPr>
          <p:style>
            <a:lnRef idx="0">
              <a:scrgbClr r="0" g="0" b="0"/>
            </a:lnRef>
            <a:fillRef idx="0">
              <a:scrgbClr r="0" g="0" b="0"/>
            </a:fillRef>
            <a:effectRef idx="0">
              <a:scrgbClr r="0" g="0" b="0"/>
            </a:effectRef>
            <a:fontRef idx="minor"/>
          </p:style>
        </p:sp>
      </p:grpSp>
      <p:sp>
        <p:nvSpPr>
          <p:cNvPr id="645" name="TextBox 644"/>
          <p:cNvSpPr txBox="1"/>
          <p:nvPr/>
        </p:nvSpPr>
        <p:spPr>
          <a:xfrm>
            <a:off x="521494" y="1765440"/>
            <a:ext cx="5916026" cy="2949806"/>
          </a:xfrm>
          <a:prstGeom prst="rect">
            <a:avLst/>
          </a:prstGeom>
          <a:noFill/>
          <a:ln w="0">
            <a:noFill/>
          </a:ln>
        </p:spPr>
        <p:txBody>
          <a:bodyPr lIns="90000" tIns="45000" rIns="90000" bIns="45000">
            <a:noAutofit/>
          </a:bodyPr>
          <a:lstStyle/>
          <a:p>
            <a:pPr algn="just"/>
            <a:r>
              <a:rPr lang="en-IN" sz="1600" b="0" strike="noStrike" spc="-1" dirty="0"/>
              <a:t>How the combination of the two technologies would normally work is as follows. The role of RPA would be to structure and manage workflow for a process, extract needed information from multiple information systems, and perhaps make some simple decisions using rules. The RPA system would typically interact with a previously-created ML scoring application through the use of an API. The machine learning model, which would have been trained on data for which the outcomes are known, would use data that the RPA system pulled from transactional systems. Over time, the ML model could be retrained with new data. </a:t>
            </a:r>
          </a:p>
        </p:txBody>
      </p:sp>
      <p:sp>
        <p:nvSpPr>
          <p:cNvPr id="646" name="TextBox 645"/>
          <p:cNvSpPr txBox="1"/>
          <p:nvPr/>
        </p:nvSpPr>
        <p:spPr>
          <a:xfrm>
            <a:off x="3171788" y="659160"/>
            <a:ext cx="2651755" cy="459360"/>
          </a:xfrm>
          <a:prstGeom prst="rect">
            <a:avLst/>
          </a:prstGeom>
          <a:noFill/>
          <a:ln w="0">
            <a:noFill/>
          </a:ln>
        </p:spPr>
        <p:txBody>
          <a:bodyPr lIns="90000" tIns="45000" rIns="90000" bIns="45000">
            <a:noAutofit/>
          </a:bodyPr>
          <a:lstStyle/>
          <a:p>
            <a:r>
              <a:rPr lang="en-IN" sz="2600" b="1" strike="noStrike" spc="-1" dirty="0">
                <a:solidFill>
                  <a:schemeClr val="bg1"/>
                </a:solidFill>
              </a:rPr>
              <a:t>MOTIVATION</a:t>
            </a:r>
            <a:endParaRPr lang="en-IN" sz="2600" b="0" strike="noStrike" spc="-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C3BE6A-018D-0035-098B-B0C87F412352}"/>
              </a:ext>
            </a:extLst>
          </p:cNvPr>
          <p:cNvSpPr txBox="1"/>
          <p:nvPr/>
        </p:nvSpPr>
        <p:spPr>
          <a:xfrm>
            <a:off x="2144636" y="2217807"/>
            <a:ext cx="4854727" cy="707886"/>
          </a:xfrm>
          <a:prstGeom prst="rect">
            <a:avLst/>
          </a:prstGeom>
          <a:noFill/>
        </p:spPr>
        <p:txBody>
          <a:bodyPr wrap="none" rtlCol="0">
            <a:spAutoFit/>
          </a:bodyPr>
          <a:lstStyle/>
          <a:p>
            <a:pPr algn="ctr"/>
            <a:r>
              <a:rPr lang="en-US" sz="4000" dirty="0"/>
              <a:t>LITERATURE SURVEY</a:t>
            </a:r>
            <a:endParaRPr lang="en-IN" sz="4000" dirty="0"/>
          </a:p>
        </p:txBody>
      </p:sp>
    </p:spTree>
    <p:extLst>
      <p:ext uri="{BB962C8B-B14F-4D97-AF65-F5344CB8AC3E}">
        <p14:creationId xmlns:p14="http://schemas.microsoft.com/office/powerpoint/2010/main" val="31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11F0884-EE47-A2EE-F6C7-238809E2565E}"/>
              </a:ext>
            </a:extLst>
          </p:cNvPr>
          <p:cNvGraphicFramePr>
            <a:graphicFrameLocks noGrp="1"/>
          </p:cNvGraphicFramePr>
          <p:nvPr>
            <p:extLst>
              <p:ext uri="{D42A27DB-BD31-4B8C-83A1-F6EECF244321}">
                <p14:modId xmlns:p14="http://schemas.microsoft.com/office/powerpoint/2010/main" val="1346513414"/>
              </p:ext>
            </p:extLst>
          </p:nvPr>
        </p:nvGraphicFramePr>
        <p:xfrm>
          <a:off x="342271" y="453391"/>
          <a:ext cx="8466448" cy="4523162"/>
        </p:xfrm>
        <a:graphic>
          <a:graphicData uri="http://schemas.openxmlformats.org/drawingml/2006/table">
            <a:tbl>
              <a:tblPr firstRow="1" bandRow="1">
                <a:tableStyleId>{5C22544A-7EE6-4342-B048-85BDC9FD1C3A}</a:tableStyleId>
              </a:tblPr>
              <a:tblGrid>
                <a:gridCol w="532727">
                  <a:extLst>
                    <a:ext uri="{9D8B030D-6E8A-4147-A177-3AD203B41FA5}">
                      <a16:colId xmlns:a16="http://schemas.microsoft.com/office/drawing/2014/main" val="3317418154"/>
                    </a:ext>
                  </a:extLst>
                </a:gridCol>
                <a:gridCol w="2035842">
                  <a:extLst>
                    <a:ext uri="{9D8B030D-6E8A-4147-A177-3AD203B41FA5}">
                      <a16:colId xmlns:a16="http://schemas.microsoft.com/office/drawing/2014/main" val="1473435123"/>
                    </a:ext>
                  </a:extLst>
                </a:gridCol>
                <a:gridCol w="800100">
                  <a:extLst>
                    <a:ext uri="{9D8B030D-6E8A-4147-A177-3AD203B41FA5}">
                      <a16:colId xmlns:a16="http://schemas.microsoft.com/office/drawing/2014/main" val="4209058803"/>
                    </a:ext>
                  </a:extLst>
                </a:gridCol>
                <a:gridCol w="1813560">
                  <a:extLst>
                    <a:ext uri="{9D8B030D-6E8A-4147-A177-3AD203B41FA5}">
                      <a16:colId xmlns:a16="http://schemas.microsoft.com/office/drawing/2014/main" val="4273020218"/>
                    </a:ext>
                  </a:extLst>
                </a:gridCol>
                <a:gridCol w="1257300">
                  <a:extLst>
                    <a:ext uri="{9D8B030D-6E8A-4147-A177-3AD203B41FA5}">
                      <a16:colId xmlns:a16="http://schemas.microsoft.com/office/drawing/2014/main" val="3182710368"/>
                    </a:ext>
                  </a:extLst>
                </a:gridCol>
                <a:gridCol w="2026919">
                  <a:extLst>
                    <a:ext uri="{9D8B030D-6E8A-4147-A177-3AD203B41FA5}">
                      <a16:colId xmlns:a16="http://schemas.microsoft.com/office/drawing/2014/main" val="3198918860"/>
                    </a:ext>
                  </a:extLst>
                </a:gridCol>
              </a:tblGrid>
              <a:tr h="1334886">
                <a:tc>
                  <a:txBody>
                    <a:bodyPr/>
                    <a:lstStyle/>
                    <a:p>
                      <a:r>
                        <a:rPr lang="en-US" dirty="0"/>
                        <a:t>Sr.NO</a:t>
                      </a:r>
                      <a:endParaRPr lang="en-IN" dirty="0"/>
                    </a:p>
                  </a:txBody>
                  <a:tcPr/>
                </a:tc>
                <a:tc>
                  <a:txBody>
                    <a:bodyPr/>
                    <a:lstStyle/>
                    <a:p>
                      <a:r>
                        <a:rPr lang="en-US" dirty="0"/>
                        <a:t>Title of the Paper</a:t>
                      </a:r>
                      <a:endParaRPr lang="en-IN" dirty="0"/>
                    </a:p>
                  </a:txBody>
                  <a:tcPr/>
                </a:tc>
                <a:tc>
                  <a:txBody>
                    <a:bodyPr/>
                    <a:lstStyle/>
                    <a:p>
                      <a:r>
                        <a:rPr lang="en-US" dirty="0"/>
                        <a:t>Year of publication</a:t>
                      </a:r>
                      <a:endParaRPr lang="en-IN" dirty="0"/>
                    </a:p>
                  </a:txBody>
                  <a:tcPr/>
                </a:tc>
                <a:tc>
                  <a:txBody>
                    <a:bodyPr/>
                    <a:lstStyle/>
                    <a:p>
                      <a:r>
                        <a:rPr lang="en-US" dirty="0"/>
                        <a:t>Method /algorithm used</a:t>
                      </a:r>
                      <a:endParaRPr lang="en-IN" dirty="0"/>
                    </a:p>
                  </a:txBody>
                  <a:tcPr/>
                </a:tc>
                <a:tc>
                  <a:txBody>
                    <a:bodyPr/>
                    <a:lstStyle/>
                    <a:p>
                      <a:r>
                        <a:rPr lang="en-US" dirty="0"/>
                        <a:t>Features/advantages/results</a:t>
                      </a:r>
                      <a:endParaRPr lang="en-IN" dirty="0"/>
                    </a:p>
                  </a:txBody>
                  <a:tcPr/>
                </a:tc>
                <a:tc>
                  <a:txBody>
                    <a:bodyPr/>
                    <a:lstStyle/>
                    <a:p>
                      <a:r>
                        <a:rPr lang="en-IN" dirty="0"/>
                        <a:t>Limitation</a:t>
                      </a:r>
                    </a:p>
                  </a:txBody>
                  <a:tcPr/>
                </a:tc>
                <a:extLst>
                  <a:ext uri="{0D108BD9-81ED-4DB2-BD59-A6C34878D82A}">
                    <a16:rowId xmlns:a16="http://schemas.microsoft.com/office/drawing/2014/main" val="3052594124"/>
                  </a:ext>
                </a:extLst>
              </a:tr>
              <a:tr h="1450916">
                <a:tc>
                  <a:txBody>
                    <a:bodyPr/>
                    <a:lstStyle/>
                    <a:p>
                      <a:r>
                        <a:rPr lang="en-US" dirty="0"/>
                        <a:t>1</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350" kern="1200" dirty="0">
                          <a:solidFill>
                            <a:schemeClr val="dk1"/>
                          </a:solidFill>
                          <a:effectLst/>
                          <a:latin typeface="+mn-lt"/>
                          <a:ea typeface="+mn-ea"/>
                          <a:cs typeface="+mn-cs"/>
                        </a:rPr>
                        <a:t>Robotic Process Automation Through Advance Process Analysis Model</a:t>
                      </a:r>
                      <a:endParaRPr lang="en-IN" sz="1350" kern="1200" dirty="0">
                        <a:solidFill>
                          <a:schemeClr val="dk1"/>
                        </a:solidFill>
                        <a:effectLst/>
                        <a:latin typeface="+mn-lt"/>
                        <a:ea typeface="+mn-ea"/>
                        <a:cs typeface="+mn-cs"/>
                      </a:endParaRPr>
                    </a:p>
                    <a:p>
                      <a:endParaRPr lang="en-IN" dirty="0"/>
                    </a:p>
                  </a:txBody>
                  <a:tcPr/>
                </a:tc>
                <a:tc>
                  <a:txBody>
                    <a:bodyPr/>
                    <a:lstStyle/>
                    <a:p>
                      <a:r>
                        <a:rPr lang="en-IN" dirty="0"/>
                        <a:t>2020</a:t>
                      </a:r>
                    </a:p>
                  </a:txBody>
                  <a:tcPr/>
                </a:tc>
                <a:tc>
                  <a:txBody>
                    <a:bodyPr/>
                    <a:lstStyle/>
                    <a:p>
                      <a:r>
                        <a:rPr lang="en-IN" dirty="0" err="1"/>
                        <a:t>Integraed</a:t>
                      </a:r>
                      <a:r>
                        <a:rPr lang="en-IN" dirty="0"/>
                        <a:t> </a:t>
                      </a:r>
                      <a:r>
                        <a:rPr lang="en-IN" dirty="0" err="1"/>
                        <a:t>Defination</a:t>
                      </a:r>
                      <a:r>
                        <a:rPr lang="en-IN" dirty="0"/>
                        <a:t> Group of Modelling Method,</a:t>
                      </a:r>
                    </a:p>
                    <a:p>
                      <a:r>
                        <a:rPr lang="en-IN" dirty="0"/>
                        <a:t>Artificial Intelligence Method</a:t>
                      </a:r>
                    </a:p>
                  </a:txBody>
                  <a:tcPr/>
                </a:tc>
                <a:tc>
                  <a:txBody>
                    <a:bodyPr/>
                    <a:lstStyle/>
                    <a:p>
                      <a:r>
                        <a:rPr lang="en-IN" dirty="0"/>
                        <a:t>Classify the process and provide suitability of the process for RPA</a:t>
                      </a:r>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dirty="0"/>
                        <a:t>Factors like cost estimation, paybacks, and benefits </a:t>
                      </a:r>
                      <a:endParaRPr lang="en-IN" dirty="0"/>
                    </a:p>
                    <a:p>
                      <a:endParaRPr lang="en-IN" dirty="0"/>
                    </a:p>
                  </a:txBody>
                  <a:tcPr/>
                </a:tc>
                <a:extLst>
                  <a:ext uri="{0D108BD9-81ED-4DB2-BD59-A6C34878D82A}">
                    <a16:rowId xmlns:a16="http://schemas.microsoft.com/office/drawing/2014/main" val="4098312480"/>
                  </a:ext>
                </a:extLst>
              </a:tr>
              <a:tr h="1450916">
                <a:tc>
                  <a:txBody>
                    <a:bodyPr/>
                    <a:lstStyle/>
                    <a:p>
                      <a:r>
                        <a:rPr lang="en-US" dirty="0"/>
                        <a:t>2</a:t>
                      </a:r>
                      <a:endParaRPr lang="en-IN"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IN" sz="1350" kern="1200" dirty="0">
                          <a:solidFill>
                            <a:schemeClr val="dk1"/>
                          </a:solidFill>
                          <a:effectLst/>
                          <a:latin typeface="+mn-lt"/>
                          <a:ea typeface="+mn-ea"/>
                          <a:cs typeface="+mn-cs"/>
                        </a:rPr>
                        <a:t>Robotic Process Automation in purchasing and supply management: A multiple case study on potentials, barriers, and implementation</a:t>
                      </a:r>
                    </a:p>
                    <a:p>
                      <a:endParaRPr lang="en-IN" dirty="0"/>
                    </a:p>
                  </a:txBody>
                  <a:tcPr/>
                </a:tc>
                <a:tc>
                  <a:txBody>
                    <a:bodyPr/>
                    <a:lstStyle/>
                    <a:p>
                      <a:r>
                        <a:rPr lang="en-IN" dirty="0"/>
                        <a:t>2020</a:t>
                      </a:r>
                    </a:p>
                  </a:txBody>
                  <a:tcPr/>
                </a:tc>
                <a:tc>
                  <a:txBody>
                    <a:bodyPr/>
                    <a:lstStyle/>
                    <a:p>
                      <a:r>
                        <a:rPr lang="en-IN" dirty="0"/>
                        <a:t>RPA adoption in PSM</a:t>
                      </a:r>
                    </a:p>
                    <a:p>
                      <a:endParaRPr lang="en-IN" dirty="0"/>
                    </a:p>
                  </a:txBody>
                  <a:tcPr/>
                </a:tc>
                <a:tc>
                  <a:txBody>
                    <a:bodyPr/>
                    <a:lstStyle/>
                    <a:p>
                      <a:r>
                        <a:rPr lang="en-US" dirty="0"/>
                        <a:t>RPA has high connectivity to multiple software applications, thus complementing existing ERP </a:t>
                      </a:r>
                      <a:endParaRPr lang="en-IN" dirty="0"/>
                    </a:p>
                  </a:txBody>
                  <a:tcPr/>
                </a:tc>
                <a:tc>
                  <a:txBody>
                    <a:bodyPr/>
                    <a:lstStyle/>
                    <a:p>
                      <a:r>
                        <a:rPr lang="en-US" dirty="0"/>
                        <a:t>First, as with much qualitative research, our empirical study is restricted regarding the number and variety of examined organizations.</a:t>
                      </a:r>
                      <a:endParaRPr lang="en-IN" dirty="0"/>
                    </a:p>
                  </a:txBody>
                  <a:tcPr/>
                </a:tc>
                <a:extLst>
                  <a:ext uri="{0D108BD9-81ED-4DB2-BD59-A6C34878D82A}">
                    <a16:rowId xmlns:a16="http://schemas.microsoft.com/office/drawing/2014/main" val="488522615"/>
                  </a:ext>
                </a:extLst>
              </a:tr>
            </a:tbl>
          </a:graphicData>
        </a:graphic>
      </p:graphicFrame>
    </p:spTree>
    <p:extLst>
      <p:ext uri="{BB962C8B-B14F-4D97-AF65-F5344CB8AC3E}">
        <p14:creationId xmlns:p14="http://schemas.microsoft.com/office/powerpoint/2010/main" val="198228888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819</TotalTime>
  <Words>2216</Words>
  <Application>Microsoft Office PowerPoint</Application>
  <PresentationFormat>On-screen Show (16:9)</PresentationFormat>
  <Paragraphs>210</Paragraphs>
  <Slides>31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Gill Sans MT</vt:lpstr>
      <vt:lpstr>Gill Sans MT (Body)</vt:lpstr>
      <vt:lpstr>Times New Roman</vt:lpstr>
      <vt:lpstr>Wingdings</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vt:lpstr>
      <vt:lpstr>PowerPoint Presentation</vt:lpstr>
      <vt:lpstr>PowerPoint Presentation</vt:lpstr>
      <vt:lpstr>PowerPoint Presentation</vt:lpstr>
      <vt:lpstr>PowerPoint Presentation</vt:lpstr>
      <vt:lpstr>PowerPoint Presentation</vt:lpstr>
      <vt:lpstr>PowerPoint Presentation</vt:lpstr>
      <vt:lpstr>Component Diagram</vt:lpstr>
      <vt:lpstr>Deployment Diagram</vt:lpstr>
      <vt:lpstr>Flowchart </vt:lpstr>
      <vt:lpstr>Future scope</vt:lpstr>
      <vt:lpstr>Result</vt:lpstr>
      <vt:lpstr>Result</vt:lpstr>
      <vt:lpstr>PowerPoint Presentation</vt:lpstr>
      <vt:lpstr>PowerPoint Presentation</vt:lpstr>
      <vt:lpstr>Conclusion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aai aani aappa</dc:creator>
  <dc:description/>
  <cp:lastModifiedBy>govind bhujbal</cp:lastModifiedBy>
  <cp:revision>32</cp:revision>
  <cp:lastPrinted>2023-05-30T17:16:52Z</cp:lastPrinted>
  <dcterms:modified xsi:type="dcterms:W3CDTF">2023-05-31T14:31:46Z</dcterms:modified>
  <dc:language>en-IN</dc:language>
</cp:coreProperties>
</file>