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25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3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7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9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6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7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0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5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4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542453"/>
          </a:xfrm>
        </p:spPr>
        <p:txBody>
          <a:bodyPr/>
          <a:lstStyle/>
          <a:p>
            <a:r>
              <a:rPr dirty="0"/>
              <a:t>Reinforcement Learning-based Routing Optimization in Dynamic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818" y="3347891"/>
            <a:ext cx="7458364" cy="2366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Based on the paper:</a:t>
            </a:r>
            <a:r>
              <a:rPr lang="en-IN" dirty="0"/>
              <a:t> </a:t>
            </a:r>
            <a:r>
              <a:rPr dirty="0"/>
              <a:t>"Dynamic Routing via Reinforcement Learning for Network Traffic Optimization"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Jian Ma et al., Informatica (2025)</a:t>
            </a:r>
          </a:p>
          <a:p>
            <a:r>
              <a:rPr dirty="0"/>
              <a:t>- Tools: Mininet, Ryu, Python, </a:t>
            </a:r>
            <a:r>
              <a:rPr dirty="0" err="1"/>
              <a:t>Iperf</a:t>
            </a:r>
            <a:endParaRPr dirty="0"/>
          </a:p>
          <a:p>
            <a:r>
              <a:rPr dirty="0"/>
              <a:t>- RL: Watkins Q-Learning, Sutton &amp; </a:t>
            </a:r>
            <a:r>
              <a:rPr dirty="0" err="1"/>
              <a:t>Barto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Static routing fails in dynamic traffic environments</a:t>
            </a:r>
          </a:p>
          <a:p>
            <a:r>
              <a:rPr dirty="0"/>
              <a:t>- Q-Learning enables adaptive routing</a:t>
            </a:r>
          </a:p>
          <a:p>
            <a:r>
              <a:rPr dirty="0"/>
              <a:t>- Aim: Improve throughput, reduce delay, ensure load balance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Q-Learning-based dynamic routing</a:t>
            </a:r>
          </a:p>
          <a:p>
            <a:r>
              <a:t>- Integrate with SDN (e.g., Ryu)</a:t>
            </a:r>
          </a:p>
          <a:p>
            <a:r>
              <a:t>- Benchmark against ECMP and Hedera</a:t>
            </a:r>
          </a:p>
          <a:p>
            <a:r>
              <a:t>- Optimize metrics: throughput, delay, RMSE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Traffic Generator → SDN Controller (Ryu) → OpenFlow Switches (Mininet)</a:t>
            </a:r>
          </a:p>
          <a:p>
            <a:r>
              <a:t>- Q-learning module chooses optimal path</a:t>
            </a:r>
          </a:p>
          <a:p>
            <a:r>
              <a:t>- Flow rules pushed from controller to switches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3 for Q-learning</a:t>
            </a:r>
          </a:p>
          <a:p>
            <a:r>
              <a:t>- Mininet for topology emulation</a:t>
            </a:r>
          </a:p>
          <a:p>
            <a:r>
              <a:t>- Ryu as SDN controller</a:t>
            </a:r>
          </a:p>
          <a:p>
            <a:r>
              <a:t>- Iperf for traffic</a:t>
            </a:r>
          </a:p>
          <a:p>
            <a:r>
              <a:t>- RMSE for load balance</a:t>
            </a:r>
          </a:p>
          <a:p>
            <a:r>
              <a:t>- Matplotlib/Seaborn for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 1: Setup environment</a:t>
            </a:r>
          </a:p>
          <a:p>
            <a:pPr marL="0" indent="0">
              <a:buNone/>
            </a:pPr>
            <a:r>
              <a:rPr dirty="0"/>
              <a:t> 2: Build topologies (Fat-Tree)</a:t>
            </a:r>
          </a:p>
          <a:p>
            <a:pPr marL="0" indent="0">
              <a:buNone/>
            </a:pPr>
            <a:r>
              <a:rPr dirty="0"/>
              <a:t> 3: Implement ECMP &amp; Hedera</a:t>
            </a:r>
          </a:p>
          <a:p>
            <a:pPr marL="0" indent="0">
              <a:buNone/>
            </a:pPr>
            <a:r>
              <a:rPr dirty="0"/>
              <a:t> 4: Q-learning agent design</a:t>
            </a:r>
          </a:p>
          <a:p>
            <a:pPr marL="0" indent="0">
              <a:buNone/>
            </a:pPr>
            <a:r>
              <a:rPr dirty="0"/>
              <a:t> 5: Integration with Ryu</a:t>
            </a:r>
          </a:p>
          <a:p>
            <a:pPr marL="0" indent="0">
              <a:buNone/>
            </a:pPr>
            <a:r>
              <a:rPr dirty="0"/>
              <a:t> 6: Simulate traffic, log metrics</a:t>
            </a:r>
          </a:p>
          <a:p>
            <a:pPr marL="0" indent="0">
              <a:buNone/>
            </a:pPr>
            <a:r>
              <a:rPr dirty="0"/>
              <a:t> 7: Evaluate convergence</a:t>
            </a:r>
          </a:p>
          <a:p>
            <a:pPr marL="0" indent="0">
              <a:buNone/>
            </a:pPr>
            <a:r>
              <a:rPr dirty="0"/>
              <a:t> 8: Final analysis &amp; reporting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State: (Switch, Load), Action: Next-hop</a:t>
            </a:r>
          </a:p>
          <a:p>
            <a:r>
              <a:t>- Reward: - (Delay + Congestion + Loss)</a:t>
            </a:r>
          </a:p>
          <a:p>
            <a:endParaRPr/>
          </a:p>
          <a:p>
            <a:r>
              <a:t>Metrics:</a:t>
            </a:r>
          </a:p>
          <a:p>
            <a:r>
              <a:t>- Throughput ↑</a:t>
            </a:r>
          </a:p>
          <a:p>
            <a:r>
              <a:t>- Delay ↓</a:t>
            </a:r>
          </a:p>
          <a:p>
            <a:r>
              <a:t>- Drop Rate ↓</a:t>
            </a:r>
          </a:p>
          <a:p>
            <a:r>
              <a:t>- RMSE (load balance) 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Q-table scalability</a:t>
            </a:r>
          </a:p>
          <a:p>
            <a:r>
              <a:t>- Balancing exploration/exploitation</a:t>
            </a:r>
          </a:p>
          <a:p>
            <a:r>
              <a:t>- Delayed reward impact</a:t>
            </a:r>
          </a:p>
          <a:p>
            <a:r>
              <a:t>- Traffic modeling (Poisson, large flows)</a:t>
            </a:r>
          </a:p>
          <a:p>
            <a:r>
              <a:t>- Flow rule overhead in SDN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Q-Learning improves adaptive routing</a:t>
            </a:r>
          </a:p>
          <a:p>
            <a:r>
              <a:t>- ~30% ↑ throughput, ~25% ↓ delay</a:t>
            </a:r>
          </a:p>
          <a:p>
            <a:r>
              <a:t>- Effective in Fat-Tree and Mesh topologies</a:t>
            </a:r>
          </a:p>
          <a:p>
            <a:r>
              <a:t>- Scope: Deep RL, real-time 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</TotalTime>
  <Words>332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Reinforcement Learning-based Routing Optimization in Dynamic Networks</vt:lpstr>
      <vt:lpstr>Introduction</vt:lpstr>
      <vt:lpstr>Objective</vt:lpstr>
      <vt:lpstr>System Architecture</vt:lpstr>
      <vt:lpstr>Key Tools</vt:lpstr>
      <vt:lpstr>Implementation Roadmap</vt:lpstr>
      <vt:lpstr>Design &amp; Metrics</vt:lpstr>
      <vt:lpstr>Challenges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Learning-based Routing Optimization in Dynamic Networks</dc:title>
  <dc:subject/>
  <dc:creator/>
  <cp:keywords/>
  <dc:description>generated using python-pptx</dc:description>
  <cp:lastModifiedBy>Ayush</cp:lastModifiedBy>
  <cp:revision>2</cp:revision>
  <dcterms:created xsi:type="dcterms:W3CDTF">2013-01-27T09:14:16Z</dcterms:created>
  <dcterms:modified xsi:type="dcterms:W3CDTF">2025-07-31T08:04:57Z</dcterms:modified>
  <cp:category/>
</cp:coreProperties>
</file>