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13EA8B-79B5-4CE7-B14C-40AA76F5BE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9DEEF55-E41A-471D-A610-632C4D47F1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1B8645F-D6CF-4C0B-9992-B6AA3ED6E2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51B2A9B-320B-471E-9C4A-F349F5FCC2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11263D-E340-4850-98FD-8D84242507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BA1850-DF72-4AA1-9507-4C54BA1253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5699B6-6602-4390-B01E-4BF83B79B7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32C742-6485-4BF0-8639-D26B0022E4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8C1EB1-C1A5-4477-B3A8-A9958369DA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36907F-590A-4C04-9501-78051DC988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8B55B6-F7C9-40CD-B6EB-B6D2793DEC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8E7996-602D-4A31-8CBD-AABA77B9A2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4A8314-7F5E-4908-A985-6168AB3441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9EE574-C8D1-44FE-9418-2B28405D65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8F1638-9F45-4C00-BDAA-C406C308DB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0862FA-D160-43CB-ADC8-D6DC0ED018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AC054B-2BA4-4AE8-89C9-10017C2850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C1CEFB4-0924-453C-B238-2A92F80572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E2ED4D7-7AAC-476E-ADBC-3071C9E14F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00D16E-DDA4-4385-A1F9-3E2B35A34F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7D5C72C-19A6-427C-9676-CAD0A26D86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8D6BADA-3F5C-4FEB-B632-7D5E9C1103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78DE0F9-2C85-426C-8246-8AB4BE67F5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CF502E-F3CC-42D1-AF91-C4959F0EBA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oogle Shape;11;p2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2B6FE6-2926-408C-AEC4-D500D569EF01}" type="slidenum">
              <a:rPr lang="en" sz="1000" b="0" strike="noStrike" spc="-1">
                <a:solidFill>
                  <a:schemeClr val="accent1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A8A169-E337-4008-BA4B-F5C9E8E20AF6}" type="slidenum">
              <a:rPr lang="en" sz="1000" b="0" strike="noStrike" spc="-1">
                <a:solidFill>
                  <a:schemeClr val="accent1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550" b="1" strike="noStrike" spc="-1">
                <a:solidFill>
                  <a:schemeClr val="dk2"/>
                </a:solidFill>
                <a:latin typeface="Roboto"/>
                <a:ea typeface="Roboto"/>
              </a:rPr>
              <a:t>Stock Price Prediction Using Machine Learning</a:t>
            </a:r>
            <a:endParaRPr lang="en-IN" sz="25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5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2300" y="2154060"/>
            <a:ext cx="8519400" cy="316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Ayush Mittal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Hardik Gaur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Vikas Kumar Singh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GLA Unversity,Mathura.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Computer Science Engineering and Applications.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14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Date :29 Nov 2023.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00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190" b="1" strike="noStrike" spc="-1">
                <a:solidFill>
                  <a:srgbClr val="000000"/>
                </a:solidFill>
                <a:latin typeface="Roboto"/>
                <a:ea typeface="Roboto"/>
              </a:rPr>
              <a:t>Results</a:t>
            </a:r>
            <a:endParaRPr lang="en-IN" sz="21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0">
              <a:lnSpc>
                <a:spcPct val="115000"/>
              </a:lnSpc>
              <a:buNone/>
            </a:pP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440000" y="2070000"/>
            <a:ext cx="4320000" cy="243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190" b="1" strike="noStrike" spc="-1">
                <a:solidFill>
                  <a:srgbClr val="000000"/>
                </a:solidFill>
                <a:latin typeface="Roboto"/>
                <a:ea typeface="Roboto"/>
              </a:rPr>
              <a:t>Challenges Faced</a:t>
            </a:r>
            <a:endParaRPr lang="en-IN" sz="21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0000" y="241992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Fitting the model.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Implementing UI in Python.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Finding the correct API.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280" b="1" strike="noStrike" spc="-1">
                <a:solidFill>
                  <a:srgbClr val="000000"/>
                </a:solidFill>
                <a:latin typeface="Roboto"/>
                <a:ea typeface="Roboto"/>
              </a:rPr>
              <a:t>Future Work</a:t>
            </a:r>
            <a:endParaRPr lang="en-IN" sz="228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1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259992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" sz="2000" b="0" strike="noStrike" spc="-1">
                <a:solidFill>
                  <a:srgbClr val="000000"/>
                </a:solidFill>
                <a:latin typeface="Roboto"/>
                <a:ea typeface="Roboto"/>
              </a:rPr>
              <a:t>Implementing graph for time series for stocks(requires Deep Learning).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280" b="1" strike="noStrike" spc="-1">
                <a:solidFill>
                  <a:srgbClr val="000000"/>
                </a:solidFill>
                <a:latin typeface="Roboto"/>
                <a:ea typeface="Roboto"/>
              </a:rPr>
              <a:t>Conclusion</a:t>
            </a:r>
            <a:endParaRPr lang="en-IN" sz="228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1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20000" y="241992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6336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000000"/>
                </a:solidFill>
                <a:latin typeface="Roboto"/>
                <a:ea typeface="Roboto"/>
              </a:rPr>
              <a:t>The Project lays the foundation for the democratizing machine learning technologies for the retail investors , connecting predictions made by machine learning model to retail investors.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090" b="1" strike="noStrike" spc="-1">
                <a:solidFill>
                  <a:srgbClr val="000000"/>
                </a:solidFill>
                <a:latin typeface="Roboto"/>
                <a:ea typeface="Roboto"/>
              </a:rPr>
              <a:t>Acknowledgments</a:t>
            </a:r>
            <a:endParaRPr lang="en-IN" sz="20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0000" y="2520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F0F0F"/>
                </a:solidFill>
                <a:latin typeface="Roboto"/>
                <a:ea typeface="Roboto"/>
              </a:rPr>
              <a:t>I would like to express my sincere appreciation to </a:t>
            </a:r>
            <a:r>
              <a:rPr lang="en" sz="1800" b="1" strike="noStrike" spc="-1">
                <a:solidFill>
                  <a:srgbClr val="0F0F0F"/>
                </a:solidFill>
                <a:latin typeface="Roboto"/>
                <a:ea typeface="Roboto"/>
              </a:rPr>
              <a:t>Mr. Anik Acharjee(Technical Trainer)</a:t>
            </a:r>
            <a:r>
              <a:rPr lang="en" sz="1800" b="0" strike="noStrike" spc="-1">
                <a:solidFill>
                  <a:srgbClr val="0F0F0F"/>
                </a:solidFill>
                <a:latin typeface="Roboto"/>
                <a:ea typeface="Roboto"/>
              </a:rPr>
              <a:t> for developing supporting environment for us to develop this project.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280" b="1" strike="noStrike" spc="-1">
                <a:solidFill>
                  <a:schemeClr val="dk2"/>
                </a:solidFill>
                <a:latin typeface="Roboto"/>
                <a:ea typeface="Roboto"/>
              </a:rPr>
              <a:t>Introduction</a:t>
            </a:r>
            <a:endParaRPr lang="en-IN" sz="228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1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2000" b="0" strike="noStrike" spc="-1">
                <a:solidFill>
                  <a:schemeClr val="dk1"/>
                </a:solidFill>
                <a:latin typeface="Roboto"/>
                <a:ea typeface="Roboto"/>
              </a:rPr>
              <a:t>The core idea of the proposed application shows opening,high and low.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2000" b="0" strike="noStrike" spc="-1">
                <a:solidFill>
                  <a:schemeClr val="dk1"/>
                </a:solidFill>
                <a:latin typeface="Roboto"/>
                <a:ea typeface="Roboto"/>
              </a:rPr>
              <a:t>This model predicts today’s closing price.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1A9988"/>
              </a:buClr>
              <a:buFont typeface="Roboto"/>
              <a:buChar char="●"/>
            </a:pPr>
            <a:r>
              <a:rPr lang="en" sz="2000" b="0" strike="noStrike" spc="-1">
                <a:solidFill>
                  <a:schemeClr val="dk1"/>
                </a:solidFill>
                <a:latin typeface="Roboto"/>
                <a:ea typeface="Roboto"/>
              </a:rPr>
              <a:t>Proposed application will give the closing price of a particular day.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190" b="1" strike="noStrike" spc="-1">
                <a:solidFill>
                  <a:srgbClr val="000000"/>
                </a:solidFill>
                <a:latin typeface="Roboto"/>
                <a:ea typeface="Roboto"/>
              </a:rPr>
              <a:t>Objectives</a:t>
            </a:r>
            <a:endParaRPr lang="en-IN" sz="21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6336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The primary objective of this project is to Predict the stock price of a particular company.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Stock Price changes everyday by market forces , this project aims to predict the price.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090" b="1" strike="noStrike" spc="-1">
                <a:solidFill>
                  <a:srgbClr val="000000"/>
                </a:solidFill>
                <a:latin typeface="Roboto"/>
                <a:ea typeface="Roboto"/>
              </a:rPr>
              <a:t>Problem Statement</a:t>
            </a:r>
            <a:endParaRPr lang="en-IN" sz="20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 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Our Focus will be on the technical analysis and the                      visualization part  for achieving maximum efficiency in the          prediction made by our model.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6336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It is relevant for Investment Decision Making, Financial Planning,etc.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190" b="1" strike="noStrike" spc="-1">
                <a:solidFill>
                  <a:srgbClr val="000000"/>
                </a:solidFill>
                <a:latin typeface="Roboto"/>
                <a:ea typeface="Roboto"/>
              </a:rPr>
              <a:t>Methodology</a:t>
            </a:r>
            <a:endParaRPr lang="en-IN" sz="21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7222"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The project will employ the following methodologies, tools, and technologies: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1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1. Programming Languages: Python (for Backend                      Development), React (for FrontEnd Development). 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1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2. Software: Vs Code, Jupter Notebook,  Web Development       tools.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380" b="1" strike="noStrike" spc="-1">
                <a:solidFill>
                  <a:srgbClr val="000000"/>
                </a:solidFill>
                <a:latin typeface="Roboto"/>
                <a:ea typeface="Roboto"/>
              </a:rPr>
              <a:t>System Architecture</a:t>
            </a:r>
            <a:endParaRPr lang="en-IN" sz="238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2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0">
              <a:lnSpc>
                <a:spcPct val="115000"/>
              </a:lnSpc>
              <a:buNone/>
            </a:pPr>
            <a:endParaRPr lang="en-IN" sz="21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99880" y="2239200"/>
            <a:ext cx="4020120" cy="226080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4680000" y="2272320"/>
            <a:ext cx="3960000" cy="222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190" b="1" strike="noStrike" spc="-1">
                <a:solidFill>
                  <a:srgbClr val="000000"/>
                </a:solidFill>
                <a:latin typeface="Roboto"/>
                <a:ea typeface="Roboto"/>
              </a:rPr>
              <a:t>Implementation</a:t>
            </a:r>
            <a:endParaRPr lang="en-IN" sz="21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3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1. Project Initiation and Requirements Analysis ( Days : 1 )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2. UI/UX Design ( Days : 2-3 )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3. Frontend Development :Days  ( 4-6 )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4. ML model Implementation  Days ( 7-10 )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5. Testing and Quality Assurance  ( Day : 11)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r>
              <a:rPr lang="en" sz="1900" b="0" strike="noStrike" spc="-1">
                <a:solidFill>
                  <a:srgbClr val="000000"/>
                </a:solidFill>
                <a:latin typeface="Roboto"/>
                <a:ea typeface="Roboto"/>
              </a:rPr>
              <a:t>6. Project Completion and Deployment (  Day : 12 )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521280" indent="0">
              <a:lnSpc>
                <a:spcPct val="100000"/>
              </a:lnSpc>
              <a:spcBef>
                <a:spcPts val="40"/>
              </a:spcBef>
              <a:buNone/>
              <a:tabLst>
                <a:tab pos="0" algn="l"/>
              </a:tabLst>
            </a:pP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-1929240" y="34488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Code </a:t>
            </a: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Snippets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29320" y="1800000"/>
            <a:ext cx="4160160" cy="23400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104"/>
          <p:cNvSpPr txBox="1"/>
          <p:nvPr/>
        </p:nvSpPr>
        <p:spPr>
          <a:xfrm>
            <a:off x="4762800" y="1800000"/>
            <a:ext cx="4159800" cy="23400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6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2090" b="1" strike="noStrike" spc="-1">
                <a:solidFill>
                  <a:srgbClr val="000000"/>
                </a:solidFill>
                <a:latin typeface="Roboto"/>
                <a:ea typeface="Roboto"/>
              </a:rPr>
              <a:t>Features</a:t>
            </a:r>
            <a:endParaRPr lang="en-IN" sz="209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1. Highly Accurate Prediction.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2. Data Visualization.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3. Responsive UI.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944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357</Words>
  <Application>Microsoft Office PowerPoint</Application>
  <PresentationFormat>On-screen Show (16:9)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Lato</vt:lpstr>
      <vt:lpstr>Roboto</vt:lpstr>
      <vt:lpstr>Symbol</vt:lpstr>
      <vt:lpstr>Times New Roman</vt:lpstr>
      <vt:lpstr>Wingdings</vt:lpstr>
      <vt:lpstr>Streamline</vt:lpstr>
      <vt:lpstr>Streamline</vt:lpstr>
      <vt:lpstr>Stock Price Prediction Using Machine Learning </vt:lpstr>
      <vt:lpstr>Introduction </vt:lpstr>
      <vt:lpstr>Objectives </vt:lpstr>
      <vt:lpstr>Problem Statement </vt:lpstr>
      <vt:lpstr>Methodology </vt:lpstr>
      <vt:lpstr>System Architecture </vt:lpstr>
      <vt:lpstr>Implementation </vt:lpstr>
      <vt:lpstr>Code Snippets</vt:lpstr>
      <vt:lpstr>Features </vt:lpstr>
      <vt:lpstr>Results </vt:lpstr>
      <vt:lpstr>Challenges Faced </vt:lpstr>
      <vt:lpstr>Future Work </vt:lpstr>
      <vt:lpstr>Conclusion </vt:lpstr>
      <vt:lpstr>Acknowledgments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Machine Learning </dc:title>
  <dc:subject/>
  <dc:creator/>
  <dc:description/>
  <cp:lastModifiedBy>Ayush Mittal</cp:lastModifiedBy>
  <cp:revision>5</cp:revision>
  <dcterms:modified xsi:type="dcterms:W3CDTF">2023-11-29T11:54:50Z</dcterms:modified>
  <dc:language>en-IN</dc:language>
</cp:coreProperties>
</file>