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4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0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1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4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5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6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7A332-642A-4B29-8FC3-66204EE25570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6AA46-8B62-4951-8B7D-7A4047B20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8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1F697-FDFA-4628-AB44-59E9CD724D09}"/>
              </a:ext>
            </a:extLst>
          </p:cNvPr>
          <p:cNvSpPr/>
          <p:nvPr/>
        </p:nvSpPr>
        <p:spPr>
          <a:xfrm>
            <a:off x="1746623" y="560038"/>
            <a:ext cx="9445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anose="02000503000000000000" pitchFamily="2" charset="0"/>
              </a:rPr>
              <a:t>The Spark Foundation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C7AF7-E87E-40FC-8A00-73281B673AC6}"/>
              </a:ext>
            </a:extLst>
          </p:cNvPr>
          <p:cNvSpPr/>
          <p:nvPr/>
        </p:nvSpPr>
        <p:spPr>
          <a:xfrm>
            <a:off x="3636192" y="1931594"/>
            <a:ext cx="4919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GRIP : 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58A4F-52C9-4A07-8FD8-3BD33AAAB899}"/>
              </a:ext>
            </a:extLst>
          </p:cNvPr>
          <p:cNvSpPr txBox="1"/>
          <p:nvPr/>
        </p:nvSpPr>
        <p:spPr>
          <a:xfrm>
            <a:off x="2090725" y="3170752"/>
            <a:ext cx="87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Color Detection On Image Using OPENCV 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80234-7308-4213-AB0C-B36A2C41AB80}"/>
              </a:ext>
            </a:extLst>
          </p:cNvPr>
          <p:cNvSpPr/>
          <p:nvPr/>
        </p:nvSpPr>
        <p:spPr>
          <a:xfrm>
            <a:off x="6646511" y="4833370"/>
            <a:ext cx="541968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Name: Ayush Kumar Namdeo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Batch: September’21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88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 Astro Space</vt:lpstr>
      <vt:lpstr>Arial</vt:lpstr>
      <vt:lpstr>Arial Rounded MT Bold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</cp:lastModifiedBy>
  <cp:revision>2</cp:revision>
  <dcterms:created xsi:type="dcterms:W3CDTF">2021-09-03T11:27:16Z</dcterms:created>
  <dcterms:modified xsi:type="dcterms:W3CDTF">2021-09-03T11:39:34Z</dcterms:modified>
</cp:coreProperties>
</file>