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72" r:id="rId3"/>
    <p:sldId id="274" r:id="rId4"/>
    <p:sldId id="273" r:id="rId5"/>
    <p:sldId id="276" r:id="rId6"/>
    <p:sldId id="275" r:id="rId7"/>
    <p:sldId id="257" r:id="rId8"/>
    <p:sldId id="258" r:id="rId9"/>
    <p:sldId id="259" r:id="rId10"/>
    <p:sldId id="270" r:id="rId11"/>
    <p:sldId id="271" r:id="rId12"/>
    <p:sldId id="262" r:id="rId13"/>
    <p:sldId id="260" r:id="rId14"/>
    <p:sldId id="265" r:id="rId15"/>
    <p:sldId id="264" r:id="rId16"/>
    <p:sldId id="267" r:id="rId1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26EB0"/>
    <a:srgbClr val="F63AC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033" autoAdjust="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5CF031E-B6BC-459C-8092-B8CBFB360036}" type="datetimeFigureOut">
              <a:rPr lang="en-IN" smtClean="0"/>
              <a:t>20-05-2025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9ADE26-DA5D-4E21-AEDF-4646C68FEEAE}" type="slidenum">
              <a:rPr lang="en-IN" smtClean="0"/>
              <a:t>‹#›</a:t>
            </a:fld>
            <a:endParaRPr lang="en-IN"/>
          </a:p>
        </p:txBody>
      </p:sp>
    </p:spTree>
    <p:extLst>
      <p:ext uri="{BB962C8B-B14F-4D97-AF65-F5344CB8AC3E}">
        <p14:creationId xmlns:p14="http://schemas.microsoft.com/office/powerpoint/2010/main" val="52563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89ADE26-DA5D-4E21-AEDF-4646C68FEEAE}" type="slidenum">
              <a:rPr lang="en-IN" smtClean="0"/>
              <a:t>12</a:t>
            </a:fld>
            <a:endParaRPr lang="en-IN"/>
          </a:p>
        </p:txBody>
      </p:sp>
    </p:spTree>
    <p:extLst>
      <p:ext uri="{BB962C8B-B14F-4D97-AF65-F5344CB8AC3E}">
        <p14:creationId xmlns:p14="http://schemas.microsoft.com/office/powerpoint/2010/main" val="22529699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5613008" y="1440978"/>
            <a:ext cx="647113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lt1"/>
              </a:buClr>
              <a:buSzPts val="6000"/>
              <a:buFont typeface="Trebuchet MS"/>
              <a:buNone/>
              <a:defRPr sz="6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15" name="Google Shape;15;p2"/>
          <p:cNvSpPr txBox="1">
            <a:spLocks noGrp="1"/>
          </p:cNvSpPr>
          <p:nvPr>
            <p:ph type="subTitle" idx="1"/>
          </p:nvPr>
        </p:nvSpPr>
        <p:spPr>
          <a:xfrm>
            <a:off x="5613008" y="3920653"/>
            <a:ext cx="6471139"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lt1"/>
              </a:buClr>
              <a:buSzPts val="2400"/>
              <a:buFont typeface="Trebuchet MS"/>
              <a:buNone/>
              <a:defRPr sz="2400">
                <a:solidFill>
                  <a:schemeClr val="lt1"/>
                </a:solidFill>
              </a:defRPr>
            </a:lvl1pPr>
            <a:lvl2pPr lvl="1" algn="ctr">
              <a:lnSpc>
                <a:spcPct val="90000"/>
              </a:lnSpc>
              <a:spcBef>
                <a:spcPts val="500"/>
              </a:spcBef>
              <a:spcAft>
                <a:spcPts val="0"/>
              </a:spcAft>
              <a:buClr>
                <a:schemeClr val="dk1"/>
              </a:buClr>
              <a:buSzPts val="2000"/>
              <a:buFont typeface="Trebuchet MS"/>
              <a:buNone/>
              <a:defRPr sz="2000"/>
            </a:lvl2pPr>
            <a:lvl3pPr lvl="2" algn="ctr">
              <a:lnSpc>
                <a:spcPct val="90000"/>
              </a:lnSpc>
              <a:spcBef>
                <a:spcPts val="500"/>
              </a:spcBef>
              <a:spcAft>
                <a:spcPts val="0"/>
              </a:spcAft>
              <a:buClr>
                <a:schemeClr val="dk1"/>
              </a:buClr>
              <a:buSzPts val="1800"/>
              <a:buFont typeface="Trebuchet MS"/>
              <a:buNone/>
              <a:defRPr sz="1800"/>
            </a:lvl3pPr>
            <a:lvl4pPr lvl="3" algn="ctr">
              <a:lnSpc>
                <a:spcPct val="90000"/>
              </a:lnSpc>
              <a:spcBef>
                <a:spcPts val="500"/>
              </a:spcBef>
              <a:spcAft>
                <a:spcPts val="0"/>
              </a:spcAft>
              <a:buClr>
                <a:schemeClr val="dk1"/>
              </a:buClr>
              <a:buSzPts val="1600"/>
              <a:buFont typeface="Trebuchet MS"/>
              <a:buNone/>
              <a:defRPr sz="1600"/>
            </a:lvl4pPr>
            <a:lvl5pPr lvl="4" algn="ctr">
              <a:lnSpc>
                <a:spcPct val="90000"/>
              </a:lnSpc>
              <a:spcBef>
                <a:spcPts val="500"/>
              </a:spcBef>
              <a:spcAft>
                <a:spcPts val="0"/>
              </a:spcAft>
              <a:buClr>
                <a:schemeClr val="dk1"/>
              </a:buClr>
              <a:buSzPts val="1600"/>
              <a:buFont typeface="Trebuchet MS"/>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r>
              <a:rPr lang="en-US"/>
              <a:t>Click to edit Master subtitle style</a:t>
            </a:r>
            <a:endParaRPr/>
          </a:p>
        </p:txBody>
      </p:sp>
      <p:sp>
        <p:nvSpPr>
          <p:cNvPr id="16" name="Google Shape;16;p2"/>
          <p:cNvSpPr txBox="1">
            <a:spLocks noGrp="1"/>
          </p:cNvSpPr>
          <p:nvPr>
            <p:ph type="dt" idx="10"/>
          </p:nvPr>
        </p:nvSpPr>
        <p:spPr>
          <a:xfrm>
            <a:off x="5417066" y="6257873"/>
            <a:ext cx="21836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C3742CE-41CA-4E58-B82E-D4A1DA80E6AB}" type="datetimeFigureOut">
              <a:rPr lang="en-IN" smtClean="0"/>
              <a:t>20-05-2025</a:t>
            </a:fld>
            <a:endParaRPr lang="en-IN"/>
          </a:p>
        </p:txBody>
      </p:sp>
      <p:sp>
        <p:nvSpPr>
          <p:cNvPr id="17" name="Google Shape;17;p2"/>
          <p:cNvSpPr txBox="1">
            <a:spLocks noGrp="1"/>
          </p:cNvSpPr>
          <p:nvPr>
            <p:ph type="ftr" idx="11"/>
          </p:nvPr>
        </p:nvSpPr>
        <p:spPr>
          <a:xfrm>
            <a:off x="7600740" y="6257873"/>
            <a:ext cx="28139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18" name="Google Shape;18;p2"/>
          <p:cNvSpPr txBox="1">
            <a:spLocks noGrp="1"/>
          </p:cNvSpPr>
          <p:nvPr>
            <p:ph type="sldNum" idx="12"/>
          </p:nvPr>
        </p:nvSpPr>
        <p:spPr>
          <a:xfrm>
            <a:off x="10470970" y="6257874"/>
            <a:ext cx="12052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BFC3865C-BE12-400B-AF7B-FAE6B01619F5}" type="slidenum">
              <a:rPr lang="en-IN" smtClean="0"/>
              <a:t>‹#›</a:t>
            </a:fld>
            <a:endParaRPr lang="en-IN"/>
          </a:p>
        </p:txBody>
      </p:sp>
    </p:spTree>
    <p:extLst>
      <p:ext uri="{BB962C8B-B14F-4D97-AF65-F5344CB8AC3E}">
        <p14:creationId xmlns:p14="http://schemas.microsoft.com/office/powerpoint/2010/main" val="23130953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1237957" y="417376"/>
            <a:ext cx="10481603"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05CD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1" name="Google Shape;21;p3"/>
          <p:cNvSpPr txBox="1">
            <a:spLocks noGrp="1"/>
          </p:cNvSpPr>
          <p:nvPr>
            <p:ph type="body" idx="1"/>
          </p:nvPr>
        </p:nvSpPr>
        <p:spPr>
          <a:xfrm>
            <a:off x="1983545" y="1841862"/>
            <a:ext cx="9736015" cy="438735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22" name="Google Shape;22;p3"/>
          <p:cNvSpPr txBox="1">
            <a:spLocks noGrp="1"/>
          </p:cNvSpPr>
          <p:nvPr>
            <p:ph type="dt" idx="10"/>
          </p:nvPr>
        </p:nvSpPr>
        <p:spPr>
          <a:xfrm>
            <a:off x="3095897" y="6257873"/>
            <a:ext cx="21836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C3742CE-41CA-4E58-B82E-D4A1DA80E6AB}" type="datetimeFigureOut">
              <a:rPr lang="en-IN" smtClean="0"/>
              <a:t>20-05-2025</a:t>
            </a:fld>
            <a:endParaRPr lang="en-IN"/>
          </a:p>
        </p:txBody>
      </p:sp>
      <p:sp>
        <p:nvSpPr>
          <p:cNvPr id="23" name="Google Shape;23;p3"/>
          <p:cNvSpPr txBox="1">
            <a:spLocks noGrp="1"/>
          </p:cNvSpPr>
          <p:nvPr>
            <p:ph type="ftr" idx="11"/>
          </p:nvPr>
        </p:nvSpPr>
        <p:spPr>
          <a:xfrm>
            <a:off x="5279571" y="6257873"/>
            <a:ext cx="28139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24" name="Google Shape;24;p3"/>
          <p:cNvSpPr txBox="1">
            <a:spLocks noGrp="1"/>
          </p:cNvSpPr>
          <p:nvPr>
            <p:ph type="sldNum" idx="12"/>
          </p:nvPr>
        </p:nvSpPr>
        <p:spPr>
          <a:xfrm>
            <a:off x="8149801" y="6257874"/>
            <a:ext cx="12052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BFC3865C-BE12-400B-AF7B-FAE6B01619F5}" type="slidenum">
              <a:rPr lang="en-IN" smtClean="0"/>
              <a:t>‹#›</a:t>
            </a:fld>
            <a:endParaRPr lang="en-IN"/>
          </a:p>
        </p:txBody>
      </p:sp>
    </p:spTree>
    <p:extLst>
      <p:ext uri="{BB962C8B-B14F-4D97-AF65-F5344CB8AC3E}">
        <p14:creationId xmlns:p14="http://schemas.microsoft.com/office/powerpoint/2010/main" val="19701669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bg>
      <p:bgPr>
        <a:blipFill>
          <a:blip r:embed="rId2">
            <a:alphaModFix/>
          </a:blip>
          <a:stretch>
            <a:fillRect/>
          </a:stretch>
        </a:blipFill>
        <a:effectLst/>
      </p:bgPr>
    </p:bg>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676253" y="1597197"/>
            <a:ext cx="8251553"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lt1"/>
              </a:buClr>
              <a:buSzPts val="5400"/>
              <a:buFont typeface="Trebuchet MS"/>
              <a:buNone/>
              <a:defRPr sz="54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27" name="Google Shape;27;p4"/>
          <p:cNvSpPr txBox="1">
            <a:spLocks noGrp="1"/>
          </p:cNvSpPr>
          <p:nvPr>
            <p:ph type="body" idx="1"/>
          </p:nvPr>
        </p:nvSpPr>
        <p:spPr>
          <a:xfrm>
            <a:off x="676253" y="4476922"/>
            <a:ext cx="8251553"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400"/>
              <a:buFont typeface="Trebuchet MS"/>
              <a:buNone/>
              <a:defRPr sz="2400">
                <a:solidFill>
                  <a:schemeClr val="lt1"/>
                </a:solidFill>
              </a:defRPr>
            </a:lvl1pPr>
            <a:lvl2pPr marL="914400" lvl="1" indent="-228600" algn="l">
              <a:lnSpc>
                <a:spcPct val="90000"/>
              </a:lnSpc>
              <a:spcBef>
                <a:spcPts val="500"/>
              </a:spcBef>
              <a:spcAft>
                <a:spcPts val="0"/>
              </a:spcAft>
              <a:buClr>
                <a:srgbClr val="888888"/>
              </a:buClr>
              <a:buSzPts val="2000"/>
              <a:buFont typeface="Trebuchet MS"/>
              <a:buNone/>
              <a:defRPr sz="2000">
                <a:solidFill>
                  <a:srgbClr val="888888"/>
                </a:solidFill>
              </a:defRPr>
            </a:lvl2pPr>
            <a:lvl3pPr marL="1371600" lvl="2" indent="-228600" algn="l">
              <a:lnSpc>
                <a:spcPct val="90000"/>
              </a:lnSpc>
              <a:spcBef>
                <a:spcPts val="500"/>
              </a:spcBef>
              <a:spcAft>
                <a:spcPts val="0"/>
              </a:spcAft>
              <a:buClr>
                <a:srgbClr val="888888"/>
              </a:buClr>
              <a:buSzPts val="1800"/>
              <a:buFont typeface="Trebuchet MS"/>
              <a:buNone/>
              <a:defRPr sz="1800">
                <a:solidFill>
                  <a:srgbClr val="888888"/>
                </a:solidFill>
              </a:defRPr>
            </a:lvl3pPr>
            <a:lvl4pPr marL="1828800" lvl="3" indent="-228600" algn="l">
              <a:lnSpc>
                <a:spcPct val="90000"/>
              </a:lnSpc>
              <a:spcBef>
                <a:spcPts val="500"/>
              </a:spcBef>
              <a:spcAft>
                <a:spcPts val="0"/>
              </a:spcAft>
              <a:buClr>
                <a:srgbClr val="888888"/>
              </a:buClr>
              <a:buSzPts val="1600"/>
              <a:buFont typeface="Trebuchet MS"/>
              <a:buNone/>
              <a:defRPr sz="1600">
                <a:solidFill>
                  <a:srgbClr val="888888"/>
                </a:solidFill>
              </a:defRPr>
            </a:lvl4pPr>
            <a:lvl5pPr marL="2286000" lvl="4" indent="-228600" algn="l">
              <a:lnSpc>
                <a:spcPct val="90000"/>
              </a:lnSpc>
              <a:spcBef>
                <a:spcPts val="500"/>
              </a:spcBef>
              <a:spcAft>
                <a:spcPts val="0"/>
              </a:spcAft>
              <a:buClr>
                <a:srgbClr val="888888"/>
              </a:buClr>
              <a:buSzPts val="1600"/>
              <a:buFont typeface="Trebuchet MS"/>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pPr lvl="0"/>
            <a:r>
              <a:rPr lang="en-US"/>
              <a:t>Click to edit Master text styles</a:t>
            </a:r>
          </a:p>
        </p:txBody>
      </p:sp>
      <p:sp>
        <p:nvSpPr>
          <p:cNvPr id="28" name="Google Shape;28;p4"/>
          <p:cNvSpPr txBox="1">
            <a:spLocks noGrp="1"/>
          </p:cNvSpPr>
          <p:nvPr>
            <p:ph type="dt" idx="10"/>
          </p:nvPr>
        </p:nvSpPr>
        <p:spPr>
          <a:xfrm>
            <a:off x="676254" y="6145332"/>
            <a:ext cx="21836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C3742CE-41CA-4E58-B82E-D4A1DA80E6AB}" type="datetimeFigureOut">
              <a:rPr lang="en-IN" smtClean="0"/>
              <a:t>20-05-2025</a:t>
            </a:fld>
            <a:endParaRPr lang="en-IN"/>
          </a:p>
        </p:txBody>
      </p:sp>
      <p:sp>
        <p:nvSpPr>
          <p:cNvPr id="29" name="Google Shape;29;p4"/>
          <p:cNvSpPr txBox="1">
            <a:spLocks noGrp="1"/>
          </p:cNvSpPr>
          <p:nvPr>
            <p:ph type="ftr" idx="11"/>
          </p:nvPr>
        </p:nvSpPr>
        <p:spPr>
          <a:xfrm>
            <a:off x="2859928" y="6145332"/>
            <a:ext cx="28139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0" name="Google Shape;30;p4"/>
          <p:cNvSpPr txBox="1">
            <a:spLocks noGrp="1"/>
          </p:cNvSpPr>
          <p:nvPr>
            <p:ph type="sldNum" idx="12"/>
          </p:nvPr>
        </p:nvSpPr>
        <p:spPr>
          <a:xfrm>
            <a:off x="5730158" y="6145333"/>
            <a:ext cx="12052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lt1"/>
                </a:solidFill>
                <a:latin typeface="Trebuchet MS"/>
                <a:ea typeface="Trebuchet MS"/>
                <a:cs typeface="Trebuchet MS"/>
                <a:sym typeface="Trebuchet MS"/>
              </a:defRPr>
            </a:lvl1pPr>
            <a:lvl2pPr marL="0" lvl="1" indent="0" algn="r">
              <a:spcBef>
                <a:spcPts val="0"/>
              </a:spcBef>
              <a:buNone/>
              <a:defRPr sz="1200">
                <a:solidFill>
                  <a:schemeClr val="lt1"/>
                </a:solidFill>
                <a:latin typeface="Trebuchet MS"/>
                <a:ea typeface="Trebuchet MS"/>
                <a:cs typeface="Trebuchet MS"/>
                <a:sym typeface="Trebuchet MS"/>
              </a:defRPr>
            </a:lvl2pPr>
            <a:lvl3pPr marL="0" lvl="2" indent="0" algn="r">
              <a:spcBef>
                <a:spcPts val="0"/>
              </a:spcBef>
              <a:buNone/>
              <a:defRPr sz="1200">
                <a:solidFill>
                  <a:schemeClr val="lt1"/>
                </a:solidFill>
                <a:latin typeface="Trebuchet MS"/>
                <a:ea typeface="Trebuchet MS"/>
                <a:cs typeface="Trebuchet MS"/>
                <a:sym typeface="Trebuchet MS"/>
              </a:defRPr>
            </a:lvl3pPr>
            <a:lvl4pPr marL="0" lvl="3" indent="0" algn="r">
              <a:spcBef>
                <a:spcPts val="0"/>
              </a:spcBef>
              <a:buNone/>
              <a:defRPr sz="1200">
                <a:solidFill>
                  <a:schemeClr val="lt1"/>
                </a:solidFill>
                <a:latin typeface="Trebuchet MS"/>
                <a:ea typeface="Trebuchet MS"/>
                <a:cs typeface="Trebuchet MS"/>
                <a:sym typeface="Trebuchet MS"/>
              </a:defRPr>
            </a:lvl4pPr>
            <a:lvl5pPr marL="0" lvl="4" indent="0" algn="r">
              <a:spcBef>
                <a:spcPts val="0"/>
              </a:spcBef>
              <a:buNone/>
              <a:defRPr sz="1200">
                <a:solidFill>
                  <a:schemeClr val="lt1"/>
                </a:solidFill>
                <a:latin typeface="Trebuchet MS"/>
                <a:ea typeface="Trebuchet MS"/>
                <a:cs typeface="Trebuchet MS"/>
                <a:sym typeface="Trebuchet MS"/>
              </a:defRPr>
            </a:lvl5pPr>
            <a:lvl6pPr marL="0" lvl="5" indent="0" algn="r">
              <a:spcBef>
                <a:spcPts val="0"/>
              </a:spcBef>
              <a:buNone/>
              <a:defRPr sz="1200">
                <a:solidFill>
                  <a:schemeClr val="lt1"/>
                </a:solidFill>
                <a:latin typeface="Trebuchet MS"/>
                <a:ea typeface="Trebuchet MS"/>
                <a:cs typeface="Trebuchet MS"/>
                <a:sym typeface="Trebuchet MS"/>
              </a:defRPr>
            </a:lvl6pPr>
            <a:lvl7pPr marL="0" lvl="6" indent="0" algn="r">
              <a:spcBef>
                <a:spcPts val="0"/>
              </a:spcBef>
              <a:buNone/>
              <a:defRPr sz="1200">
                <a:solidFill>
                  <a:schemeClr val="lt1"/>
                </a:solidFill>
                <a:latin typeface="Trebuchet MS"/>
                <a:ea typeface="Trebuchet MS"/>
                <a:cs typeface="Trebuchet MS"/>
                <a:sym typeface="Trebuchet MS"/>
              </a:defRPr>
            </a:lvl7pPr>
            <a:lvl8pPr marL="0" lvl="7" indent="0" algn="r">
              <a:spcBef>
                <a:spcPts val="0"/>
              </a:spcBef>
              <a:buNone/>
              <a:defRPr sz="1200">
                <a:solidFill>
                  <a:schemeClr val="lt1"/>
                </a:solidFill>
                <a:latin typeface="Trebuchet MS"/>
                <a:ea typeface="Trebuchet MS"/>
                <a:cs typeface="Trebuchet MS"/>
                <a:sym typeface="Trebuchet MS"/>
              </a:defRPr>
            </a:lvl8pPr>
            <a:lvl9pPr marL="0" lvl="8" indent="0" algn="r">
              <a:spcBef>
                <a:spcPts val="0"/>
              </a:spcBef>
              <a:buNone/>
              <a:defRPr sz="1200">
                <a:solidFill>
                  <a:schemeClr val="lt1"/>
                </a:solidFill>
                <a:latin typeface="Trebuchet MS"/>
                <a:ea typeface="Trebuchet MS"/>
                <a:cs typeface="Trebuchet MS"/>
                <a:sym typeface="Trebuchet MS"/>
              </a:defRPr>
            </a:lvl9pPr>
          </a:lstStyle>
          <a:p>
            <a:fld id="{BFC3865C-BE12-400B-AF7B-FAE6B01619F5}" type="slidenum">
              <a:rPr lang="en-IN" smtClean="0"/>
              <a:t>‹#›</a:t>
            </a:fld>
            <a:endParaRPr lang="en-IN"/>
          </a:p>
        </p:txBody>
      </p:sp>
    </p:spTree>
    <p:extLst>
      <p:ext uri="{BB962C8B-B14F-4D97-AF65-F5344CB8AC3E}">
        <p14:creationId xmlns:p14="http://schemas.microsoft.com/office/powerpoint/2010/main" val="269019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1237957" y="417376"/>
            <a:ext cx="10481603"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05CD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33" name="Google Shape;33;p5"/>
          <p:cNvSpPr txBox="1">
            <a:spLocks noGrp="1"/>
          </p:cNvSpPr>
          <p:nvPr>
            <p:ph type="body" idx="1"/>
          </p:nvPr>
        </p:nvSpPr>
        <p:spPr>
          <a:xfrm>
            <a:off x="3095897" y="1825625"/>
            <a:ext cx="420624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4" name="Google Shape;34;p5"/>
          <p:cNvSpPr txBox="1">
            <a:spLocks noGrp="1"/>
          </p:cNvSpPr>
          <p:nvPr>
            <p:ph type="body" idx="2"/>
          </p:nvPr>
        </p:nvSpPr>
        <p:spPr>
          <a:xfrm>
            <a:off x="7421880" y="1825625"/>
            <a:ext cx="429768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35" name="Google Shape;35;p5"/>
          <p:cNvSpPr txBox="1">
            <a:spLocks noGrp="1"/>
          </p:cNvSpPr>
          <p:nvPr>
            <p:ph type="dt" idx="10"/>
          </p:nvPr>
        </p:nvSpPr>
        <p:spPr>
          <a:xfrm>
            <a:off x="3095897" y="6257873"/>
            <a:ext cx="21836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C3742CE-41CA-4E58-B82E-D4A1DA80E6AB}" type="datetimeFigureOut">
              <a:rPr lang="en-IN" smtClean="0"/>
              <a:t>20-05-2025</a:t>
            </a:fld>
            <a:endParaRPr lang="en-IN"/>
          </a:p>
        </p:txBody>
      </p:sp>
      <p:sp>
        <p:nvSpPr>
          <p:cNvPr id="36" name="Google Shape;36;p5"/>
          <p:cNvSpPr txBox="1">
            <a:spLocks noGrp="1"/>
          </p:cNvSpPr>
          <p:nvPr>
            <p:ph type="ftr" idx="11"/>
          </p:nvPr>
        </p:nvSpPr>
        <p:spPr>
          <a:xfrm>
            <a:off x="5279571" y="6257873"/>
            <a:ext cx="28139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37" name="Google Shape;37;p5"/>
          <p:cNvSpPr txBox="1">
            <a:spLocks noGrp="1"/>
          </p:cNvSpPr>
          <p:nvPr>
            <p:ph type="sldNum" idx="12"/>
          </p:nvPr>
        </p:nvSpPr>
        <p:spPr>
          <a:xfrm>
            <a:off x="8149801" y="6257874"/>
            <a:ext cx="12052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BFC3865C-BE12-400B-AF7B-FAE6B01619F5}" type="slidenum">
              <a:rPr lang="en-IN" smtClean="0"/>
              <a:t>‹#›</a:t>
            </a:fld>
            <a:endParaRPr lang="en-IN"/>
          </a:p>
        </p:txBody>
      </p:sp>
    </p:spTree>
    <p:extLst>
      <p:ext uri="{BB962C8B-B14F-4D97-AF65-F5344CB8AC3E}">
        <p14:creationId xmlns:p14="http://schemas.microsoft.com/office/powerpoint/2010/main" val="703514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3095897" y="352062"/>
            <a:ext cx="8623663"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05CD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0" name="Google Shape;40;p6"/>
          <p:cNvSpPr txBox="1">
            <a:spLocks noGrp="1"/>
          </p:cNvSpPr>
          <p:nvPr>
            <p:ph type="body" idx="1"/>
          </p:nvPr>
        </p:nvSpPr>
        <p:spPr>
          <a:xfrm>
            <a:off x="3095894" y="1668100"/>
            <a:ext cx="438912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Font typeface="Trebuchet MS"/>
              <a:buNone/>
              <a:defRPr sz="2400" b="1"/>
            </a:lvl1pPr>
            <a:lvl2pPr marL="914400" lvl="1" indent="-228600" algn="l">
              <a:lnSpc>
                <a:spcPct val="90000"/>
              </a:lnSpc>
              <a:spcBef>
                <a:spcPts val="500"/>
              </a:spcBef>
              <a:spcAft>
                <a:spcPts val="0"/>
              </a:spcAft>
              <a:buClr>
                <a:schemeClr val="dk1"/>
              </a:buClr>
              <a:buSzPts val="2000"/>
              <a:buFont typeface="Trebuchet MS"/>
              <a:buNone/>
              <a:defRPr sz="2000" b="1"/>
            </a:lvl2pPr>
            <a:lvl3pPr marL="1371600" lvl="2" indent="-228600" algn="l">
              <a:lnSpc>
                <a:spcPct val="90000"/>
              </a:lnSpc>
              <a:spcBef>
                <a:spcPts val="500"/>
              </a:spcBef>
              <a:spcAft>
                <a:spcPts val="0"/>
              </a:spcAft>
              <a:buClr>
                <a:schemeClr val="dk1"/>
              </a:buClr>
              <a:buSzPts val="1800"/>
              <a:buFont typeface="Trebuchet MS"/>
              <a:buNone/>
              <a:defRPr sz="1800" b="1"/>
            </a:lvl3pPr>
            <a:lvl4pPr marL="1828800" lvl="3" indent="-228600" algn="l">
              <a:lnSpc>
                <a:spcPct val="90000"/>
              </a:lnSpc>
              <a:spcBef>
                <a:spcPts val="500"/>
              </a:spcBef>
              <a:spcAft>
                <a:spcPts val="0"/>
              </a:spcAft>
              <a:buClr>
                <a:schemeClr val="dk1"/>
              </a:buClr>
              <a:buSzPts val="1600"/>
              <a:buFont typeface="Trebuchet MS"/>
              <a:buNone/>
              <a:defRPr sz="1600" b="1"/>
            </a:lvl4pPr>
            <a:lvl5pPr marL="2286000" lvl="4" indent="-228600" algn="l">
              <a:lnSpc>
                <a:spcPct val="90000"/>
              </a:lnSpc>
              <a:spcBef>
                <a:spcPts val="500"/>
              </a:spcBef>
              <a:spcAft>
                <a:spcPts val="0"/>
              </a:spcAft>
              <a:buClr>
                <a:schemeClr val="dk1"/>
              </a:buClr>
              <a:buSzPts val="1600"/>
              <a:buFont typeface="Trebuchet MS"/>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1" name="Google Shape;41;p6"/>
          <p:cNvSpPr txBox="1">
            <a:spLocks noGrp="1"/>
          </p:cNvSpPr>
          <p:nvPr>
            <p:ph type="body" idx="2"/>
          </p:nvPr>
        </p:nvSpPr>
        <p:spPr>
          <a:xfrm>
            <a:off x="3095895" y="2492012"/>
            <a:ext cx="438912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2" name="Google Shape;42;p6"/>
          <p:cNvSpPr txBox="1">
            <a:spLocks noGrp="1"/>
          </p:cNvSpPr>
          <p:nvPr>
            <p:ph type="body" idx="3"/>
          </p:nvPr>
        </p:nvSpPr>
        <p:spPr>
          <a:xfrm>
            <a:off x="7602583" y="1668100"/>
            <a:ext cx="411697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Font typeface="Trebuchet MS"/>
              <a:buNone/>
              <a:defRPr sz="2400" b="1"/>
            </a:lvl1pPr>
            <a:lvl2pPr marL="914400" lvl="1" indent="-228600" algn="l">
              <a:lnSpc>
                <a:spcPct val="90000"/>
              </a:lnSpc>
              <a:spcBef>
                <a:spcPts val="500"/>
              </a:spcBef>
              <a:spcAft>
                <a:spcPts val="0"/>
              </a:spcAft>
              <a:buClr>
                <a:schemeClr val="dk1"/>
              </a:buClr>
              <a:buSzPts val="2000"/>
              <a:buFont typeface="Trebuchet MS"/>
              <a:buNone/>
              <a:defRPr sz="2000" b="1"/>
            </a:lvl2pPr>
            <a:lvl3pPr marL="1371600" lvl="2" indent="-228600" algn="l">
              <a:lnSpc>
                <a:spcPct val="90000"/>
              </a:lnSpc>
              <a:spcBef>
                <a:spcPts val="500"/>
              </a:spcBef>
              <a:spcAft>
                <a:spcPts val="0"/>
              </a:spcAft>
              <a:buClr>
                <a:schemeClr val="dk1"/>
              </a:buClr>
              <a:buSzPts val="1800"/>
              <a:buFont typeface="Trebuchet MS"/>
              <a:buNone/>
              <a:defRPr sz="1800" b="1"/>
            </a:lvl3pPr>
            <a:lvl4pPr marL="1828800" lvl="3" indent="-228600" algn="l">
              <a:lnSpc>
                <a:spcPct val="90000"/>
              </a:lnSpc>
              <a:spcBef>
                <a:spcPts val="500"/>
              </a:spcBef>
              <a:spcAft>
                <a:spcPts val="0"/>
              </a:spcAft>
              <a:buClr>
                <a:schemeClr val="dk1"/>
              </a:buClr>
              <a:buSzPts val="1600"/>
              <a:buFont typeface="Trebuchet MS"/>
              <a:buNone/>
              <a:defRPr sz="1600" b="1"/>
            </a:lvl4pPr>
            <a:lvl5pPr marL="2286000" lvl="4" indent="-228600" algn="l">
              <a:lnSpc>
                <a:spcPct val="90000"/>
              </a:lnSpc>
              <a:spcBef>
                <a:spcPts val="500"/>
              </a:spcBef>
              <a:spcAft>
                <a:spcPts val="0"/>
              </a:spcAft>
              <a:buClr>
                <a:schemeClr val="dk1"/>
              </a:buClr>
              <a:buSzPts val="1600"/>
              <a:buFont typeface="Trebuchet MS"/>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pPr lvl="0"/>
            <a:r>
              <a:rPr lang="en-US"/>
              <a:t>Click to edit Master text styles</a:t>
            </a:r>
          </a:p>
        </p:txBody>
      </p:sp>
      <p:sp>
        <p:nvSpPr>
          <p:cNvPr id="43" name="Google Shape;43;p6"/>
          <p:cNvSpPr txBox="1">
            <a:spLocks noGrp="1"/>
          </p:cNvSpPr>
          <p:nvPr>
            <p:ph type="body" idx="4"/>
          </p:nvPr>
        </p:nvSpPr>
        <p:spPr>
          <a:xfrm>
            <a:off x="7602583" y="2492012"/>
            <a:ext cx="411697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pPr lvl="0"/>
            <a:r>
              <a:rPr lang="en-US"/>
              <a:t>Click to edit Master text styles</a:t>
            </a:r>
          </a:p>
        </p:txBody>
      </p:sp>
      <p:sp>
        <p:nvSpPr>
          <p:cNvPr id="44" name="Google Shape;44;p6"/>
          <p:cNvSpPr txBox="1">
            <a:spLocks noGrp="1"/>
          </p:cNvSpPr>
          <p:nvPr>
            <p:ph type="dt" idx="10"/>
          </p:nvPr>
        </p:nvSpPr>
        <p:spPr>
          <a:xfrm>
            <a:off x="3095897" y="6257873"/>
            <a:ext cx="21836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C3742CE-41CA-4E58-B82E-D4A1DA80E6AB}" type="datetimeFigureOut">
              <a:rPr lang="en-IN" smtClean="0"/>
              <a:t>20-05-2025</a:t>
            </a:fld>
            <a:endParaRPr lang="en-IN"/>
          </a:p>
        </p:txBody>
      </p:sp>
      <p:sp>
        <p:nvSpPr>
          <p:cNvPr id="45" name="Google Shape;45;p6"/>
          <p:cNvSpPr txBox="1">
            <a:spLocks noGrp="1"/>
          </p:cNvSpPr>
          <p:nvPr>
            <p:ph type="ftr" idx="11"/>
          </p:nvPr>
        </p:nvSpPr>
        <p:spPr>
          <a:xfrm>
            <a:off x="5279571" y="6257873"/>
            <a:ext cx="28139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46" name="Google Shape;46;p6"/>
          <p:cNvSpPr txBox="1">
            <a:spLocks noGrp="1"/>
          </p:cNvSpPr>
          <p:nvPr>
            <p:ph type="sldNum" idx="12"/>
          </p:nvPr>
        </p:nvSpPr>
        <p:spPr>
          <a:xfrm>
            <a:off x="8149801" y="6257874"/>
            <a:ext cx="12052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BFC3865C-BE12-400B-AF7B-FAE6B01619F5}" type="slidenum">
              <a:rPr lang="en-IN" smtClean="0"/>
              <a:t>‹#›</a:t>
            </a:fld>
            <a:endParaRPr lang="en-IN"/>
          </a:p>
        </p:txBody>
      </p:sp>
    </p:spTree>
    <p:extLst>
      <p:ext uri="{BB962C8B-B14F-4D97-AF65-F5344CB8AC3E}">
        <p14:creationId xmlns:p14="http://schemas.microsoft.com/office/powerpoint/2010/main" val="27123827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1237957" y="417376"/>
            <a:ext cx="10481603" cy="1325563"/>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05CDB"/>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49" name="Google Shape;49;p7"/>
          <p:cNvSpPr txBox="1">
            <a:spLocks noGrp="1"/>
          </p:cNvSpPr>
          <p:nvPr>
            <p:ph type="dt" idx="10"/>
          </p:nvPr>
        </p:nvSpPr>
        <p:spPr>
          <a:xfrm>
            <a:off x="3095897" y="6257873"/>
            <a:ext cx="21836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C3742CE-41CA-4E58-B82E-D4A1DA80E6AB}" type="datetimeFigureOut">
              <a:rPr lang="en-IN" smtClean="0"/>
              <a:t>20-05-2025</a:t>
            </a:fld>
            <a:endParaRPr lang="en-IN"/>
          </a:p>
        </p:txBody>
      </p:sp>
      <p:sp>
        <p:nvSpPr>
          <p:cNvPr id="50" name="Google Shape;50;p7"/>
          <p:cNvSpPr txBox="1">
            <a:spLocks noGrp="1"/>
          </p:cNvSpPr>
          <p:nvPr>
            <p:ph type="ftr" idx="11"/>
          </p:nvPr>
        </p:nvSpPr>
        <p:spPr>
          <a:xfrm>
            <a:off x="5279571" y="6257873"/>
            <a:ext cx="28139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1" name="Google Shape;51;p7"/>
          <p:cNvSpPr txBox="1">
            <a:spLocks noGrp="1"/>
          </p:cNvSpPr>
          <p:nvPr>
            <p:ph type="sldNum" idx="12"/>
          </p:nvPr>
        </p:nvSpPr>
        <p:spPr>
          <a:xfrm>
            <a:off x="8149801" y="6257874"/>
            <a:ext cx="12052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BFC3865C-BE12-400B-AF7B-FAE6B01619F5}" type="slidenum">
              <a:rPr lang="en-IN" smtClean="0"/>
              <a:t>‹#›</a:t>
            </a:fld>
            <a:endParaRPr lang="en-IN"/>
          </a:p>
        </p:txBody>
      </p:sp>
    </p:spTree>
    <p:extLst>
      <p:ext uri="{BB962C8B-B14F-4D97-AF65-F5344CB8AC3E}">
        <p14:creationId xmlns:p14="http://schemas.microsoft.com/office/powerpoint/2010/main" val="4480465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a:off x="3095897" y="6257873"/>
            <a:ext cx="21836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C3742CE-41CA-4E58-B82E-D4A1DA80E6AB}" type="datetimeFigureOut">
              <a:rPr lang="en-IN" smtClean="0"/>
              <a:t>20-05-2025</a:t>
            </a:fld>
            <a:endParaRPr lang="en-IN"/>
          </a:p>
        </p:txBody>
      </p:sp>
      <p:sp>
        <p:nvSpPr>
          <p:cNvPr id="54" name="Google Shape;54;p8"/>
          <p:cNvSpPr txBox="1">
            <a:spLocks noGrp="1"/>
          </p:cNvSpPr>
          <p:nvPr>
            <p:ph type="ftr" idx="11"/>
          </p:nvPr>
        </p:nvSpPr>
        <p:spPr>
          <a:xfrm>
            <a:off x="5279571" y="6257873"/>
            <a:ext cx="28139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55" name="Google Shape;55;p8"/>
          <p:cNvSpPr txBox="1">
            <a:spLocks noGrp="1"/>
          </p:cNvSpPr>
          <p:nvPr>
            <p:ph type="sldNum" idx="12"/>
          </p:nvPr>
        </p:nvSpPr>
        <p:spPr>
          <a:xfrm>
            <a:off x="8149801" y="6257874"/>
            <a:ext cx="12052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BFC3865C-BE12-400B-AF7B-FAE6B01619F5}" type="slidenum">
              <a:rPr lang="en-IN" smtClean="0"/>
              <a:t>‹#›</a:t>
            </a:fld>
            <a:endParaRPr lang="en-IN"/>
          </a:p>
        </p:txBody>
      </p:sp>
    </p:spTree>
    <p:extLst>
      <p:ext uri="{BB962C8B-B14F-4D97-AF65-F5344CB8AC3E}">
        <p14:creationId xmlns:p14="http://schemas.microsoft.com/office/powerpoint/2010/main" val="1939681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95897" y="465138"/>
            <a:ext cx="3099980" cy="16002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05CDB"/>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58" name="Google Shape;58;p9"/>
          <p:cNvSpPr txBox="1">
            <a:spLocks noGrp="1"/>
          </p:cNvSpPr>
          <p:nvPr>
            <p:ph type="body" idx="1"/>
          </p:nvPr>
        </p:nvSpPr>
        <p:spPr>
          <a:xfrm>
            <a:off x="6348548" y="465138"/>
            <a:ext cx="5371011" cy="5403850"/>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Font typeface="Trebuchet MS"/>
              <a:buChar char="•"/>
              <a:defRPr sz="3200"/>
            </a:lvl1pPr>
            <a:lvl2pPr marL="914400" lvl="1" indent="-406400" algn="l">
              <a:lnSpc>
                <a:spcPct val="90000"/>
              </a:lnSpc>
              <a:spcBef>
                <a:spcPts val="500"/>
              </a:spcBef>
              <a:spcAft>
                <a:spcPts val="0"/>
              </a:spcAft>
              <a:buClr>
                <a:schemeClr val="dk1"/>
              </a:buClr>
              <a:buSzPts val="2800"/>
              <a:buFont typeface="Trebuchet MS"/>
              <a:buChar char="•"/>
              <a:defRPr sz="2800"/>
            </a:lvl2pPr>
            <a:lvl3pPr marL="1371600" lvl="2" indent="-381000" algn="l">
              <a:lnSpc>
                <a:spcPct val="90000"/>
              </a:lnSpc>
              <a:spcBef>
                <a:spcPts val="500"/>
              </a:spcBef>
              <a:spcAft>
                <a:spcPts val="0"/>
              </a:spcAft>
              <a:buClr>
                <a:schemeClr val="dk1"/>
              </a:buClr>
              <a:buSzPts val="2400"/>
              <a:buFont typeface="Trebuchet MS"/>
              <a:buChar char="•"/>
              <a:defRPr sz="2400"/>
            </a:lvl3pPr>
            <a:lvl4pPr marL="1828800" lvl="3" indent="-355600" algn="l">
              <a:lnSpc>
                <a:spcPct val="90000"/>
              </a:lnSpc>
              <a:spcBef>
                <a:spcPts val="500"/>
              </a:spcBef>
              <a:spcAft>
                <a:spcPts val="0"/>
              </a:spcAft>
              <a:buClr>
                <a:schemeClr val="dk1"/>
              </a:buClr>
              <a:buSzPts val="2000"/>
              <a:buFont typeface="Trebuchet MS"/>
              <a:buChar char="•"/>
              <a:defRPr sz="2000"/>
            </a:lvl4pPr>
            <a:lvl5pPr marL="2286000" lvl="4" indent="-355600" algn="l">
              <a:lnSpc>
                <a:spcPct val="90000"/>
              </a:lnSpc>
              <a:spcBef>
                <a:spcPts val="500"/>
              </a:spcBef>
              <a:spcAft>
                <a:spcPts val="0"/>
              </a:spcAft>
              <a:buClr>
                <a:schemeClr val="dk1"/>
              </a:buClr>
              <a:buSzPts val="2000"/>
              <a:buFont typeface="Trebuchet MS"/>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pPr lvl="0"/>
            <a:r>
              <a:rPr lang="en-US"/>
              <a:t>Click to edit Master text styles</a:t>
            </a:r>
          </a:p>
        </p:txBody>
      </p:sp>
      <p:sp>
        <p:nvSpPr>
          <p:cNvPr id="59" name="Google Shape;59;p9"/>
          <p:cNvSpPr txBox="1">
            <a:spLocks noGrp="1"/>
          </p:cNvSpPr>
          <p:nvPr>
            <p:ph type="body" idx="2"/>
          </p:nvPr>
        </p:nvSpPr>
        <p:spPr>
          <a:xfrm>
            <a:off x="3095897" y="2065338"/>
            <a:ext cx="3099980"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Font typeface="Trebuchet MS"/>
              <a:buNone/>
              <a:defRPr sz="1600"/>
            </a:lvl1pPr>
            <a:lvl2pPr marL="914400" lvl="1" indent="-228600" algn="l">
              <a:lnSpc>
                <a:spcPct val="90000"/>
              </a:lnSpc>
              <a:spcBef>
                <a:spcPts val="500"/>
              </a:spcBef>
              <a:spcAft>
                <a:spcPts val="0"/>
              </a:spcAft>
              <a:buClr>
                <a:schemeClr val="dk1"/>
              </a:buClr>
              <a:buSzPts val="1400"/>
              <a:buFont typeface="Trebuchet MS"/>
              <a:buNone/>
              <a:defRPr sz="1400"/>
            </a:lvl2pPr>
            <a:lvl3pPr marL="1371600" lvl="2" indent="-228600" algn="l">
              <a:lnSpc>
                <a:spcPct val="90000"/>
              </a:lnSpc>
              <a:spcBef>
                <a:spcPts val="500"/>
              </a:spcBef>
              <a:spcAft>
                <a:spcPts val="0"/>
              </a:spcAft>
              <a:buClr>
                <a:schemeClr val="dk1"/>
              </a:buClr>
              <a:buSzPts val="1200"/>
              <a:buFont typeface="Trebuchet MS"/>
              <a:buNone/>
              <a:defRPr sz="1200"/>
            </a:lvl3pPr>
            <a:lvl4pPr marL="1828800" lvl="3" indent="-228600" algn="l">
              <a:lnSpc>
                <a:spcPct val="90000"/>
              </a:lnSpc>
              <a:spcBef>
                <a:spcPts val="500"/>
              </a:spcBef>
              <a:spcAft>
                <a:spcPts val="0"/>
              </a:spcAft>
              <a:buClr>
                <a:schemeClr val="dk1"/>
              </a:buClr>
              <a:buSzPts val="1000"/>
              <a:buFont typeface="Trebuchet MS"/>
              <a:buNone/>
              <a:defRPr sz="1000"/>
            </a:lvl4pPr>
            <a:lvl5pPr marL="2286000" lvl="4" indent="-228600" algn="l">
              <a:lnSpc>
                <a:spcPct val="90000"/>
              </a:lnSpc>
              <a:spcBef>
                <a:spcPts val="500"/>
              </a:spcBef>
              <a:spcAft>
                <a:spcPts val="0"/>
              </a:spcAft>
              <a:buClr>
                <a:schemeClr val="dk1"/>
              </a:buClr>
              <a:buSzPts val="1000"/>
              <a:buFont typeface="Trebuchet MS"/>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0" name="Google Shape;60;p9"/>
          <p:cNvSpPr txBox="1">
            <a:spLocks noGrp="1"/>
          </p:cNvSpPr>
          <p:nvPr>
            <p:ph type="dt" idx="10"/>
          </p:nvPr>
        </p:nvSpPr>
        <p:spPr>
          <a:xfrm>
            <a:off x="3095897" y="6257873"/>
            <a:ext cx="21836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C3742CE-41CA-4E58-B82E-D4A1DA80E6AB}" type="datetimeFigureOut">
              <a:rPr lang="en-IN" smtClean="0"/>
              <a:t>20-05-2025</a:t>
            </a:fld>
            <a:endParaRPr lang="en-IN"/>
          </a:p>
        </p:txBody>
      </p:sp>
      <p:sp>
        <p:nvSpPr>
          <p:cNvPr id="61" name="Google Shape;61;p9"/>
          <p:cNvSpPr txBox="1">
            <a:spLocks noGrp="1"/>
          </p:cNvSpPr>
          <p:nvPr>
            <p:ph type="ftr" idx="11"/>
          </p:nvPr>
        </p:nvSpPr>
        <p:spPr>
          <a:xfrm>
            <a:off x="5279571" y="6257873"/>
            <a:ext cx="28139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2" name="Google Shape;62;p9"/>
          <p:cNvSpPr txBox="1">
            <a:spLocks noGrp="1"/>
          </p:cNvSpPr>
          <p:nvPr>
            <p:ph type="sldNum" idx="12"/>
          </p:nvPr>
        </p:nvSpPr>
        <p:spPr>
          <a:xfrm>
            <a:off x="8149801" y="6257874"/>
            <a:ext cx="12052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BFC3865C-BE12-400B-AF7B-FAE6B01619F5}" type="slidenum">
              <a:rPr lang="en-IN" smtClean="0"/>
              <a:t>‹#›</a:t>
            </a:fld>
            <a:endParaRPr lang="en-IN"/>
          </a:p>
        </p:txBody>
      </p:sp>
    </p:spTree>
    <p:extLst>
      <p:ext uri="{BB962C8B-B14F-4D97-AF65-F5344CB8AC3E}">
        <p14:creationId xmlns:p14="http://schemas.microsoft.com/office/powerpoint/2010/main" val="1172238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95897" y="457200"/>
            <a:ext cx="2677886" cy="1600200"/>
          </a:xfrm>
          <a:prstGeom prst="rect">
            <a:avLst/>
          </a:prstGeom>
          <a:noFill/>
          <a:ln>
            <a:noFill/>
          </a:ln>
        </p:spPr>
        <p:txBody>
          <a:bodyPr spcFirstLastPara="1" wrap="square" lIns="91425" tIns="45700" rIns="91425" bIns="45700" anchor="ctr" anchorCtr="0">
            <a:normAutofit/>
          </a:bodyPr>
          <a:lstStyle>
            <a:lvl1pPr lvl="0" algn="ctr">
              <a:lnSpc>
                <a:spcPct val="90000"/>
              </a:lnSpc>
              <a:spcBef>
                <a:spcPts val="0"/>
              </a:spcBef>
              <a:spcAft>
                <a:spcPts val="0"/>
              </a:spcAft>
              <a:buClr>
                <a:srgbClr val="005CDB"/>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r>
              <a:rPr lang="en-US"/>
              <a:t>Click to edit Master title style</a:t>
            </a:r>
            <a:endParaRPr/>
          </a:p>
        </p:txBody>
      </p:sp>
      <p:sp>
        <p:nvSpPr>
          <p:cNvPr id="65" name="Google Shape;65;p10"/>
          <p:cNvSpPr>
            <a:spLocks noGrp="1"/>
          </p:cNvSpPr>
          <p:nvPr>
            <p:ph type="pic" idx="2"/>
          </p:nvPr>
        </p:nvSpPr>
        <p:spPr>
          <a:xfrm>
            <a:off x="5909852" y="457200"/>
            <a:ext cx="5809707" cy="5403850"/>
          </a:xfrm>
          <a:prstGeom prst="rect">
            <a:avLst/>
          </a:prstGeom>
          <a:noFill/>
          <a:ln>
            <a:noFill/>
          </a:ln>
        </p:spPr>
      </p:sp>
      <p:sp>
        <p:nvSpPr>
          <p:cNvPr id="66" name="Google Shape;66;p10"/>
          <p:cNvSpPr txBox="1">
            <a:spLocks noGrp="1"/>
          </p:cNvSpPr>
          <p:nvPr>
            <p:ph type="body" idx="1"/>
          </p:nvPr>
        </p:nvSpPr>
        <p:spPr>
          <a:xfrm>
            <a:off x="3095897" y="2057400"/>
            <a:ext cx="2677886"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Font typeface="Trebuchet MS"/>
              <a:buNone/>
              <a:defRPr sz="1600"/>
            </a:lvl1pPr>
            <a:lvl2pPr marL="914400" lvl="1" indent="-228600" algn="l">
              <a:lnSpc>
                <a:spcPct val="90000"/>
              </a:lnSpc>
              <a:spcBef>
                <a:spcPts val="500"/>
              </a:spcBef>
              <a:spcAft>
                <a:spcPts val="0"/>
              </a:spcAft>
              <a:buClr>
                <a:schemeClr val="dk1"/>
              </a:buClr>
              <a:buSzPts val="1400"/>
              <a:buFont typeface="Trebuchet MS"/>
              <a:buNone/>
              <a:defRPr sz="1400"/>
            </a:lvl2pPr>
            <a:lvl3pPr marL="1371600" lvl="2" indent="-228600" algn="l">
              <a:lnSpc>
                <a:spcPct val="90000"/>
              </a:lnSpc>
              <a:spcBef>
                <a:spcPts val="500"/>
              </a:spcBef>
              <a:spcAft>
                <a:spcPts val="0"/>
              </a:spcAft>
              <a:buClr>
                <a:schemeClr val="dk1"/>
              </a:buClr>
              <a:buSzPts val="1200"/>
              <a:buFont typeface="Trebuchet MS"/>
              <a:buNone/>
              <a:defRPr sz="1200"/>
            </a:lvl3pPr>
            <a:lvl4pPr marL="1828800" lvl="3" indent="-228600" algn="l">
              <a:lnSpc>
                <a:spcPct val="90000"/>
              </a:lnSpc>
              <a:spcBef>
                <a:spcPts val="500"/>
              </a:spcBef>
              <a:spcAft>
                <a:spcPts val="0"/>
              </a:spcAft>
              <a:buClr>
                <a:schemeClr val="dk1"/>
              </a:buClr>
              <a:buSzPts val="1000"/>
              <a:buFont typeface="Trebuchet MS"/>
              <a:buNone/>
              <a:defRPr sz="1000"/>
            </a:lvl4pPr>
            <a:lvl5pPr marL="2286000" lvl="4" indent="-228600" algn="l">
              <a:lnSpc>
                <a:spcPct val="90000"/>
              </a:lnSpc>
              <a:spcBef>
                <a:spcPts val="500"/>
              </a:spcBef>
              <a:spcAft>
                <a:spcPts val="0"/>
              </a:spcAft>
              <a:buClr>
                <a:schemeClr val="dk1"/>
              </a:buClr>
              <a:buSzPts val="1000"/>
              <a:buFont typeface="Trebuchet MS"/>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pPr lvl="0"/>
            <a:r>
              <a:rPr lang="en-US"/>
              <a:t>Click to edit Master text styles</a:t>
            </a:r>
          </a:p>
        </p:txBody>
      </p:sp>
      <p:sp>
        <p:nvSpPr>
          <p:cNvPr id="67" name="Google Shape;67;p10"/>
          <p:cNvSpPr txBox="1">
            <a:spLocks noGrp="1"/>
          </p:cNvSpPr>
          <p:nvPr>
            <p:ph type="dt" idx="10"/>
          </p:nvPr>
        </p:nvSpPr>
        <p:spPr>
          <a:xfrm>
            <a:off x="3095897" y="6257873"/>
            <a:ext cx="21836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fld id="{AC3742CE-41CA-4E58-B82E-D4A1DA80E6AB}" type="datetimeFigureOut">
              <a:rPr lang="en-IN" smtClean="0"/>
              <a:t>20-05-2025</a:t>
            </a:fld>
            <a:endParaRPr lang="en-IN"/>
          </a:p>
        </p:txBody>
      </p:sp>
      <p:sp>
        <p:nvSpPr>
          <p:cNvPr id="68" name="Google Shape;68;p10"/>
          <p:cNvSpPr txBox="1">
            <a:spLocks noGrp="1"/>
          </p:cNvSpPr>
          <p:nvPr>
            <p:ph type="ftr" idx="11"/>
          </p:nvPr>
        </p:nvSpPr>
        <p:spPr>
          <a:xfrm>
            <a:off x="5279571" y="6257873"/>
            <a:ext cx="2813957"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lang="en-IN"/>
          </a:p>
        </p:txBody>
      </p:sp>
      <p:sp>
        <p:nvSpPr>
          <p:cNvPr id="69" name="Google Shape;69;p10"/>
          <p:cNvSpPr txBox="1">
            <a:spLocks noGrp="1"/>
          </p:cNvSpPr>
          <p:nvPr>
            <p:ph type="sldNum" idx="12"/>
          </p:nvPr>
        </p:nvSpPr>
        <p:spPr>
          <a:xfrm>
            <a:off x="8149801" y="6257874"/>
            <a:ext cx="120521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fld id="{BFC3865C-BE12-400B-AF7B-FAE6B01619F5}" type="slidenum">
              <a:rPr lang="en-IN" smtClean="0"/>
              <a:t>‹#›</a:t>
            </a:fld>
            <a:endParaRPr lang="en-IN"/>
          </a:p>
        </p:txBody>
      </p:sp>
    </p:spTree>
    <p:extLst>
      <p:ext uri="{BB962C8B-B14F-4D97-AF65-F5344CB8AC3E}">
        <p14:creationId xmlns:p14="http://schemas.microsoft.com/office/powerpoint/2010/main" val="3241436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hyperlink" Target="http://www.prezentr.com/?utm_source=templates&amp;utm_medium=presentation&amp;utm_campaign=free_downloads_2020" TargetMode="Externa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1">
            <a:alphaModFix/>
          </a:blip>
          <a:stretch>
            <a:fillRect/>
          </a:stretch>
        </a:blip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237957" y="417376"/>
            <a:ext cx="10481603" cy="1325563"/>
          </a:xfrm>
          <a:prstGeom prst="rect">
            <a:avLst/>
          </a:prstGeom>
          <a:noFill/>
          <a:ln>
            <a:noFill/>
          </a:ln>
        </p:spPr>
        <p:txBody>
          <a:bodyPr spcFirstLastPara="1" wrap="square" lIns="91425" tIns="45700" rIns="91425" bIns="45700" anchor="ctr" anchorCtr="0">
            <a:normAutofit/>
          </a:bodyPr>
          <a:lstStyle>
            <a:lvl1pPr marR="0" lvl="0" algn="ctr" rtl="0">
              <a:lnSpc>
                <a:spcPct val="90000"/>
              </a:lnSpc>
              <a:spcBef>
                <a:spcPts val="0"/>
              </a:spcBef>
              <a:spcAft>
                <a:spcPts val="0"/>
              </a:spcAft>
              <a:buClr>
                <a:srgbClr val="005CDB"/>
              </a:buClr>
              <a:buSzPts val="4400"/>
              <a:buFont typeface="Trebuchet MS"/>
              <a:buNone/>
              <a:defRPr sz="4400" b="1" i="0" u="none" strike="noStrike" cap="none">
                <a:solidFill>
                  <a:srgbClr val="005CDB"/>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1983545" y="1841862"/>
            <a:ext cx="9736015" cy="4387352"/>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Trebuchet MS"/>
              <a:buChar char="•"/>
              <a:defRPr sz="2800" b="0"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Trebuchet MS"/>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Trebuchet MS"/>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Trebuchet MS"/>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Trebuchet MS"/>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9pPr>
          </a:lstStyle>
          <a:p>
            <a:endParaRPr/>
          </a:p>
        </p:txBody>
      </p:sp>
      <p:sp>
        <p:nvSpPr>
          <p:cNvPr id="8" name="Google Shape;8;p1"/>
          <p:cNvSpPr txBox="1">
            <a:spLocks noGrp="1"/>
          </p:cNvSpPr>
          <p:nvPr>
            <p:ph type="dt" idx="10"/>
          </p:nvPr>
        </p:nvSpPr>
        <p:spPr>
          <a:xfrm>
            <a:off x="3095897" y="6257873"/>
            <a:ext cx="21836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fld id="{AC3742CE-41CA-4E58-B82E-D4A1DA80E6AB}" type="datetimeFigureOut">
              <a:rPr lang="en-IN" smtClean="0"/>
              <a:t>20-05-2025</a:t>
            </a:fld>
            <a:endParaRPr lang="en-IN"/>
          </a:p>
        </p:txBody>
      </p:sp>
      <p:sp>
        <p:nvSpPr>
          <p:cNvPr id="9" name="Google Shape;9;p1"/>
          <p:cNvSpPr txBox="1">
            <a:spLocks noGrp="1"/>
          </p:cNvSpPr>
          <p:nvPr>
            <p:ph type="ftr" idx="11"/>
          </p:nvPr>
        </p:nvSpPr>
        <p:spPr>
          <a:xfrm>
            <a:off x="5279571" y="6257873"/>
            <a:ext cx="2813957"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2pPr>
            <a:lvl3pPr marR="0" lvl="2"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3pPr>
            <a:lvl4pPr marR="0" lvl="3"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4pPr>
            <a:lvl5pPr marR="0" lvl="4"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5pPr>
            <a:lvl6pPr marR="0" lvl="5"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6pPr>
            <a:lvl7pPr marR="0" lvl="6"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7pPr>
            <a:lvl8pPr marR="0" lvl="7"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8pPr>
            <a:lvl9pPr marR="0" lvl="8" algn="l" rtl="0">
              <a:spcBef>
                <a:spcPts val="0"/>
              </a:spcBef>
              <a:spcAft>
                <a:spcPts val="0"/>
              </a:spcAft>
              <a:buSzPts val="1400"/>
              <a:buNone/>
              <a:defRPr sz="1800" b="0" i="0" u="none" strike="noStrike" cap="none">
                <a:solidFill>
                  <a:schemeClr val="dk1"/>
                </a:solidFill>
                <a:latin typeface="Trebuchet MS"/>
                <a:ea typeface="Trebuchet MS"/>
                <a:cs typeface="Trebuchet MS"/>
                <a:sym typeface="Trebuchet MS"/>
              </a:defRPr>
            </a:lvl9pPr>
          </a:lstStyle>
          <a:p>
            <a:endParaRPr lang="en-IN"/>
          </a:p>
        </p:txBody>
      </p:sp>
      <p:sp>
        <p:nvSpPr>
          <p:cNvPr id="10" name="Google Shape;10;p1"/>
          <p:cNvSpPr txBox="1">
            <a:spLocks noGrp="1"/>
          </p:cNvSpPr>
          <p:nvPr>
            <p:ph type="sldNum" idx="12"/>
          </p:nvPr>
        </p:nvSpPr>
        <p:spPr>
          <a:xfrm>
            <a:off x="8149801" y="6257874"/>
            <a:ext cx="120521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rebuchet MS"/>
                <a:ea typeface="Trebuchet MS"/>
                <a:cs typeface="Trebuchet MS"/>
                <a:sym typeface="Trebuchet MS"/>
              </a:defRPr>
            </a:lvl1pPr>
            <a:lvl2pPr marL="0" marR="0" lvl="1" indent="0" algn="r" rtl="0">
              <a:spcBef>
                <a:spcPts val="0"/>
              </a:spcBef>
              <a:buNone/>
              <a:defRPr sz="1200" b="0" i="0" u="none" strike="noStrike" cap="none">
                <a:solidFill>
                  <a:srgbClr val="888888"/>
                </a:solidFill>
                <a:latin typeface="Trebuchet MS"/>
                <a:ea typeface="Trebuchet MS"/>
                <a:cs typeface="Trebuchet MS"/>
                <a:sym typeface="Trebuchet MS"/>
              </a:defRPr>
            </a:lvl2pPr>
            <a:lvl3pPr marL="0" marR="0" lvl="2" indent="0" algn="r" rtl="0">
              <a:spcBef>
                <a:spcPts val="0"/>
              </a:spcBef>
              <a:buNone/>
              <a:defRPr sz="1200" b="0" i="0" u="none" strike="noStrike" cap="none">
                <a:solidFill>
                  <a:srgbClr val="888888"/>
                </a:solidFill>
                <a:latin typeface="Trebuchet MS"/>
                <a:ea typeface="Trebuchet MS"/>
                <a:cs typeface="Trebuchet MS"/>
                <a:sym typeface="Trebuchet MS"/>
              </a:defRPr>
            </a:lvl3pPr>
            <a:lvl4pPr marL="0" marR="0" lvl="3" indent="0" algn="r" rtl="0">
              <a:spcBef>
                <a:spcPts val="0"/>
              </a:spcBef>
              <a:buNone/>
              <a:defRPr sz="1200" b="0" i="0" u="none" strike="noStrike" cap="none">
                <a:solidFill>
                  <a:srgbClr val="888888"/>
                </a:solidFill>
                <a:latin typeface="Trebuchet MS"/>
                <a:ea typeface="Trebuchet MS"/>
                <a:cs typeface="Trebuchet MS"/>
                <a:sym typeface="Trebuchet MS"/>
              </a:defRPr>
            </a:lvl4pPr>
            <a:lvl5pPr marL="0" marR="0" lvl="4" indent="0" algn="r" rtl="0">
              <a:spcBef>
                <a:spcPts val="0"/>
              </a:spcBef>
              <a:buNone/>
              <a:defRPr sz="1200" b="0" i="0" u="none" strike="noStrike" cap="none">
                <a:solidFill>
                  <a:srgbClr val="888888"/>
                </a:solidFill>
                <a:latin typeface="Trebuchet MS"/>
                <a:ea typeface="Trebuchet MS"/>
                <a:cs typeface="Trebuchet MS"/>
                <a:sym typeface="Trebuchet MS"/>
              </a:defRPr>
            </a:lvl5pPr>
            <a:lvl6pPr marL="0" marR="0" lvl="5" indent="0" algn="r" rtl="0">
              <a:spcBef>
                <a:spcPts val="0"/>
              </a:spcBef>
              <a:buNone/>
              <a:defRPr sz="1200" b="0" i="0" u="none" strike="noStrike" cap="none">
                <a:solidFill>
                  <a:srgbClr val="888888"/>
                </a:solidFill>
                <a:latin typeface="Trebuchet MS"/>
                <a:ea typeface="Trebuchet MS"/>
                <a:cs typeface="Trebuchet MS"/>
                <a:sym typeface="Trebuchet MS"/>
              </a:defRPr>
            </a:lvl6pPr>
            <a:lvl7pPr marL="0" marR="0" lvl="6" indent="0" algn="r" rtl="0">
              <a:spcBef>
                <a:spcPts val="0"/>
              </a:spcBef>
              <a:buNone/>
              <a:defRPr sz="1200" b="0" i="0" u="none" strike="noStrike" cap="none">
                <a:solidFill>
                  <a:srgbClr val="888888"/>
                </a:solidFill>
                <a:latin typeface="Trebuchet MS"/>
                <a:ea typeface="Trebuchet MS"/>
                <a:cs typeface="Trebuchet MS"/>
                <a:sym typeface="Trebuchet MS"/>
              </a:defRPr>
            </a:lvl7pPr>
            <a:lvl8pPr marL="0" marR="0" lvl="7" indent="0" algn="r" rtl="0">
              <a:spcBef>
                <a:spcPts val="0"/>
              </a:spcBef>
              <a:buNone/>
              <a:defRPr sz="1200" b="0" i="0" u="none" strike="noStrike" cap="none">
                <a:solidFill>
                  <a:srgbClr val="888888"/>
                </a:solidFill>
                <a:latin typeface="Trebuchet MS"/>
                <a:ea typeface="Trebuchet MS"/>
                <a:cs typeface="Trebuchet MS"/>
                <a:sym typeface="Trebuchet MS"/>
              </a:defRPr>
            </a:lvl8pPr>
            <a:lvl9pPr marL="0" marR="0" lvl="8" indent="0" algn="r" rtl="0">
              <a:spcBef>
                <a:spcPts val="0"/>
              </a:spcBef>
              <a:buNone/>
              <a:defRPr sz="1200" b="0" i="0" u="none" strike="noStrike" cap="none">
                <a:solidFill>
                  <a:srgbClr val="888888"/>
                </a:solidFill>
                <a:latin typeface="Trebuchet MS"/>
                <a:ea typeface="Trebuchet MS"/>
                <a:cs typeface="Trebuchet MS"/>
                <a:sym typeface="Trebuchet MS"/>
              </a:defRPr>
            </a:lvl9pPr>
          </a:lstStyle>
          <a:p>
            <a:fld id="{BFC3865C-BE12-400B-AF7B-FAE6B01619F5}" type="slidenum">
              <a:rPr lang="en-IN" smtClean="0"/>
              <a:t>‹#›</a:t>
            </a:fld>
            <a:endParaRPr lang="en-IN"/>
          </a:p>
        </p:txBody>
      </p:sp>
      <p:pic>
        <p:nvPicPr>
          <p:cNvPr id="11" name="Google Shape;11;p1"/>
          <p:cNvPicPr preferRelativeResize="0"/>
          <p:nvPr/>
        </p:nvPicPr>
        <p:blipFill rotWithShape="1">
          <a:blip r:embed="rId12">
            <a:alphaModFix/>
          </a:blip>
          <a:srcRect/>
          <a:stretch/>
        </p:blipFill>
        <p:spPr>
          <a:xfrm rot="-5400000">
            <a:off x="-610475" y="4914981"/>
            <a:ext cx="896556" cy="324395"/>
          </a:xfrm>
          <a:prstGeom prst="rect">
            <a:avLst/>
          </a:prstGeom>
          <a:noFill/>
          <a:ln>
            <a:noFill/>
          </a:ln>
        </p:spPr>
      </p:pic>
      <p:sp>
        <p:nvSpPr>
          <p:cNvPr id="12" name="Google Shape;12;p1"/>
          <p:cNvSpPr txBox="1"/>
          <p:nvPr/>
        </p:nvSpPr>
        <p:spPr>
          <a:xfrm rot="-5400000">
            <a:off x="-2113768" y="2546065"/>
            <a:ext cx="3888671" cy="276999"/>
          </a:xfrm>
          <a:prstGeom prst="rect">
            <a:avLst/>
          </a:prstGeom>
          <a:noFill/>
          <a:ln>
            <a:noFill/>
          </a:ln>
        </p:spPr>
        <p:txBody>
          <a:bodyPr spcFirstLastPara="1" wrap="square" lIns="91425" tIns="45700" rIns="91425" bIns="45700" anchor="ctr" anchorCtr="0">
            <a:spAutoFit/>
          </a:bodyPr>
          <a:lstStyle/>
          <a:p>
            <a:pPr marL="0" marR="0" lvl="0" indent="0" algn="l" rtl="0">
              <a:spcBef>
                <a:spcPts val="0"/>
              </a:spcBef>
              <a:spcAft>
                <a:spcPts val="0"/>
              </a:spcAft>
              <a:buNone/>
            </a:pPr>
            <a:r>
              <a:rPr lang="bs-Latn-BA" sz="1200" b="0" i="0" u="none" strike="noStrike" cap="none">
                <a:solidFill>
                  <a:srgbClr val="A5A5A5"/>
                </a:solidFill>
                <a:latin typeface="Trebuchet MS"/>
                <a:ea typeface="Trebuchet MS"/>
                <a:cs typeface="Trebuchet MS"/>
                <a:sym typeface="Trebuchet MS"/>
              </a:rPr>
              <a:t>Find more PowerPoint templates on </a:t>
            </a:r>
            <a:r>
              <a:rPr lang="bs-Latn-BA" sz="1200" b="1" i="0" u="sng" strike="noStrike" cap="none">
                <a:solidFill>
                  <a:schemeClr val="hlink"/>
                </a:solidFill>
                <a:latin typeface="Trebuchet MS"/>
                <a:ea typeface="Trebuchet MS"/>
                <a:cs typeface="Trebuchet MS"/>
                <a:sym typeface="Trebuchet MS"/>
                <a:hlinkClick r:id="rId13"/>
              </a:rPr>
              <a:t>prezentr.com</a:t>
            </a:r>
            <a:r>
              <a:rPr lang="bs-Latn-BA" sz="1200" b="0" i="0" u="sng" strike="noStrike" cap="none">
                <a:solidFill>
                  <a:schemeClr val="hlink"/>
                </a:solidFill>
                <a:latin typeface="Trebuchet MS"/>
                <a:ea typeface="Trebuchet MS"/>
                <a:cs typeface="Trebuchet MS"/>
                <a:sym typeface="Trebuchet MS"/>
                <a:hlinkClick r:id="rId13"/>
              </a:rPr>
              <a:t>!</a:t>
            </a:r>
            <a:endParaRPr sz="1200">
              <a:solidFill>
                <a:srgbClr val="A5A5A5"/>
              </a:solidFill>
              <a:latin typeface="Trebuchet MS"/>
              <a:ea typeface="Trebuchet MS"/>
              <a:cs typeface="Trebuchet MS"/>
              <a:sym typeface="Trebuchet MS"/>
            </a:endParaRPr>
          </a:p>
        </p:txBody>
      </p:sp>
    </p:spTree>
    <p:extLst>
      <p:ext uri="{BB962C8B-B14F-4D97-AF65-F5344CB8AC3E}">
        <p14:creationId xmlns:p14="http://schemas.microsoft.com/office/powerpoint/2010/main" val="2575346838"/>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F6A07C-8243-0801-12B4-FEE310198A93}"/>
              </a:ext>
            </a:extLst>
          </p:cNvPr>
          <p:cNvSpPr>
            <a:spLocks noGrp="1"/>
          </p:cNvSpPr>
          <p:nvPr>
            <p:ph type="ctrTitle"/>
          </p:nvPr>
        </p:nvSpPr>
        <p:spPr>
          <a:xfrm>
            <a:off x="5901198" y="1667138"/>
            <a:ext cx="6170322" cy="2410340"/>
          </a:xfrm>
        </p:spPr>
        <p:txBody>
          <a:bodyPr>
            <a:noAutofit/>
          </a:bodyPr>
          <a:lstStyle/>
          <a:p>
            <a:r>
              <a:rPr lang="en-IN" sz="3600" dirty="0">
                <a:solidFill>
                  <a:schemeClr val="bg1"/>
                </a:solidFill>
              </a:rPr>
              <a:t>Social Media Analysis</a:t>
            </a:r>
          </a:p>
        </p:txBody>
      </p:sp>
    </p:spTree>
    <p:extLst>
      <p:ext uri="{BB962C8B-B14F-4D97-AF65-F5344CB8AC3E}">
        <p14:creationId xmlns:p14="http://schemas.microsoft.com/office/powerpoint/2010/main" val="42630817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4C0B7-D51D-7CE6-2120-2818EAE953E2}"/>
              </a:ext>
            </a:extLst>
          </p:cNvPr>
          <p:cNvSpPr>
            <a:spLocks noGrp="1"/>
          </p:cNvSpPr>
          <p:nvPr>
            <p:ph type="title"/>
          </p:nvPr>
        </p:nvSpPr>
        <p:spPr>
          <a:xfrm>
            <a:off x="1228627" y="81474"/>
            <a:ext cx="10481603" cy="1325563"/>
          </a:xfrm>
        </p:spPr>
        <p:txBody>
          <a:bodyPr/>
          <a:lstStyle/>
          <a:p>
            <a:r>
              <a:rPr lang="en-IN" dirty="0"/>
              <a:t>Peak engagement day</a:t>
            </a:r>
          </a:p>
        </p:txBody>
      </p:sp>
      <p:pic>
        <p:nvPicPr>
          <p:cNvPr id="9" name="Picture 8">
            <a:extLst>
              <a:ext uri="{FF2B5EF4-FFF2-40B4-BE49-F238E27FC236}">
                <a16:creationId xmlns:a16="http://schemas.microsoft.com/office/drawing/2014/main" id="{13100157-3888-A48E-197F-A7B06D600542}"/>
              </a:ext>
            </a:extLst>
          </p:cNvPr>
          <p:cNvPicPr>
            <a:picLocks noChangeAspect="1"/>
          </p:cNvPicPr>
          <p:nvPr/>
        </p:nvPicPr>
        <p:blipFill>
          <a:blip r:embed="rId2"/>
          <a:stretch>
            <a:fillRect/>
          </a:stretch>
        </p:blipFill>
        <p:spPr>
          <a:xfrm>
            <a:off x="1085850" y="2051859"/>
            <a:ext cx="5010150" cy="3152775"/>
          </a:xfrm>
          <a:prstGeom prst="rect">
            <a:avLst/>
          </a:prstGeom>
        </p:spPr>
      </p:pic>
      <p:sp>
        <p:nvSpPr>
          <p:cNvPr id="12" name="Rectangle 2">
            <a:extLst>
              <a:ext uri="{FF2B5EF4-FFF2-40B4-BE49-F238E27FC236}">
                <a16:creationId xmlns:a16="http://schemas.microsoft.com/office/drawing/2014/main" id="{F14D2F23-6ED0-B9BF-34B3-B63D8E2FBD97}"/>
              </a:ext>
            </a:extLst>
          </p:cNvPr>
          <p:cNvSpPr>
            <a:spLocks noChangeArrowheads="1"/>
          </p:cNvSpPr>
          <p:nvPr/>
        </p:nvSpPr>
        <p:spPr bwMode="auto">
          <a:xfrm>
            <a:off x="6404805" y="1268538"/>
            <a:ext cx="5305425"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Insights: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rPr>
              <a:t>Thursdays and Tuesdays emerged as the days with the highest engagement on posts, suggesting these are the most active days for user interaction.</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a:ln>
                  <a:noFill/>
                </a:ln>
                <a:solidFill>
                  <a:schemeClr val="tx1"/>
                </a:solidFill>
                <a:effectLst/>
                <a:latin typeface="Arial" panose="020B0604020202020204" pitchFamily="34" charset="0"/>
              </a:rPr>
              <a:t>Wednesdays showed the lowest engagement, indicating reduced user activity and interaction with content on this day.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rPr>
              <a:t>Encourage content scheduling on peak days (Thursday and Tuesday) to capitalize on higher user engagement and improve post reach.</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a:ln>
                  <a:noFill/>
                </a:ln>
                <a:solidFill>
                  <a:schemeClr val="tx1"/>
                </a:solidFill>
                <a:effectLst/>
                <a:latin typeface="Arial" panose="020B0604020202020204" pitchFamily="34" charset="0"/>
              </a:rPr>
              <a:t>Educate users and marketing teams about daily engagement trends to help them plan more effective posting strategies, avoiding low-performing days like Wednesday.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59927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1AE96-9714-EDFA-30DA-B24614B32906}"/>
              </a:ext>
            </a:extLst>
          </p:cNvPr>
          <p:cNvSpPr>
            <a:spLocks noGrp="1"/>
          </p:cNvSpPr>
          <p:nvPr>
            <p:ph type="title"/>
          </p:nvPr>
        </p:nvSpPr>
        <p:spPr>
          <a:xfrm>
            <a:off x="1215981" y="72112"/>
            <a:ext cx="10481603" cy="1325563"/>
          </a:xfrm>
        </p:spPr>
        <p:txBody>
          <a:bodyPr/>
          <a:lstStyle/>
          <a:p>
            <a:r>
              <a:rPr lang="en-IN" dirty="0"/>
              <a:t>Peak engagement time</a:t>
            </a:r>
          </a:p>
        </p:txBody>
      </p:sp>
      <p:pic>
        <p:nvPicPr>
          <p:cNvPr id="10" name="Picture 9">
            <a:extLst>
              <a:ext uri="{FF2B5EF4-FFF2-40B4-BE49-F238E27FC236}">
                <a16:creationId xmlns:a16="http://schemas.microsoft.com/office/drawing/2014/main" id="{CB871BEC-A9BE-90E1-AFF2-0886DCD3B79B}"/>
              </a:ext>
            </a:extLst>
          </p:cNvPr>
          <p:cNvPicPr>
            <a:picLocks noChangeAspect="1"/>
          </p:cNvPicPr>
          <p:nvPr/>
        </p:nvPicPr>
        <p:blipFill>
          <a:blip r:embed="rId2"/>
          <a:stretch>
            <a:fillRect/>
          </a:stretch>
        </p:blipFill>
        <p:spPr>
          <a:xfrm>
            <a:off x="995359" y="1765045"/>
            <a:ext cx="5265481" cy="3667637"/>
          </a:xfrm>
          <a:prstGeom prst="rect">
            <a:avLst/>
          </a:prstGeom>
        </p:spPr>
      </p:pic>
      <p:sp>
        <p:nvSpPr>
          <p:cNvPr id="12" name="Rectangle 1">
            <a:extLst>
              <a:ext uri="{FF2B5EF4-FFF2-40B4-BE49-F238E27FC236}">
                <a16:creationId xmlns:a16="http://schemas.microsoft.com/office/drawing/2014/main" id="{A19629C6-2E43-774A-3F92-FFAF19417A1C}"/>
              </a:ext>
            </a:extLst>
          </p:cNvPr>
          <p:cNvSpPr>
            <a:spLocks noChangeArrowheads="1"/>
          </p:cNvSpPr>
          <p:nvPr/>
        </p:nvSpPr>
        <p:spPr bwMode="auto">
          <a:xfrm rot="10800000" flipV="1">
            <a:off x="6372807" y="1348800"/>
            <a:ext cx="5962261" cy="55399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The highest engagement is observed at 21:00 (586 engagements), followed by 18:00 (545).</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Engagement remains high between 11:00 to 23:00, indicating strong activity during late mornings through late evenings.</a:t>
            </a: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dirty="0"/>
              <a:t>Engagement significantly drops from midnight (0:00) to 10:00, with the lowest point at 4:00.Early morning and mid-afternoon are less optimal for user activity.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sz="1600" b="1" dirty="0"/>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Optimize content delivery by posting between 18:00 and 23:00, with 21:00 as the prime </a:t>
            </a:r>
            <a:r>
              <a:rPr kumimoji="0" lang="en-US" altLang="en-US" i="0" u="none" strike="noStrike" cap="none" normalizeH="0" baseline="0" dirty="0" err="1">
                <a:ln>
                  <a:noFill/>
                </a:ln>
                <a:solidFill>
                  <a:schemeClr val="tx1"/>
                </a:solidFill>
                <a:effectLst/>
                <a:latin typeface="Arial" panose="020B0604020202020204" pitchFamily="34" charset="0"/>
              </a:rPr>
              <a:t>time.This</a:t>
            </a:r>
            <a:r>
              <a:rPr kumimoji="0" lang="en-US" altLang="en-US" i="0" u="none" strike="noStrike" cap="none" normalizeH="0" baseline="0" dirty="0">
                <a:ln>
                  <a:noFill/>
                </a:ln>
                <a:solidFill>
                  <a:schemeClr val="tx1"/>
                </a:solidFill>
                <a:effectLst/>
                <a:latin typeface="Arial" panose="020B0604020202020204" pitchFamily="34" charset="0"/>
              </a:rPr>
              <a:t> timing increases the likelihood of visibility and engagement.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Avoid Low-Performing Hours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Minimize or avoid scheduling posts between 2:00 and 10:00, especially 4:00, when engagement is almost nonexistent.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dirty="0"/>
          </a:p>
          <a:p>
            <a:pPr marL="742950" lvl="1" indent="-285750">
              <a:buFont typeface="+mj-lt"/>
              <a:buAutoNum type="arabicPeriod"/>
            </a:pPr>
            <a:endParaRPr lang="en-US" dirty="0"/>
          </a:p>
          <a:p>
            <a:pPr marL="457200" lvl="1"/>
            <a:endParaRPr lang="en-US" dirty="0"/>
          </a:p>
          <a:p>
            <a:pPr marL="742950" lvl="1" indent="-285750">
              <a:buFont typeface="+mj-lt"/>
              <a:buAutoNum type="arabicPeriod"/>
            </a:pPr>
            <a:endParaRPr lang="en-US" dirty="0"/>
          </a:p>
          <a:p>
            <a:pPr marL="742950" lvl="1" indent="-285750">
              <a:buFont typeface="+mj-lt"/>
              <a:buAutoNum type="arabicPeriod"/>
            </a:pPr>
            <a:endParaRPr lang="en-US" dirty="0"/>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806037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7AD99-F7B5-8EEA-4EFF-5D51D98FA7F2}"/>
              </a:ext>
            </a:extLst>
          </p:cNvPr>
          <p:cNvSpPr>
            <a:spLocks noGrp="1"/>
          </p:cNvSpPr>
          <p:nvPr>
            <p:ph type="title"/>
          </p:nvPr>
        </p:nvSpPr>
        <p:spPr>
          <a:xfrm>
            <a:off x="838199" y="168355"/>
            <a:ext cx="10515600" cy="1325563"/>
          </a:xfrm>
        </p:spPr>
        <p:txBody>
          <a:bodyPr/>
          <a:lstStyle/>
          <a:p>
            <a:r>
              <a:rPr lang="en-IN" dirty="0"/>
              <a:t>Top used tags</a:t>
            </a:r>
          </a:p>
        </p:txBody>
      </p:sp>
      <p:pic>
        <p:nvPicPr>
          <p:cNvPr id="9" name="Picture 8">
            <a:extLst>
              <a:ext uri="{FF2B5EF4-FFF2-40B4-BE49-F238E27FC236}">
                <a16:creationId xmlns:a16="http://schemas.microsoft.com/office/drawing/2014/main" id="{65E291C3-48C2-4D84-AEBD-D52170B4103D}"/>
              </a:ext>
            </a:extLst>
          </p:cNvPr>
          <p:cNvPicPr>
            <a:picLocks noChangeAspect="1"/>
          </p:cNvPicPr>
          <p:nvPr/>
        </p:nvPicPr>
        <p:blipFill>
          <a:blip r:embed="rId3"/>
          <a:stretch>
            <a:fillRect/>
          </a:stretch>
        </p:blipFill>
        <p:spPr>
          <a:xfrm>
            <a:off x="731562" y="1493918"/>
            <a:ext cx="4925112" cy="3801005"/>
          </a:xfrm>
          <a:prstGeom prst="rect">
            <a:avLst/>
          </a:prstGeom>
        </p:spPr>
      </p:pic>
      <p:sp>
        <p:nvSpPr>
          <p:cNvPr id="10" name="Rectangle 2">
            <a:extLst>
              <a:ext uri="{FF2B5EF4-FFF2-40B4-BE49-F238E27FC236}">
                <a16:creationId xmlns:a16="http://schemas.microsoft.com/office/drawing/2014/main" id="{7987C564-0050-B5DF-DBDC-D3BD763CB80F}"/>
              </a:ext>
            </a:extLst>
          </p:cNvPr>
          <p:cNvSpPr>
            <a:spLocks noChangeArrowheads="1"/>
          </p:cNvSpPr>
          <p:nvPr/>
        </p:nvSpPr>
        <p:spPr bwMode="auto">
          <a:xfrm>
            <a:off x="5955376" y="1385668"/>
            <a:ext cx="7813497" cy="46782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smile is the most widely used tag, with a clear </a:t>
            </a:r>
            <a:r>
              <a:rPr kumimoji="0" lang="en-US" altLang="en-US" i="0" u="none" strike="noStrike" cap="none" normalizeH="0" baseline="0" dirty="0" err="1">
                <a:ln>
                  <a:noFill/>
                </a:ln>
                <a:solidFill>
                  <a:schemeClr val="tx1"/>
                </a:solidFill>
                <a:effectLst/>
                <a:latin typeface="Arial" panose="020B0604020202020204" pitchFamily="34" charset="0"/>
              </a:rPr>
              <a:t>lead,Other</a:t>
            </a:r>
            <a:r>
              <a:rPr kumimoji="0" lang="en-US" altLang="en-US" i="0" u="none" strike="noStrike" cap="none" normalizeH="0" baseline="0" dirty="0">
                <a:ln>
                  <a:noFill/>
                </a:ln>
                <a:solidFill>
                  <a:schemeClr val="tx1"/>
                </a:solidFill>
                <a:effectLst/>
                <a:latin typeface="Arial" panose="020B0604020202020204" pitchFamily="34" charset="0"/>
              </a:rPr>
              <a:t> top-used tags </a:t>
            </a: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rial" panose="020B0604020202020204" pitchFamily="34" charset="0"/>
              </a:rPr>
              <a:t>  include party, beach, fun, and concert.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These tags suggest a strong preference for positive, social, and </a:t>
            </a: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rial" panose="020B0604020202020204" pitchFamily="34" charset="0"/>
              </a:rPr>
              <a:t>  leisure-oriented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Tags such as sunrise, landscape, delicious, photography, and dreamy</a:t>
            </a: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rial" panose="020B0604020202020204" pitchFamily="34" charset="0"/>
              </a:rPr>
              <a:t> have lower usage.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Focus campaigns around smile, party, and fun to align with existing user</a:t>
            </a:r>
          </a:p>
          <a:p>
            <a:pPr marL="0" marR="0" lvl="0" indent="0" algn="l" defTabSz="914400" rtl="0" eaLnBrk="0" fontAlgn="base" latinLnBrk="0" hangingPunct="0">
              <a:lnSpc>
                <a:spcPct val="100000"/>
              </a:lnSpc>
              <a:spcBef>
                <a:spcPct val="0"/>
              </a:spcBef>
              <a:spcAft>
                <a:spcPct val="0"/>
              </a:spcAft>
              <a:buClrTx/>
              <a:buSzTx/>
              <a:tabLst/>
            </a:pPr>
            <a:r>
              <a:rPr lang="en-US" altLang="en-US" dirty="0">
                <a:solidFill>
                  <a:schemeClr val="tx1"/>
                </a:solidFill>
                <a:latin typeface="Arial" panose="020B0604020202020204" pitchFamily="34" charset="0"/>
              </a:rPr>
              <a:t>  </a:t>
            </a:r>
            <a:r>
              <a:rPr kumimoji="0" lang="en-US" altLang="en-US" i="0" u="none" strike="noStrike" cap="none" normalizeH="0" baseline="0" dirty="0">
                <a:ln>
                  <a:noFill/>
                </a:ln>
                <a:solidFill>
                  <a:schemeClr val="tx1"/>
                </a:solidFill>
                <a:effectLst/>
                <a:latin typeface="Arial" panose="020B0604020202020204" pitchFamily="34" charset="0"/>
              </a:rPr>
              <a:t>interests and drive visibility.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These tags resonate with emotional positivity and social engagement, ideal </a:t>
            </a: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rial" panose="020B0604020202020204" pitchFamily="34" charset="0"/>
              </a:rPr>
              <a:t> for high interaction content.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Encourage users and content creators to mix trending tags with emerging </a:t>
            </a:r>
          </a:p>
          <a:p>
            <a:pPr marL="0" marR="0" lvl="0" indent="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tx1"/>
                </a:solidFill>
                <a:effectLst/>
                <a:latin typeface="Arial" panose="020B0604020202020204" pitchFamily="34" charset="0"/>
              </a:rPr>
              <a:t> ones for wider reach and organic engagement boosts.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5867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5F8EE-CF69-506A-055A-B32699B782F7}"/>
              </a:ext>
            </a:extLst>
          </p:cNvPr>
          <p:cNvSpPr>
            <a:spLocks noGrp="1"/>
          </p:cNvSpPr>
          <p:nvPr>
            <p:ph type="title"/>
          </p:nvPr>
        </p:nvSpPr>
        <p:spPr>
          <a:xfrm>
            <a:off x="1237957" y="-115059"/>
            <a:ext cx="10481603" cy="1325563"/>
          </a:xfrm>
        </p:spPr>
        <p:txBody>
          <a:bodyPr/>
          <a:lstStyle/>
          <a:p>
            <a:r>
              <a:rPr lang="en-IN" dirty="0"/>
              <a:t>User segmentation</a:t>
            </a:r>
          </a:p>
        </p:txBody>
      </p:sp>
      <p:pic>
        <p:nvPicPr>
          <p:cNvPr id="14" name="Picture 13">
            <a:extLst>
              <a:ext uri="{FF2B5EF4-FFF2-40B4-BE49-F238E27FC236}">
                <a16:creationId xmlns:a16="http://schemas.microsoft.com/office/drawing/2014/main" id="{EA8F0587-F460-445C-DD4A-385CCDBD69E2}"/>
              </a:ext>
            </a:extLst>
          </p:cNvPr>
          <p:cNvPicPr>
            <a:picLocks noChangeAspect="1"/>
          </p:cNvPicPr>
          <p:nvPr/>
        </p:nvPicPr>
        <p:blipFill>
          <a:blip r:embed="rId2"/>
          <a:stretch>
            <a:fillRect/>
          </a:stretch>
        </p:blipFill>
        <p:spPr>
          <a:xfrm>
            <a:off x="938544" y="1742821"/>
            <a:ext cx="6119887" cy="3372357"/>
          </a:xfrm>
          <a:prstGeom prst="rect">
            <a:avLst/>
          </a:prstGeom>
        </p:spPr>
      </p:pic>
      <p:sp>
        <p:nvSpPr>
          <p:cNvPr id="17" name="Rectangle 3">
            <a:extLst>
              <a:ext uri="{FF2B5EF4-FFF2-40B4-BE49-F238E27FC236}">
                <a16:creationId xmlns:a16="http://schemas.microsoft.com/office/drawing/2014/main" id="{44AC5606-5582-B032-AB1A-8D56233FACF5}"/>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18" name="Rectangle 4">
            <a:extLst>
              <a:ext uri="{FF2B5EF4-FFF2-40B4-BE49-F238E27FC236}">
                <a16:creationId xmlns:a16="http://schemas.microsoft.com/office/drawing/2014/main" id="{97AB88D3-D5ED-9315-A650-37F964363193}"/>
              </a:ext>
            </a:extLst>
          </p:cNvPr>
          <p:cNvSpPr>
            <a:spLocks noChangeArrowheads="1"/>
          </p:cNvSpPr>
          <p:nvPr/>
        </p:nvSpPr>
        <p:spPr bwMode="auto">
          <a:xfrm>
            <a:off x="7389844" y="1211248"/>
            <a:ext cx="4730621"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Insights: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400" i="0" u="none" strike="noStrike" cap="none" normalizeH="0" baseline="0" dirty="0">
                <a:ln>
                  <a:noFill/>
                </a:ln>
                <a:solidFill>
                  <a:schemeClr val="tx1"/>
                </a:solidFill>
                <a:effectLst/>
                <a:latin typeface="Arial" panose="020B0604020202020204" pitchFamily="34" charset="0"/>
              </a:rPr>
              <a:t>Users like </a:t>
            </a:r>
            <a:r>
              <a:rPr kumimoji="0" lang="en-US" altLang="en-US" sz="1400" i="0" u="none" strike="noStrike" cap="none" normalizeH="0" baseline="0" dirty="0" err="1">
                <a:ln>
                  <a:noFill/>
                </a:ln>
                <a:solidFill>
                  <a:schemeClr val="tx1"/>
                </a:solidFill>
                <a:effectLst/>
                <a:latin typeface="Arial" panose="020B0604020202020204" pitchFamily="34" charset="0"/>
              </a:rPr>
              <a:t>Meggie_Doyle</a:t>
            </a:r>
            <a:r>
              <a:rPr kumimoji="0" lang="en-US" altLang="en-US" sz="1400" i="0" u="none" strike="noStrike" cap="none" normalizeH="0" baseline="0" dirty="0">
                <a:ln>
                  <a:noFill/>
                </a:ln>
                <a:solidFill>
                  <a:schemeClr val="tx1"/>
                </a:solidFill>
                <a:effectLst/>
                <a:latin typeface="Arial" panose="020B0604020202020204" pitchFamily="34" charset="0"/>
              </a:rPr>
              <a:t> and </a:t>
            </a:r>
            <a:r>
              <a:rPr kumimoji="0" lang="en-US" altLang="en-US" sz="1400" i="0" u="none" strike="noStrike" cap="none" normalizeH="0" baseline="0" dirty="0" err="1">
                <a:ln>
                  <a:noFill/>
                </a:ln>
                <a:solidFill>
                  <a:schemeClr val="tx1"/>
                </a:solidFill>
                <a:effectLst/>
                <a:latin typeface="Arial" panose="020B0604020202020204" pitchFamily="34" charset="0"/>
              </a:rPr>
              <a:t>Jaylan.Lakin</a:t>
            </a:r>
            <a:r>
              <a:rPr kumimoji="0" lang="en-US" altLang="en-US" sz="1400" i="0" u="none" strike="noStrike" cap="none" normalizeH="0" baseline="0" dirty="0">
                <a:ln>
                  <a:noFill/>
                </a:ln>
                <a:solidFill>
                  <a:schemeClr val="tx1"/>
                </a:solidFill>
                <a:effectLst/>
                <a:latin typeface="Arial" panose="020B0604020202020204" pitchFamily="34" charset="0"/>
              </a:rPr>
              <a:t> have the highest engagement rates, indicating they are strong influencers or highly effective content creators.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sz="1400" i="0" u="none" strike="noStrike" cap="none" normalizeH="0" baseline="0" dirty="0">
                <a:ln>
                  <a:noFill/>
                </a:ln>
                <a:solidFill>
                  <a:schemeClr val="tx1"/>
                </a:solidFill>
                <a:effectLst/>
                <a:latin typeface="Arial" panose="020B0604020202020204" pitchFamily="34" charset="0"/>
              </a:rPr>
              <a:t>Engagement rates are relatively close among the top users, suggesting a consistently high-performing user base.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i="0" u="none" strike="noStrike" cap="none" normalizeH="0" baseline="0" dirty="0">
                <a:ln>
                  <a:noFill/>
                </a:ln>
                <a:solidFill>
                  <a:schemeClr val="tx1"/>
                </a:solidFill>
                <a:effectLst/>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i="0" u="none" strike="noStrike" cap="none" normalizeH="0" baseline="0" dirty="0">
                <a:ln>
                  <a:noFill/>
                </a:ln>
                <a:solidFill>
                  <a:schemeClr val="tx1"/>
                </a:solidFill>
                <a:effectLst/>
                <a:latin typeface="Arial" panose="020B0604020202020204" pitchFamily="34" charset="0"/>
              </a:rPr>
              <a:t>Prioritize collaboration or amplification through top performers like </a:t>
            </a:r>
            <a:r>
              <a:rPr kumimoji="0" lang="en-US" altLang="en-US" i="0" u="none" strike="noStrike" cap="none" normalizeH="0" baseline="0" dirty="0" err="1">
                <a:ln>
                  <a:noFill/>
                </a:ln>
                <a:solidFill>
                  <a:schemeClr val="tx1"/>
                </a:solidFill>
                <a:effectLst/>
                <a:latin typeface="Arial" panose="020B0604020202020204" pitchFamily="34" charset="0"/>
              </a:rPr>
              <a:t>Meggie_Doyle</a:t>
            </a:r>
            <a:r>
              <a:rPr kumimoji="0" lang="en-US" altLang="en-US" i="0" u="none" strike="noStrike" cap="none" normalizeH="0" baseline="0" dirty="0">
                <a:ln>
                  <a:noFill/>
                </a:ln>
                <a:solidFill>
                  <a:schemeClr val="tx1"/>
                </a:solidFill>
                <a:effectLst/>
                <a:latin typeface="Arial" panose="020B0604020202020204" pitchFamily="34" charset="0"/>
              </a:rPr>
              <a:t> to maximize reach and impact.</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a:ln>
                  <a:noFill/>
                </a:ln>
                <a:solidFill>
                  <a:schemeClr val="tx1"/>
                </a:solidFill>
                <a:effectLst/>
                <a:latin typeface="Arial" panose="020B0604020202020204" pitchFamily="34" charset="0"/>
              </a:rPr>
              <a:t>Encourage and support mid-tier users (65–70 range) with tools or incentives to push them into the top-performing bracket.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8542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8CB564-0BAC-FE3E-E5EF-A2ECEA58D1BC}"/>
              </a:ext>
            </a:extLst>
          </p:cNvPr>
          <p:cNvSpPr>
            <a:spLocks noGrp="1"/>
          </p:cNvSpPr>
          <p:nvPr>
            <p:ph type="title"/>
          </p:nvPr>
        </p:nvSpPr>
        <p:spPr>
          <a:xfrm>
            <a:off x="751820" y="-138209"/>
            <a:ext cx="10481603" cy="1325563"/>
          </a:xfrm>
        </p:spPr>
        <p:txBody>
          <a:bodyPr/>
          <a:lstStyle/>
          <a:p>
            <a:r>
              <a:rPr lang="en-IN" dirty="0"/>
              <a:t>Top Engaging Tags</a:t>
            </a:r>
          </a:p>
        </p:txBody>
      </p:sp>
      <p:pic>
        <p:nvPicPr>
          <p:cNvPr id="12" name="Picture 11">
            <a:extLst>
              <a:ext uri="{FF2B5EF4-FFF2-40B4-BE49-F238E27FC236}">
                <a16:creationId xmlns:a16="http://schemas.microsoft.com/office/drawing/2014/main" id="{02642696-0B0E-C6DA-E9F3-DB5523A770A0}"/>
              </a:ext>
            </a:extLst>
          </p:cNvPr>
          <p:cNvPicPr>
            <a:picLocks noChangeAspect="1"/>
          </p:cNvPicPr>
          <p:nvPr/>
        </p:nvPicPr>
        <p:blipFill>
          <a:blip r:embed="rId2"/>
          <a:stretch>
            <a:fillRect/>
          </a:stretch>
        </p:blipFill>
        <p:spPr>
          <a:xfrm>
            <a:off x="1219930" y="1140784"/>
            <a:ext cx="4772691" cy="4982270"/>
          </a:xfrm>
          <a:prstGeom prst="rect">
            <a:avLst/>
          </a:prstGeom>
        </p:spPr>
      </p:pic>
      <p:sp>
        <p:nvSpPr>
          <p:cNvPr id="14" name="Rectangle 2">
            <a:extLst>
              <a:ext uri="{FF2B5EF4-FFF2-40B4-BE49-F238E27FC236}">
                <a16:creationId xmlns:a16="http://schemas.microsoft.com/office/drawing/2014/main" id="{EE422517-7E6E-A277-B9FC-268ABB724609}"/>
              </a:ext>
            </a:extLst>
          </p:cNvPr>
          <p:cNvSpPr>
            <a:spLocks noChangeArrowheads="1"/>
          </p:cNvSpPr>
          <p:nvPr/>
        </p:nvSpPr>
        <p:spPr bwMode="auto">
          <a:xfrm rot="10800000" flipV="1">
            <a:off x="6626094" y="1387728"/>
            <a:ext cx="5267325" cy="3816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Insights: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Tags like delicious, beauty, and foodie have the highest average engagement, indicating strong audience interest in lifestyle and visually appealing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Emotional and aesthetic tags such as smile, happy, and sunset consistently perform well, showing that users engage more with positive and visually rich themes.</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b="1"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600" b="1" i="0" u="none" strike="noStrike" cap="none" normalizeH="0" baseline="0" dirty="0">
                <a:ln>
                  <a:noFill/>
                </a:ln>
                <a:solidFill>
                  <a:schemeClr val="tx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Prioritize high-performing tags like delicious, beauty, and foodie in posts to boost likes, comments, and shares.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i="0" u="none" strike="noStrike" cap="none" normalizeH="0" baseline="0" dirty="0">
                <a:ln>
                  <a:noFill/>
                </a:ln>
                <a:solidFill>
                  <a:schemeClr val="tx1"/>
                </a:solidFill>
                <a:effectLst/>
                <a:latin typeface="Arial" panose="020B0604020202020204" pitchFamily="34" charset="0"/>
              </a:rPr>
              <a:t>Combine emotional and visual tags (e.g., smile + sunset) to create relatable and engaging content that resonates widely.</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959644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2A5AE-5F3B-A5E8-243A-0DD01940BF5C}"/>
              </a:ext>
            </a:extLst>
          </p:cNvPr>
          <p:cNvSpPr>
            <a:spLocks noGrp="1"/>
          </p:cNvSpPr>
          <p:nvPr>
            <p:ph type="title"/>
          </p:nvPr>
        </p:nvSpPr>
        <p:spPr/>
        <p:txBody>
          <a:bodyPr/>
          <a:lstStyle/>
          <a:p>
            <a:r>
              <a:rPr lang="en-IN" dirty="0"/>
              <a:t>Strategic Recommendations</a:t>
            </a:r>
          </a:p>
        </p:txBody>
      </p:sp>
      <p:sp>
        <p:nvSpPr>
          <p:cNvPr id="19" name="Rectangle: Rounded Corners 18">
            <a:extLst>
              <a:ext uri="{FF2B5EF4-FFF2-40B4-BE49-F238E27FC236}">
                <a16:creationId xmlns:a16="http://schemas.microsoft.com/office/drawing/2014/main" id="{306410F2-32C2-58F7-1214-8F01F2F3EA95}"/>
              </a:ext>
            </a:extLst>
          </p:cNvPr>
          <p:cNvSpPr/>
          <p:nvPr/>
        </p:nvSpPr>
        <p:spPr>
          <a:xfrm>
            <a:off x="0" y="2083224"/>
            <a:ext cx="2799193" cy="2769305"/>
          </a:xfrm>
          <a:prstGeom prst="roundRect">
            <a:avLst/>
          </a:prstGeom>
          <a:solidFill>
            <a:srgbClr val="C26EB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b="1" dirty="0"/>
              <a:t>Loyalty &amp; Recognition Programs</a:t>
            </a:r>
            <a:endParaRPr lang="en-US" dirty="0"/>
          </a:p>
          <a:p>
            <a:pPr>
              <a:buFont typeface="Arial" panose="020B0604020202020204" pitchFamily="34" charset="0"/>
              <a:buChar char="•"/>
            </a:pPr>
            <a:r>
              <a:rPr lang="en-US" dirty="0"/>
              <a:t>Implement tiered badges (e.g., “Top Contributor,” “Community Champion”) to reward active users.</a:t>
            </a:r>
          </a:p>
          <a:p>
            <a:pPr>
              <a:buFont typeface="Arial" panose="020B0604020202020204" pitchFamily="34" charset="0"/>
              <a:buChar char="•"/>
            </a:pPr>
            <a:r>
              <a:rPr lang="en-US" dirty="0"/>
              <a:t>Offer exclusive early access to new features and beta rollouts for frequent users.</a:t>
            </a:r>
          </a:p>
        </p:txBody>
      </p:sp>
      <p:sp>
        <p:nvSpPr>
          <p:cNvPr id="24" name="Rectangle: Rounded Corners 23">
            <a:extLst>
              <a:ext uri="{FF2B5EF4-FFF2-40B4-BE49-F238E27FC236}">
                <a16:creationId xmlns:a16="http://schemas.microsoft.com/office/drawing/2014/main" id="{EBF09C37-0711-FDB2-F570-B8929CF87C77}"/>
              </a:ext>
            </a:extLst>
          </p:cNvPr>
          <p:cNvSpPr/>
          <p:nvPr/>
        </p:nvSpPr>
        <p:spPr>
          <a:xfrm>
            <a:off x="3083766" y="2083224"/>
            <a:ext cx="2799194" cy="2769305"/>
          </a:xfrm>
          <a:prstGeom prst="roundRect">
            <a:avLst/>
          </a:prstGeom>
          <a:solidFill>
            <a:srgbClr val="C26EB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b="1" dirty="0"/>
              <a:t>Personalized &amp; Targeted Campaigns</a:t>
            </a:r>
            <a:endParaRPr lang="en-US" dirty="0"/>
          </a:p>
          <a:p>
            <a:pPr>
              <a:buFont typeface="Arial" panose="020B0604020202020204" pitchFamily="34" charset="0"/>
              <a:buChar char="•"/>
            </a:pPr>
            <a:r>
              <a:rPr lang="en-US" dirty="0"/>
              <a:t>Use tag-based segmentation for personalized ads based on users’ favorite hashtags (e.g., #smile, #delicious).</a:t>
            </a:r>
          </a:p>
          <a:p>
            <a:pPr>
              <a:buFont typeface="Arial" panose="020B0604020202020204" pitchFamily="34" charset="0"/>
              <a:buChar char="•"/>
            </a:pPr>
            <a:r>
              <a:rPr lang="en-US" dirty="0"/>
              <a:t>Create lookalike audiences from top-tag users for paid campaigns.</a:t>
            </a:r>
          </a:p>
        </p:txBody>
      </p:sp>
      <p:sp>
        <p:nvSpPr>
          <p:cNvPr id="25" name="Rectangle: Rounded Corners 24">
            <a:extLst>
              <a:ext uri="{FF2B5EF4-FFF2-40B4-BE49-F238E27FC236}">
                <a16:creationId xmlns:a16="http://schemas.microsoft.com/office/drawing/2014/main" id="{F7A0F89F-2283-5313-5E68-8C01621311DF}"/>
              </a:ext>
            </a:extLst>
          </p:cNvPr>
          <p:cNvSpPr/>
          <p:nvPr/>
        </p:nvSpPr>
        <p:spPr>
          <a:xfrm>
            <a:off x="6167534" y="2083224"/>
            <a:ext cx="2799194" cy="2759364"/>
          </a:xfrm>
          <a:prstGeom prst="roundRect">
            <a:avLst/>
          </a:prstGeom>
          <a:solidFill>
            <a:srgbClr val="C26EB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b="1" dirty="0"/>
              <a:t>Influencer &amp; Top User Engagement</a:t>
            </a:r>
            <a:endParaRPr lang="en-US" dirty="0"/>
          </a:p>
          <a:p>
            <a:pPr>
              <a:buFont typeface="Arial" panose="020B0604020202020204" pitchFamily="34" charset="0"/>
              <a:buChar char="•"/>
            </a:pPr>
            <a:r>
              <a:rPr lang="en-US" dirty="0"/>
              <a:t>Partner with top influencers (e.g., </a:t>
            </a:r>
            <a:r>
              <a:rPr lang="en-US" dirty="0" err="1"/>
              <a:t>Karley_Bosco</a:t>
            </a:r>
            <a:r>
              <a:rPr lang="en-US" dirty="0"/>
              <a:t>, Kenneth64) for niche content and long-term brand ambassadorships.</a:t>
            </a:r>
          </a:p>
          <a:p>
            <a:pPr>
              <a:buFont typeface="Arial" panose="020B0604020202020204" pitchFamily="34" charset="0"/>
              <a:buChar char="•"/>
            </a:pPr>
            <a:r>
              <a:rPr lang="en-US" dirty="0"/>
              <a:t>Involve high-engagement users in exclusive beta testing and campaigns.</a:t>
            </a:r>
          </a:p>
        </p:txBody>
      </p:sp>
      <p:sp>
        <p:nvSpPr>
          <p:cNvPr id="26" name="Rectangle: Rounded Corners 25">
            <a:extLst>
              <a:ext uri="{FF2B5EF4-FFF2-40B4-BE49-F238E27FC236}">
                <a16:creationId xmlns:a16="http://schemas.microsoft.com/office/drawing/2014/main" id="{BD195809-B75F-AE8F-50D2-1A40770C5639}"/>
              </a:ext>
            </a:extLst>
          </p:cNvPr>
          <p:cNvSpPr/>
          <p:nvPr/>
        </p:nvSpPr>
        <p:spPr>
          <a:xfrm>
            <a:off x="9171990" y="2083224"/>
            <a:ext cx="2839919" cy="2759364"/>
          </a:xfrm>
          <a:prstGeom prst="roundRect">
            <a:avLst/>
          </a:prstGeom>
          <a:solidFill>
            <a:srgbClr val="C26EB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buNone/>
            </a:pPr>
            <a:r>
              <a:rPr lang="en-US" b="1" dirty="0"/>
              <a:t>Content &amp; Posting Optimization</a:t>
            </a:r>
            <a:endParaRPr lang="en-US" dirty="0"/>
          </a:p>
          <a:p>
            <a:pPr>
              <a:buFont typeface="Arial" panose="020B0604020202020204" pitchFamily="34" charset="0"/>
              <a:buChar char="•"/>
            </a:pPr>
            <a:r>
              <a:rPr lang="en-US" dirty="0"/>
              <a:t>Encourage posting on high engagement days (Tuesdays and Thursdays) and times (6 PM to 11 PM, peak at 9 PM).</a:t>
            </a:r>
          </a:p>
          <a:p>
            <a:pPr>
              <a:buFont typeface="Arial" panose="020B0604020202020204" pitchFamily="34" charset="0"/>
              <a:buChar char="•"/>
            </a:pPr>
            <a:r>
              <a:rPr lang="en-US" dirty="0"/>
              <a:t>Educate users on best practices: hashtags, posting time, and content style for better reach.</a:t>
            </a:r>
          </a:p>
        </p:txBody>
      </p:sp>
    </p:spTree>
    <p:extLst>
      <p:ext uri="{BB962C8B-B14F-4D97-AF65-F5344CB8AC3E}">
        <p14:creationId xmlns:p14="http://schemas.microsoft.com/office/powerpoint/2010/main" val="14739779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B9055-DE99-BC47-D366-8FC443F8910D}"/>
              </a:ext>
            </a:extLst>
          </p:cNvPr>
          <p:cNvSpPr>
            <a:spLocks noGrp="1"/>
          </p:cNvSpPr>
          <p:nvPr>
            <p:ph type="title"/>
          </p:nvPr>
        </p:nvSpPr>
        <p:spPr>
          <a:xfrm>
            <a:off x="1116659" y="2582078"/>
            <a:ext cx="10481603" cy="1325563"/>
          </a:xfrm>
        </p:spPr>
        <p:txBody>
          <a:bodyPr>
            <a:normAutofit/>
          </a:bodyPr>
          <a:lstStyle/>
          <a:p>
            <a:r>
              <a:rPr lang="en-IN" sz="5400" dirty="0"/>
              <a:t>Thank You</a:t>
            </a:r>
          </a:p>
        </p:txBody>
      </p:sp>
    </p:spTree>
    <p:extLst>
      <p:ext uri="{BB962C8B-B14F-4D97-AF65-F5344CB8AC3E}">
        <p14:creationId xmlns:p14="http://schemas.microsoft.com/office/powerpoint/2010/main" val="2140372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BAED448-D54E-7679-38D0-250C7FD26D10}"/>
              </a:ext>
            </a:extLst>
          </p:cNvPr>
          <p:cNvSpPr txBox="1"/>
          <p:nvPr/>
        </p:nvSpPr>
        <p:spPr>
          <a:xfrm>
            <a:off x="1421135" y="3652984"/>
            <a:ext cx="10568702" cy="1077218"/>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panose="020B0604020202020204" pitchFamily="34" charset="0"/>
              </a:rPr>
              <a:t>Meta owns the world’s largest VR social platform — Horizon Worlds.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i="0" u="none" strike="noStrike" cap="none" normalizeH="0" baseline="0" dirty="0">
                <a:ln>
                  <a:noFill/>
                </a:ln>
                <a:solidFill>
                  <a:schemeClr val="tx1"/>
                </a:solidFill>
                <a:effectLst/>
                <a:latin typeface="Arial" panose="020B0604020202020204" pitchFamily="34" charset="0"/>
              </a:rPr>
              <a:t>This is part of Meta’s broader mission to build the metaverse, a virtual shared space where people can interact, work, and play using virtual and augmented reality. CEO Mark Zuckerberg has committed billions of dollars to this vision, even renaming the company from Facebook to Meta in 2021 to reflect this shift.</a:t>
            </a:r>
          </a:p>
        </p:txBody>
      </p:sp>
      <p:pic>
        <p:nvPicPr>
          <p:cNvPr id="12292" name="Picture 4" descr="15 Fascinating Facts About Meta (Facebook) You Should Know">
            <a:extLst>
              <a:ext uri="{FF2B5EF4-FFF2-40B4-BE49-F238E27FC236}">
                <a16:creationId xmlns:a16="http://schemas.microsoft.com/office/drawing/2014/main" id="{F9261A86-F114-188C-0AC0-C969308DD09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6925" t="26123" r="27494" b="31564"/>
          <a:stretch/>
        </p:blipFill>
        <p:spPr bwMode="auto">
          <a:xfrm>
            <a:off x="3595240" y="303197"/>
            <a:ext cx="5001520" cy="29018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26085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D8B11-EADD-B661-A08C-3BFB823000FB}"/>
              </a:ext>
            </a:extLst>
          </p:cNvPr>
          <p:cNvSpPr>
            <a:spLocks noGrp="1"/>
          </p:cNvSpPr>
          <p:nvPr>
            <p:ph type="title"/>
          </p:nvPr>
        </p:nvSpPr>
        <p:spPr/>
        <p:txBody>
          <a:bodyPr/>
          <a:lstStyle/>
          <a:p>
            <a:r>
              <a:rPr lang="en-IN" dirty="0"/>
              <a:t>Problem Statements</a:t>
            </a:r>
          </a:p>
        </p:txBody>
      </p:sp>
      <p:sp>
        <p:nvSpPr>
          <p:cNvPr id="3" name="Text Placeholder 2">
            <a:extLst>
              <a:ext uri="{FF2B5EF4-FFF2-40B4-BE49-F238E27FC236}">
                <a16:creationId xmlns:a16="http://schemas.microsoft.com/office/drawing/2014/main" id="{8F8B8C37-F999-16E7-6834-F2EE56A1D3B1}"/>
              </a:ext>
            </a:extLst>
          </p:cNvPr>
          <p:cNvSpPr>
            <a:spLocks noGrp="1"/>
          </p:cNvSpPr>
          <p:nvPr>
            <p:ph type="body" idx="1"/>
          </p:nvPr>
        </p:nvSpPr>
        <p:spPr>
          <a:xfrm>
            <a:off x="1610750" y="2104590"/>
            <a:ext cx="9736015" cy="4387352"/>
          </a:xfrm>
        </p:spPr>
        <p:txBody>
          <a:bodyPr>
            <a:normAutofit/>
          </a:bodyPr>
          <a:lstStyle/>
          <a:p>
            <a:r>
              <a:rPr lang="en-US" sz="1800" dirty="0"/>
              <a:t>How can we identify and leverage key user behavior patterns (e.g., photo uploads, content engagement, and feature usage) to drive higher user engagement on Instagram?</a:t>
            </a:r>
          </a:p>
          <a:p>
            <a:endParaRPr lang="en-US" sz="1800" dirty="0"/>
          </a:p>
          <a:p>
            <a:r>
              <a:rPr lang="en-US" sz="1800" dirty="0"/>
              <a:t>What differentiates retained users from churned users, and how can targeted interventions (e.g., personalization, incentives, notifications) be used to reduce churn and increase retention?</a:t>
            </a:r>
            <a:endParaRPr lang="en-IN" sz="1800" dirty="0"/>
          </a:p>
        </p:txBody>
      </p:sp>
    </p:spTree>
    <p:extLst>
      <p:ext uri="{BB962C8B-B14F-4D97-AF65-F5344CB8AC3E}">
        <p14:creationId xmlns:p14="http://schemas.microsoft.com/office/powerpoint/2010/main" val="9504595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a:extLst>
              <a:ext uri="{FF2B5EF4-FFF2-40B4-BE49-F238E27FC236}">
                <a16:creationId xmlns:a16="http://schemas.microsoft.com/office/drawing/2014/main" id="{FA0FB273-E3BF-5E76-F06F-C286FF10B4EA}"/>
              </a:ext>
            </a:extLst>
          </p:cNvPr>
          <p:cNvSpPr>
            <a:spLocks noGrp="1" noChangeArrowheads="1"/>
          </p:cNvSpPr>
          <p:nvPr>
            <p:ph type="body" idx="1"/>
          </p:nvPr>
        </p:nvSpPr>
        <p:spPr bwMode="auto">
          <a:xfrm>
            <a:off x="1545006" y="1497866"/>
            <a:ext cx="10238700" cy="40318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Instagram User Interaction Dataset Overview</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This dataset captures various aspects of user behavior and interactions on the Instagram platform, providing a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comprehensive foundation for analyzing engagement, content trends, and user relationships.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Data Attributes Explained: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comment_id</a:t>
            </a:r>
            <a:r>
              <a:rPr kumimoji="0" lang="en-US" altLang="en-US" sz="1600" b="0" i="0" u="none" strike="noStrike" cap="none" normalizeH="0" baseline="0" dirty="0">
                <a:ln>
                  <a:noFill/>
                </a:ln>
                <a:solidFill>
                  <a:schemeClr val="tx1"/>
                </a:solidFill>
                <a:effectLst/>
              </a:rPr>
              <a:t>: Unique identifier for each comment posted.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comment_text</a:t>
            </a:r>
            <a:r>
              <a:rPr kumimoji="0" lang="en-US" altLang="en-US" sz="1600" b="0" i="0" u="none" strike="noStrike" cap="none" normalizeH="0" baseline="0" dirty="0">
                <a:ln>
                  <a:noFill/>
                </a:ln>
                <a:solidFill>
                  <a:schemeClr val="tx1"/>
                </a:solidFill>
                <a:effectLst/>
              </a:rPr>
              <a:t>: Textual content of the comment left by a user.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user_id</a:t>
            </a:r>
            <a:r>
              <a:rPr kumimoji="0" lang="en-US" altLang="en-US" sz="1600" b="0" i="0" u="none" strike="noStrike" cap="none" normalizeH="0" baseline="0" dirty="0">
                <a:ln>
                  <a:noFill/>
                </a:ln>
                <a:solidFill>
                  <a:schemeClr val="tx1"/>
                </a:solidFill>
                <a:effectLst/>
              </a:rPr>
              <a:t>: Unique identifier assigned to each Instagram user.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photo_id</a:t>
            </a:r>
            <a:r>
              <a:rPr kumimoji="0" lang="en-US" altLang="en-US" sz="1600" b="0" i="0" u="none" strike="noStrike" cap="none" normalizeH="0" baseline="0" dirty="0">
                <a:ln>
                  <a:noFill/>
                </a:ln>
                <a:solidFill>
                  <a:schemeClr val="tx1"/>
                </a:solidFill>
                <a:effectLst/>
              </a:rPr>
              <a:t>: Unique identifier associated with each photo shared.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created_at</a:t>
            </a:r>
            <a:r>
              <a:rPr kumimoji="0" lang="en-US" altLang="en-US" sz="1600" b="0" i="0" u="none" strike="noStrike" cap="none" normalizeH="0" baseline="0" dirty="0">
                <a:ln>
                  <a:noFill/>
                </a:ln>
                <a:solidFill>
                  <a:schemeClr val="tx1"/>
                </a:solidFill>
                <a:effectLst/>
              </a:rPr>
              <a:t>: Timestamp capturing when an interaction (like, comment, photo upload, tag) occurred.</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follower_id</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user_id</a:t>
            </a:r>
            <a:r>
              <a:rPr kumimoji="0" lang="en-US" altLang="en-US" sz="1600" b="0" i="0" u="none" strike="noStrike" cap="none" normalizeH="0" baseline="0" dirty="0">
                <a:ln>
                  <a:noFill/>
                </a:ln>
                <a:solidFill>
                  <a:schemeClr val="tx1"/>
                </a:solidFill>
                <a:effectLst/>
              </a:rPr>
              <a:t> of a user who follows another user (follower).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followee_id</a:t>
            </a:r>
            <a:r>
              <a:rPr kumimoji="0" lang="en-US" altLang="en-US" sz="1600" b="0" i="0" u="none" strike="noStrike" cap="none" normalizeH="0" baseline="0" dirty="0">
                <a:ln>
                  <a:noFill/>
                </a:ln>
                <a:solidFill>
                  <a:schemeClr val="tx1"/>
                </a:solidFill>
                <a:effectLst/>
              </a:rPr>
              <a:t>: </a:t>
            </a:r>
            <a:r>
              <a:rPr kumimoji="0" lang="en-US" altLang="en-US" sz="1600" b="0" i="0" u="none" strike="noStrike" cap="none" normalizeH="0" baseline="0" dirty="0" err="1">
                <a:ln>
                  <a:noFill/>
                </a:ln>
                <a:solidFill>
                  <a:schemeClr val="tx1"/>
                </a:solidFill>
                <a:effectLst/>
                <a:latin typeface="Arial Unicode MS"/>
              </a:rPr>
              <a:t>user_id</a:t>
            </a:r>
            <a:r>
              <a:rPr kumimoji="0" lang="en-US" altLang="en-US" sz="1600" b="0" i="0" u="none" strike="noStrike" cap="none" normalizeH="0" baseline="0" dirty="0">
                <a:ln>
                  <a:noFill/>
                </a:ln>
                <a:solidFill>
                  <a:schemeClr val="tx1"/>
                </a:solidFill>
                <a:effectLst/>
              </a:rPr>
              <a:t> of a user who is being followed (</a:t>
            </a:r>
            <a:r>
              <a:rPr kumimoji="0" lang="en-US" altLang="en-US" sz="1600" b="0" i="0" u="none" strike="noStrike" cap="none" normalizeH="0" baseline="0" dirty="0" err="1">
                <a:ln>
                  <a:noFill/>
                </a:ln>
                <a:solidFill>
                  <a:schemeClr val="tx1"/>
                </a:solidFill>
                <a:effectLst/>
              </a:rPr>
              <a:t>followee</a:t>
            </a:r>
            <a:r>
              <a:rPr kumimoji="0" lang="en-US" altLang="en-US" sz="1600" b="0" i="0" u="none" strike="noStrike" cap="none" normalizeH="0" baseline="0" dirty="0">
                <a:ln>
                  <a:noFill/>
                </a:ln>
                <a:solidFill>
                  <a:schemeClr val="tx1"/>
                </a:solidFill>
                <a:effectLst/>
              </a:rPr>
              <a:t>).</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tag_id</a:t>
            </a:r>
            <a:r>
              <a:rPr kumimoji="0" lang="en-US" altLang="en-US" sz="1600" b="0" i="0" u="none" strike="noStrike" cap="none" normalizeH="0" baseline="0" dirty="0">
                <a:ln>
                  <a:noFill/>
                </a:ln>
                <a:solidFill>
                  <a:schemeClr val="tx1"/>
                </a:solidFill>
                <a:effectLst/>
              </a:rPr>
              <a:t>: Unique identifier for tags used on photos.</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err="1">
                <a:ln>
                  <a:noFill/>
                </a:ln>
                <a:solidFill>
                  <a:schemeClr val="tx1"/>
                </a:solidFill>
                <a:effectLst/>
                <a:latin typeface="Arial Unicode MS"/>
              </a:rPr>
              <a:t>image_url</a:t>
            </a:r>
            <a:r>
              <a:rPr kumimoji="0" lang="en-US" altLang="en-US" sz="1600" b="0" i="0" u="none" strike="noStrike" cap="none" normalizeH="0" baseline="0" dirty="0">
                <a:ln>
                  <a:noFill/>
                </a:ln>
                <a:solidFill>
                  <a:schemeClr val="tx1"/>
                </a:solidFill>
                <a:effectLst/>
              </a:rPr>
              <a:t>: Direct link to the uploaded image on the platform.</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Unicode MS"/>
              </a:rPr>
              <a:t>username</a:t>
            </a:r>
            <a:r>
              <a:rPr kumimoji="0" lang="en-US" altLang="en-US" sz="1600" b="0" i="0" u="none" strike="noStrike" cap="none" normalizeH="0" baseline="0" dirty="0">
                <a:ln>
                  <a:noFill/>
                </a:ln>
                <a:solidFill>
                  <a:schemeClr val="tx1"/>
                </a:solidFill>
                <a:effectLst/>
              </a:rPr>
              <a:t>: The unique handle or display name chosen by the user.</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8" name="Rectangle 3">
            <a:extLst>
              <a:ext uri="{FF2B5EF4-FFF2-40B4-BE49-F238E27FC236}">
                <a16:creationId xmlns:a16="http://schemas.microsoft.com/office/drawing/2014/main" id="{B67FF6A1-41CD-6977-E0F0-8354250ABE21}"/>
              </a:ext>
            </a:extLst>
          </p:cNvPr>
          <p:cNvSpPr>
            <a:spLocks noChangeArrowheads="1"/>
          </p:cNvSpPr>
          <p:nvPr/>
        </p:nvSpPr>
        <p:spPr bwMode="auto">
          <a:xfrm>
            <a:off x="3978143" y="521258"/>
            <a:ext cx="385233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600" b="1" i="0" u="none" strike="noStrike" cap="none" normalizeH="0" baseline="0" dirty="0">
                <a:ln>
                  <a:noFill/>
                </a:ln>
                <a:solidFill>
                  <a:srgbClr val="0070C0"/>
                </a:solidFill>
                <a:effectLst/>
                <a:latin typeface="Arial" panose="020B0604020202020204" pitchFamily="34" charset="0"/>
              </a:rPr>
              <a:t>Data Description</a:t>
            </a:r>
            <a:endParaRPr kumimoji="0" lang="en-US" altLang="en-US" sz="7200" b="0" i="0" u="none" strike="noStrike" cap="none" normalizeH="0" baseline="0" dirty="0">
              <a:ln>
                <a:noFill/>
              </a:ln>
              <a:solidFill>
                <a:srgbClr val="0070C0"/>
              </a:solidFill>
              <a:effectLst/>
              <a:latin typeface="Arial" panose="020B0604020202020204" pitchFamily="34" charset="0"/>
            </a:endParaRPr>
          </a:p>
        </p:txBody>
      </p:sp>
    </p:spTree>
    <p:extLst>
      <p:ext uri="{BB962C8B-B14F-4D97-AF65-F5344CB8AC3E}">
        <p14:creationId xmlns:p14="http://schemas.microsoft.com/office/powerpoint/2010/main" val="1961594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F646B3-D5B9-3907-E87D-1251F207BCB6}"/>
              </a:ext>
            </a:extLst>
          </p:cNvPr>
          <p:cNvSpPr>
            <a:spLocks noGrp="1"/>
          </p:cNvSpPr>
          <p:nvPr>
            <p:ph type="title"/>
          </p:nvPr>
        </p:nvSpPr>
        <p:spPr/>
        <p:txBody>
          <a:bodyPr/>
          <a:lstStyle/>
          <a:p>
            <a:r>
              <a:rPr lang="en-IN" dirty="0"/>
              <a:t>Data Overview</a:t>
            </a:r>
          </a:p>
        </p:txBody>
      </p:sp>
      <p:sp>
        <p:nvSpPr>
          <p:cNvPr id="3" name="Text Placeholder 2">
            <a:extLst>
              <a:ext uri="{FF2B5EF4-FFF2-40B4-BE49-F238E27FC236}">
                <a16:creationId xmlns:a16="http://schemas.microsoft.com/office/drawing/2014/main" id="{2E706517-30D3-4317-269E-08B62B598781}"/>
              </a:ext>
            </a:extLst>
          </p:cNvPr>
          <p:cNvSpPr>
            <a:spLocks noGrp="1"/>
          </p:cNvSpPr>
          <p:nvPr>
            <p:ph type="body" idx="1"/>
          </p:nvPr>
        </p:nvSpPr>
        <p:spPr/>
        <p:txBody>
          <a:bodyPr>
            <a:normAutofit/>
          </a:bodyPr>
          <a:lstStyle/>
          <a:p>
            <a:pPr>
              <a:buFont typeface="Arial" panose="020B0604020202020204" pitchFamily="34" charset="0"/>
              <a:buChar char="•"/>
            </a:pPr>
            <a:r>
              <a:rPr lang="en-US" sz="1800" dirty="0"/>
              <a:t>Total Registered Users: 100</a:t>
            </a:r>
          </a:p>
          <a:p>
            <a:pPr>
              <a:buFont typeface="Arial" panose="020B0604020202020204" pitchFamily="34" charset="0"/>
              <a:buChar char="•"/>
            </a:pPr>
            <a:r>
              <a:rPr lang="en-US" sz="1800" dirty="0"/>
              <a:t>Total Posts Created: 257</a:t>
            </a:r>
          </a:p>
          <a:p>
            <a:pPr>
              <a:buFont typeface="Arial" panose="020B0604020202020204" pitchFamily="34" charset="0"/>
              <a:buChar char="•"/>
            </a:pPr>
            <a:r>
              <a:rPr lang="en-US" sz="1800" dirty="0"/>
              <a:t>Total Tags Used: 21</a:t>
            </a:r>
          </a:p>
          <a:p>
            <a:pPr>
              <a:buFont typeface="Arial" panose="020B0604020202020204" pitchFamily="34" charset="0"/>
              <a:buChar char="•"/>
            </a:pPr>
            <a:r>
              <a:rPr lang="en-US" sz="1800" dirty="0"/>
              <a:t>Total Likes Received: 8,782</a:t>
            </a:r>
          </a:p>
          <a:p>
            <a:pPr>
              <a:buFont typeface="Arial" panose="020B0604020202020204" pitchFamily="34" charset="0"/>
              <a:buChar char="•"/>
            </a:pPr>
            <a:r>
              <a:rPr lang="en-US" sz="1800" dirty="0"/>
              <a:t>Total Comments Made: 7,488</a:t>
            </a:r>
          </a:p>
          <a:p>
            <a:pPr>
              <a:buFont typeface="Arial" panose="020B0604020202020204" pitchFamily="34" charset="0"/>
              <a:buChar char="•"/>
            </a:pPr>
            <a:r>
              <a:rPr lang="en-US" sz="1800" dirty="0"/>
              <a:t>Tags:</a:t>
            </a:r>
          </a:p>
          <a:p>
            <a:pPr lvl="1">
              <a:buFont typeface="Courier New" panose="02070309020205020404" pitchFamily="49" charset="0"/>
              <a:buChar char="o"/>
            </a:pPr>
            <a:r>
              <a:rPr lang="en-US" sz="1400" dirty="0"/>
              <a:t>beach, beauty, concert, delicious, dreamy, drunk, fashion, food, foodie, fun, hair, happy, landscape, lol, party, photography, smile, stunning, style, sunrise, sunset</a:t>
            </a:r>
          </a:p>
          <a:p>
            <a:pPr>
              <a:buFont typeface="Arial" panose="020B0604020202020204" pitchFamily="34" charset="0"/>
              <a:buChar char="•"/>
            </a:pPr>
            <a:endParaRPr lang="en-US" sz="1600" dirty="0"/>
          </a:p>
          <a:p>
            <a:pPr>
              <a:buFont typeface="Arial" panose="020B0604020202020204" pitchFamily="34" charset="0"/>
              <a:buChar char="•"/>
            </a:pPr>
            <a:endParaRPr lang="en-IN" sz="1600" dirty="0"/>
          </a:p>
        </p:txBody>
      </p:sp>
    </p:spTree>
    <p:extLst>
      <p:ext uri="{BB962C8B-B14F-4D97-AF65-F5344CB8AC3E}">
        <p14:creationId xmlns:p14="http://schemas.microsoft.com/office/powerpoint/2010/main" val="1606001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28A09-228F-14E2-1F3C-19687DFB533A}"/>
              </a:ext>
            </a:extLst>
          </p:cNvPr>
          <p:cNvSpPr>
            <a:spLocks noGrp="1"/>
          </p:cNvSpPr>
          <p:nvPr>
            <p:ph type="title"/>
          </p:nvPr>
        </p:nvSpPr>
        <p:spPr>
          <a:xfrm>
            <a:off x="1147201" y="240095"/>
            <a:ext cx="10481603" cy="1325563"/>
          </a:xfrm>
        </p:spPr>
        <p:txBody>
          <a:bodyPr/>
          <a:lstStyle/>
          <a:p>
            <a:r>
              <a:rPr lang="en-IN" dirty="0"/>
              <a:t>Data Schema</a:t>
            </a:r>
          </a:p>
        </p:txBody>
      </p:sp>
      <p:pic>
        <p:nvPicPr>
          <p:cNvPr id="14338" name="Picture 2">
            <a:extLst>
              <a:ext uri="{FF2B5EF4-FFF2-40B4-BE49-F238E27FC236}">
                <a16:creationId xmlns:a16="http://schemas.microsoft.com/office/drawing/2014/main" id="{1C17EFDA-B5D4-7EA9-5FBD-28AA90272A4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10947" y="1369948"/>
            <a:ext cx="5554112" cy="54880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6049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7A620D-AD3D-2022-B4EE-E86FB48734D4}"/>
              </a:ext>
            </a:extLst>
          </p:cNvPr>
          <p:cNvSpPr>
            <a:spLocks noGrp="1"/>
          </p:cNvSpPr>
          <p:nvPr>
            <p:ph type="title"/>
          </p:nvPr>
        </p:nvSpPr>
        <p:spPr>
          <a:xfrm>
            <a:off x="1076807" y="0"/>
            <a:ext cx="10481603" cy="1325563"/>
          </a:xfrm>
        </p:spPr>
        <p:txBody>
          <a:bodyPr/>
          <a:lstStyle/>
          <a:p>
            <a:r>
              <a:rPr lang="en-IN" b="1" dirty="0"/>
              <a:t>Distribution of User Activity(Likes)</a:t>
            </a:r>
          </a:p>
        </p:txBody>
      </p:sp>
      <p:pic>
        <p:nvPicPr>
          <p:cNvPr id="6" name="Picture 5">
            <a:extLst>
              <a:ext uri="{FF2B5EF4-FFF2-40B4-BE49-F238E27FC236}">
                <a16:creationId xmlns:a16="http://schemas.microsoft.com/office/drawing/2014/main" id="{114F88B4-C0DE-7E3F-F94D-BCE578565483}"/>
              </a:ext>
            </a:extLst>
          </p:cNvPr>
          <p:cNvPicPr>
            <a:picLocks noChangeAspect="1"/>
          </p:cNvPicPr>
          <p:nvPr/>
        </p:nvPicPr>
        <p:blipFill>
          <a:blip r:embed="rId2"/>
          <a:srcRect l="4143" b="6172"/>
          <a:stretch/>
        </p:blipFill>
        <p:spPr>
          <a:xfrm>
            <a:off x="928252" y="1807738"/>
            <a:ext cx="5387670" cy="3369774"/>
          </a:xfrm>
          <a:prstGeom prst="rect">
            <a:avLst/>
          </a:prstGeom>
        </p:spPr>
      </p:pic>
      <p:sp>
        <p:nvSpPr>
          <p:cNvPr id="9" name="Rectangle 3">
            <a:extLst>
              <a:ext uri="{FF2B5EF4-FFF2-40B4-BE49-F238E27FC236}">
                <a16:creationId xmlns:a16="http://schemas.microsoft.com/office/drawing/2014/main" id="{7CFC6F25-362E-E497-C896-486679BDD163}"/>
              </a:ext>
            </a:extLst>
          </p:cNvPr>
          <p:cNvSpPr>
            <a:spLocks noChangeArrowheads="1"/>
          </p:cNvSpPr>
          <p:nvPr/>
        </p:nvSpPr>
        <p:spPr bwMode="auto">
          <a:xfrm>
            <a:off x="6835804" y="2527240"/>
            <a:ext cx="485753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sp>
        <p:nvSpPr>
          <p:cNvPr id="14" name="Rectangle: Rounded Corners 13">
            <a:extLst>
              <a:ext uri="{FF2B5EF4-FFF2-40B4-BE49-F238E27FC236}">
                <a16:creationId xmlns:a16="http://schemas.microsoft.com/office/drawing/2014/main" id="{30287F01-4350-CDDC-C8E5-96F0BFC87B24}"/>
              </a:ext>
            </a:extLst>
          </p:cNvPr>
          <p:cNvSpPr/>
          <p:nvPr/>
        </p:nvSpPr>
        <p:spPr>
          <a:xfrm>
            <a:off x="8357596" y="1071948"/>
            <a:ext cx="3720696" cy="4899643"/>
          </a:xfrm>
          <a:prstGeom prst="roundRect">
            <a:avLst/>
          </a:prstGeom>
          <a:solidFill>
            <a:srgbClr val="C26EB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1600" b="1" dirty="0">
              <a:solidFill>
                <a:schemeClr val="bg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bg1"/>
                </a:solidFill>
                <a:effectLst/>
                <a:latin typeface="Arial" panose="020B0604020202020204" pitchFamily="34" charset="0"/>
              </a:rPr>
              <a:t>Insights: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i="0" u="none" strike="noStrike" cap="none" normalizeH="0" baseline="0" dirty="0">
                <a:ln>
                  <a:noFill/>
                </a:ln>
                <a:solidFill>
                  <a:schemeClr val="bg1"/>
                </a:solidFill>
                <a:effectLst/>
                <a:latin typeface="Arial" panose="020B0604020202020204" pitchFamily="34" charset="0"/>
              </a:rPr>
              <a:t>64% of users fall into the "medium likes" category, showing moderate engagement and potential for increased activity with the right nudges.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a:ln>
                  <a:noFill/>
                </a:ln>
                <a:solidFill>
                  <a:schemeClr val="bg1"/>
                </a:solidFill>
                <a:effectLst/>
                <a:latin typeface="Arial" panose="020B0604020202020204" pitchFamily="34" charset="0"/>
              </a:rPr>
              <a:t>23% of users show zero likes, signaling passive behavior or disinterest, which may indicate weak content relevance or engagement strategy.</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bg1"/>
                </a:solidFill>
                <a:effectLst/>
                <a:latin typeface="Arial" panose="020B0604020202020204" pitchFamily="34" charset="0"/>
              </a:rPr>
              <a:t>Recommendations:</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i="0" u="none" strike="noStrike" cap="none" normalizeH="0" baseline="0" dirty="0">
                <a:ln>
                  <a:noFill/>
                </a:ln>
                <a:solidFill>
                  <a:schemeClr val="bg1"/>
                </a:solidFill>
                <a:effectLst/>
                <a:latin typeface="Arial" panose="020B0604020202020204" pitchFamily="34" charset="0"/>
              </a:rPr>
              <a:t>Target "medium" users with engaging prompts or incentives (e.g., reactions, gamified features) to convert them into high-engagement users.</a:t>
            </a: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i="0" u="none" strike="noStrike" cap="none" normalizeH="0" baseline="0" dirty="0">
                <a:ln>
                  <a:noFill/>
                </a:ln>
                <a:solidFill>
                  <a:schemeClr val="bg1"/>
                </a:solidFill>
                <a:effectLst/>
                <a:latin typeface="Arial" panose="020B0604020202020204" pitchFamily="34" charset="0"/>
              </a:rPr>
              <a:t>Investigate zero-like users’ behavior and experiment with personalized content or onboarding to reduce passive scrolling.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endParaRPr kumimoji="0" lang="en-US" altLang="en-US" i="0" u="none" strike="noStrike" cap="none" normalizeH="0" baseline="0" dirty="0">
              <a:ln>
                <a:noFill/>
              </a:ln>
              <a:solidFill>
                <a:schemeClr val="bg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1220878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D9BBC-D52E-37F3-712E-81675A60E837}"/>
              </a:ext>
            </a:extLst>
          </p:cNvPr>
          <p:cNvSpPr>
            <a:spLocks noGrp="1"/>
          </p:cNvSpPr>
          <p:nvPr>
            <p:ph type="title"/>
          </p:nvPr>
        </p:nvSpPr>
        <p:spPr>
          <a:xfrm>
            <a:off x="891251" y="151158"/>
            <a:ext cx="10828309" cy="1325563"/>
          </a:xfrm>
        </p:spPr>
        <p:txBody>
          <a:bodyPr/>
          <a:lstStyle/>
          <a:p>
            <a:r>
              <a:rPr lang="en-IN" b="1" dirty="0"/>
              <a:t>Distribution of User Activity(Comments)</a:t>
            </a:r>
          </a:p>
        </p:txBody>
      </p:sp>
      <p:sp>
        <p:nvSpPr>
          <p:cNvPr id="3" name="Content Placeholder 2">
            <a:extLst>
              <a:ext uri="{FF2B5EF4-FFF2-40B4-BE49-F238E27FC236}">
                <a16:creationId xmlns:a16="http://schemas.microsoft.com/office/drawing/2014/main" id="{00671D5E-219D-5EF1-8BA8-E175CE8282E9}"/>
              </a:ext>
            </a:extLst>
          </p:cNvPr>
          <p:cNvSpPr>
            <a:spLocks noGrp="1"/>
          </p:cNvSpPr>
          <p:nvPr>
            <p:ph type="body" idx="1"/>
          </p:nvPr>
        </p:nvSpPr>
        <p:spPr/>
        <p:txBody>
          <a:bodyPr/>
          <a:lstStyle/>
          <a:p>
            <a:r>
              <a:rPr lang="en-IN" dirty="0"/>
              <a:t>comments</a:t>
            </a:r>
          </a:p>
        </p:txBody>
      </p:sp>
      <p:pic>
        <p:nvPicPr>
          <p:cNvPr id="8" name="Picture 7">
            <a:extLst>
              <a:ext uri="{FF2B5EF4-FFF2-40B4-BE49-F238E27FC236}">
                <a16:creationId xmlns:a16="http://schemas.microsoft.com/office/drawing/2014/main" id="{E76F2D1E-7B70-A9D3-2882-EABB1B3235EE}"/>
              </a:ext>
            </a:extLst>
          </p:cNvPr>
          <p:cNvPicPr>
            <a:picLocks noChangeAspect="1"/>
          </p:cNvPicPr>
          <p:nvPr/>
        </p:nvPicPr>
        <p:blipFill>
          <a:blip r:embed="rId2"/>
          <a:srcRect l="3531" t="829" r="3139" b="10506"/>
          <a:stretch/>
        </p:blipFill>
        <p:spPr>
          <a:xfrm>
            <a:off x="1298208" y="1919983"/>
            <a:ext cx="6001332" cy="3403953"/>
          </a:xfrm>
          <a:prstGeom prst="rect">
            <a:avLst/>
          </a:prstGeom>
        </p:spPr>
      </p:pic>
      <p:sp>
        <p:nvSpPr>
          <p:cNvPr id="14" name="Rectangle: Rounded Corners 13">
            <a:extLst>
              <a:ext uri="{FF2B5EF4-FFF2-40B4-BE49-F238E27FC236}">
                <a16:creationId xmlns:a16="http://schemas.microsoft.com/office/drawing/2014/main" id="{6613FDDD-8E1D-E796-9AC4-5685547575DD}"/>
              </a:ext>
            </a:extLst>
          </p:cNvPr>
          <p:cNvSpPr/>
          <p:nvPr/>
        </p:nvSpPr>
        <p:spPr>
          <a:xfrm>
            <a:off x="8357596" y="1071948"/>
            <a:ext cx="3720696" cy="4899643"/>
          </a:xfrm>
          <a:prstGeom prst="roundRect">
            <a:avLst/>
          </a:prstGeom>
          <a:solidFill>
            <a:srgbClr val="C26EB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r>
              <a:rPr kumimoji="0" lang="en-US" altLang="en-US" i="0" u="none" strike="noStrike" cap="none" normalizeH="0" baseline="0" dirty="0">
                <a:ln>
                  <a:noFill/>
                </a:ln>
                <a:solidFill>
                  <a:schemeClr val="bg1"/>
                </a:solidFill>
                <a:effectLst/>
                <a:latin typeface="Arial" panose="020B0604020202020204" pitchFamily="34" charset="0"/>
              </a:rPr>
              <a:t>Insights: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bg1"/>
                </a:solidFill>
                <a:effectLst/>
                <a:latin typeface="Arial" panose="020B0604020202020204" pitchFamily="34" charset="0"/>
              </a:rPr>
              <a:t>Over half the users(54%) have low comment activity, indicating they engage minimally by commenting on posts.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bg1"/>
                </a:solidFill>
                <a:effectLst/>
                <a:latin typeface="Arial" panose="020B0604020202020204" pitchFamily="34" charset="0"/>
              </a:rPr>
              <a:t>Nearly one-fourth of users do not comment at all, showing a large passive or lurker group that consumes content but does not engage actively through comments.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i="0" u="none" strike="noStrike" cap="none" normalizeH="0" baseline="0" dirty="0">
                <a:ln>
                  <a:noFill/>
                </a:ln>
                <a:solidFill>
                  <a:schemeClr val="bg1"/>
                </a:solidFill>
                <a:effectLst/>
                <a:latin typeface="Arial" panose="020B0604020202020204" pitchFamily="34" charset="0"/>
              </a:rPr>
              <a:t>Only about 23% of users are actively commenting (medium or high), representing the core engaged community who drive conversations and interactions.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lang="en-US" altLang="en-US" dirty="0">
              <a:solidFill>
                <a:schemeClr val="bg1"/>
              </a:solidFill>
              <a:latin typeface="Arial" panose="020B0604020202020204" pitchFamily="34" charset="0"/>
            </a:endParaRPr>
          </a:p>
          <a:p>
            <a:pPr>
              <a:buNone/>
            </a:pPr>
            <a:r>
              <a:rPr lang="en-US" dirty="0">
                <a:solidFill>
                  <a:schemeClr val="bg1"/>
                </a:solidFill>
              </a:rPr>
              <a:t>. Encourage Balanced Comment Participation</a:t>
            </a:r>
          </a:p>
          <a:p>
            <a:pPr>
              <a:buFont typeface="Arial" panose="020B0604020202020204" pitchFamily="34" charset="0"/>
              <a:buChar char="•"/>
            </a:pPr>
            <a:r>
              <a:rPr lang="en-US" dirty="0">
                <a:solidFill>
                  <a:schemeClr val="bg1"/>
                </a:solidFill>
              </a:rPr>
              <a:t>Introduce comment streak rewards to promote consistent engagement across multiple posts.</a:t>
            </a:r>
          </a:p>
          <a:p>
            <a:pPr>
              <a:buFont typeface="Arial" panose="020B0604020202020204" pitchFamily="34" charset="0"/>
              <a:buChar char="•"/>
            </a:pPr>
            <a:r>
              <a:rPr lang="en-US" dirty="0">
                <a:solidFill>
                  <a:schemeClr val="bg1"/>
                </a:solidFill>
              </a:rPr>
              <a:t>Notify users when their favorite creators post new content to prompt timely commenting.</a:t>
            </a:r>
          </a:p>
          <a:p>
            <a:pPr>
              <a:buNone/>
            </a:pPr>
            <a:r>
              <a:rPr lang="en-US" dirty="0">
                <a:solidFill>
                  <a:schemeClr val="bg1"/>
                </a:solidFill>
              </a:rPr>
              <a:t>Boost Comments on Low-Engagement Posts</a:t>
            </a:r>
          </a:p>
          <a:p>
            <a:pPr>
              <a:buFont typeface="Arial" panose="020B0604020202020204" pitchFamily="34" charset="0"/>
              <a:buChar char="•"/>
            </a:pPr>
            <a:r>
              <a:rPr lang="en-US" dirty="0">
                <a:solidFill>
                  <a:schemeClr val="bg1"/>
                </a:solidFill>
              </a:rPr>
              <a:t>Use AI to suggest posts with few comments in users’ feeds to drive balanced interaction.</a:t>
            </a:r>
          </a:p>
          <a:p>
            <a:pPr>
              <a:buFont typeface="Arial" panose="020B0604020202020204" pitchFamily="34" charset="0"/>
              <a:buChar char="•"/>
            </a:pPr>
            <a:r>
              <a:rPr lang="en-US" dirty="0">
                <a:solidFill>
                  <a:schemeClr val="bg1"/>
                </a:solidFill>
              </a:rPr>
              <a:t>Highlight “Be the first to comment!” badges for visibility and incentive.</a:t>
            </a:r>
          </a:p>
          <a:p>
            <a:pPr marR="0" lvl="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93330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54D503-ACFB-236A-59D6-E7C9DE2FC9EA}"/>
              </a:ext>
            </a:extLst>
          </p:cNvPr>
          <p:cNvSpPr>
            <a:spLocks noGrp="1"/>
          </p:cNvSpPr>
          <p:nvPr>
            <p:ph type="title"/>
          </p:nvPr>
        </p:nvSpPr>
        <p:spPr>
          <a:xfrm>
            <a:off x="1015314" y="0"/>
            <a:ext cx="10481603" cy="1325563"/>
          </a:xfrm>
        </p:spPr>
        <p:txBody>
          <a:bodyPr/>
          <a:lstStyle/>
          <a:p>
            <a:r>
              <a:rPr lang="en-IN" b="1" dirty="0"/>
              <a:t>Distribution of User Activity(photos)</a:t>
            </a:r>
            <a:endParaRPr lang="en-IN" dirty="0"/>
          </a:p>
        </p:txBody>
      </p:sp>
      <p:sp>
        <p:nvSpPr>
          <p:cNvPr id="6" name="TextBox 5">
            <a:extLst>
              <a:ext uri="{FF2B5EF4-FFF2-40B4-BE49-F238E27FC236}">
                <a16:creationId xmlns:a16="http://schemas.microsoft.com/office/drawing/2014/main" id="{2F2F1D9D-7D6B-32D0-70D7-F0E3774AE6C6}"/>
              </a:ext>
            </a:extLst>
          </p:cNvPr>
          <p:cNvSpPr txBox="1"/>
          <p:nvPr/>
        </p:nvSpPr>
        <p:spPr>
          <a:xfrm>
            <a:off x="6085026" y="1345699"/>
            <a:ext cx="5411892" cy="4678204"/>
          </a:xfrm>
          <a:prstGeom prst="rect">
            <a:avLst/>
          </a:prstGeom>
          <a:noFill/>
        </p:spPr>
        <p:txBody>
          <a:bodyPr wrap="square">
            <a:spAutoFit/>
          </a:bodyPr>
          <a:lstStyle/>
          <a:p>
            <a:pPr marL="457200" lvl="1"/>
            <a:r>
              <a:rPr lang="en-US" sz="1600" b="1" dirty="0"/>
              <a:t>Insights:</a:t>
            </a:r>
          </a:p>
          <a:p>
            <a:pPr marL="742950" lvl="1" indent="-285750">
              <a:buFont typeface="Arial" panose="020B0604020202020204" pitchFamily="34" charset="0"/>
              <a:buChar char="•"/>
            </a:pPr>
            <a:r>
              <a:rPr lang="en-US" dirty="0"/>
              <a:t>The largest segment, with 40 users, falls into the "low photos" category, suggesting a significant portion of users are lightly active in terms of photo uploads.</a:t>
            </a:r>
          </a:p>
          <a:p>
            <a:pPr marL="742950" lvl="1" indent="-285750">
              <a:buFont typeface="Arial" panose="020B0604020202020204" pitchFamily="34" charset="0"/>
              <a:buChar char="•"/>
            </a:pPr>
            <a:r>
              <a:rPr lang="en-US" dirty="0"/>
              <a:t>The second-largest group, 28 users, belongs to the "medium photos" segment.</a:t>
            </a:r>
          </a:p>
          <a:p>
            <a:pPr marL="742950" lvl="1" indent="-285750">
              <a:buFont typeface="Arial" panose="020B0604020202020204" pitchFamily="34" charset="0"/>
              <a:buChar char="•"/>
            </a:pPr>
            <a:r>
              <a:rPr lang="en-US" dirty="0"/>
              <a:t> A notable 26% (26 users) have posted zero photos. This is a sizable inactive user group in terms of photo content contribution.</a:t>
            </a:r>
          </a:p>
          <a:p>
            <a:pPr marL="742950" lvl="1" indent="-285750">
              <a:buFont typeface="Arial" panose="020B0604020202020204" pitchFamily="34" charset="0"/>
              <a:buChar char="•"/>
            </a:pPr>
            <a:r>
              <a:rPr lang="en-US" dirty="0"/>
              <a:t>The smallest segment, only 6 users (6%), are a minority of highly engaged users who contribute most of the photo content.</a:t>
            </a:r>
          </a:p>
          <a:p>
            <a:pPr marL="457200" lvl="1"/>
            <a:r>
              <a:rPr kumimoji="0" lang="en-US" altLang="en-US" sz="1600" b="1" i="0" u="none" strike="noStrike" cap="none" normalizeH="0" baseline="0" dirty="0">
                <a:ln>
                  <a:noFill/>
                </a:ln>
                <a:solidFill>
                  <a:schemeClr val="tx1"/>
                </a:solidFill>
                <a:effectLst/>
                <a:latin typeface="Arial" panose="020B0604020202020204" pitchFamily="34" charset="0"/>
              </a:rPr>
              <a:t>Recommendations:</a:t>
            </a:r>
          </a:p>
          <a:p>
            <a:pPr marL="742950" lvl="1" indent="-285750">
              <a:buFont typeface="Arial" panose="020B0604020202020204" pitchFamily="34" charset="0"/>
              <a:buChar char="•"/>
            </a:pPr>
            <a:r>
              <a:rPr lang="en-US" dirty="0"/>
              <a:t>Focus on campaigns or features that encourage photo sharing, such as challenges, rewards, or easy-to-use photo upload tools. </a:t>
            </a:r>
            <a:r>
              <a:rPr kumimoji="0" lang="en-US" altLang="en-US" i="0" u="none" strike="noStrike" cap="none" normalizeH="0" baseline="0" dirty="0">
                <a:ln>
                  <a:noFill/>
                </a:ln>
                <a:solidFill>
                  <a:schemeClr val="tx1"/>
                </a:solidFill>
                <a:effectLst/>
                <a:latin typeface="Arial" panose="020B0604020202020204" pitchFamily="34" charset="0"/>
              </a:rPr>
              <a:t>Monitor Segment Shifts Over Time.</a:t>
            </a:r>
          </a:p>
          <a:p>
            <a:pPr marL="742950" lvl="1" indent="-285750">
              <a:buFont typeface="Arial" panose="020B0604020202020204" pitchFamily="34" charset="0"/>
              <a:buChar char="•"/>
            </a:pPr>
            <a:r>
              <a:rPr lang="en-US" dirty="0"/>
              <a:t>For zero and low photo users, conduct surveys or analyze user behavior to understand why they are not posting photos—possible issues could be privacy concerns, usability, or lack of motivation. </a:t>
            </a:r>
            <a:endParaRPr kumimoji="0" lang="en-US" altLang="en-US" i="0" u="none" strike="noStrike" cap="none" normalizeH="0" baseline="0" dirty="0">
              <a:ln>
                <a:noFill/>
              </a:ln>
              <a:solidFill>
                <a:schemeClr val="tx1"/>
              </a:solidFill>
              <a:effectLst/>
              <a:latin typeface="Arial" panose="020B0604020202020204" pitchFamily="34" charset="0"/>
            </a:endParaRPr>
          </a:p>
          <a:p>
            <a:pPr marL="742950" lvl="1" indent="-285750">
              <a:buFont typeface="Arial" panose="020B0604020202020204" pitchFamily="34" charset="0"/>
              <a:buChar char="•"/>
            </a:pPr>
            <a:endParaRPr lang="en-US" b="1" dirty="0"/>
          </a:p>
        </p:txBody>
      </p:sp>
      <p:pic>
        <p:nvPicPr>
          <p:cNvPr id="8" name="Picture 7">
            <a:extLst>
              <a:ext uri="{FF2B5EF4-FFF2-40B4-BE49-F238E27FC236}">
                <a16:creationId xmlns:a16="http://schemas.microsoft.com/office/drawing/2014/main" id="{F423487A-70EC-E041-80C4-21E0FEBA8AFB}"/>
              </a:ext>
            </a:extLst>
          </p:cNvPr>
          <p:cNvPicPr>
            <a:picLocks noChangeAspect="1"/>
          </p:cNvPicPr>
          <p:nvPr/>
        </p:nvPicPr>
        <p:blipFill>
          <a:blip r:embed="rId2"/>
          <a:srcRect l="7280" r="5478" b="6438"/>
          <a:stretch/>
        </p:blipFill>
        <p:spPr>
          <a:xfrm>
            <a:off x="1015314" y="1820085"/>
            <a:ext cx="5069711" cy="3449332"/>
          </a:xfrm>
          <a:prstGeom prst="rect">
            <a:avLst/>
          </a:prstGeom>
        </p:spPr>
      </p:pic>
    </p:spTree>
    <p:extLst>
      <p:ext uri="{BB962C8B-B14F-4D97-AF65-F5344CB8AC3E}">
        <p14:creationId xmlns:p14="http://schemas.microsoft.com/office/powerpoint/2010/main" val="1925088973"/>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Copy of Meta-PowerPoint-Template</Template>
  <TotalTime>2184</TotalTime>
  <Words>1527</Words>
  <Application>Microsoft Office PowerPoint</Application>
  <PresentationFormat>Widescreen</PresentationFormat>
  <Paragraphs>144</Paragraphs>
  <Slides>16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Arial Unicode MS</vt:lpstr>
      <vt:lpstr>Calibri</vt:lpstr>
      <vt:lpstr>Courier New</vt:lpstr>
      <vt:lpstr>Trebuchet MS</vt:lpstr>
      <vt:lpstr>Office Theme</vt:lpstr>
      <vt:lpstr>Social Media Analysis</vt:lpstr>
      <vt:lpstr>PowerPoint Presentation</vt:lpstr>
      <vt:lpstr>Problem Statements</vt:lpstr>
      <vt:lpstr>PowerPoint Presentation</vt:lpstr>
      <vt:lpstr>Data Overview</vt:lpstr>
      <vt:lpstr>Data Schema</vt:lpstr>
      <vt:lpstr>Distribution of User Activity(Likes)</vt:lpstr>
      <vt:lpstr>Distribution of User Activity(Comments)</vt:lpstr>
      <vt:lpstr>Distribution of User Activity(photos)</vt:lpstr>
      <vt:lpstr>Peak engagement day</vt:lpstr>
      <vt:lpstr>Peak engagement time</vt:lpstr>
      <vt:lpstr>Top used tags</vt:lpstr>
      <vt:lpstr>User segmentation</vt:lpstr>
      <vt:lpstr>Top Engaging Tags</vt:lpstr>
      <vt:lpstr>Strategic 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Shivansh Nautiyal</dc:creator>
  <cp:lastModifiedBy>Shivansh Nautiyal</cp:lastModifiedBy>
  <cp:revision>3</cp:revision>
  <dcterms:created xsi:type="dcterms:W3CDTF">2025-05-19T19:50:19Z</dcterms:created>
  <dcterms:modified xsi:type="dcterms:W3CDTF">2025-05-21T09:52:07Z</dcterms:modified>
</cp:coreProperties>
</file>