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74" r:id="rId12"/>
    <p:sldId id="275" r:id="rId13"/>
    <p:sldId id="276" r:id="rId14"/>
    <p:sldId id="277" r:id="rId15"/>
    <p:sldId id="278" r:id="rId16"/>
    <p:sldId id="279" r:id="rId17"/>
    <p:sldId id="267" r:id="rId18"/>
    <p:sldId id="270" r:id="rId19"/>
    <p:sldId id="280" r:id="rId20"/>
    <p:sldId id="271" r:id="rId21"/>
    <p:sldId id="281" r:id="rId22"/>
    <p:sldId id="272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7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1D337-6BEB-4CDC-BE80-1D738953D110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FD32-E76F-44E9-8AA8-946121B21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1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0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28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29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FD32-E76F-44E9-8AA8-946121B21EE6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035689-A969-4938-B3E5-20089F40F6DA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3366076-BE29-4A59-A1B1-415FCAAA50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785794"/>
            <a:ext cx="7358114" cy="521497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Major Project Presentation </a:t>
            </a:r>
            <a:br>
              <a:rPr lang="en-IN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IN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Loan </a:t>
            </a:r>
            <a:r>
              <a:rPr lang="en-IN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rediction Model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Presented by </a:t>
            </a:r>
            <a:br>
              <a:rPr lang="en-IN" sz="2800" b="1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Ayush Nigam (0105CS141022)</a:t>
            </a: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08920"/>
            <a:ext cx="749808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(Flow-Chart)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7" y="661987"/>
            <a:ext cx="42767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08920"/>
            <a:ext cx="749808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(ER Diagram)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1844825"/>
            <a:ext cx="592812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08920"/>
            <a:ext cx="749808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(Class Diagram)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00062"/>
            <a:ext cx="7848872" cy="59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08920"/>
            <a:ext cx="749808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(Data Flow Diagram)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924944"/>
            <a:ext cx="749808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(State Transition Diagram)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8680"/>
            <a:ext cx="8028384" cy="568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Organization of Presentation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70" y="1285860"/>
            <a:ext cx="8229600" cy="5214974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Software Requirement Specification(SRS) (Functional Requirements)</a:t>
            </a:r>
          </a:p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Software Requirement Specification(SRS) (Non-Functional Requirements)</a:t>
            </a:r>
          </a:p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Software and Hardware Requirements</a:t>
            </a:r>
          </a:p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Design Diagrams</a:t>
            </a:r>
          </a:p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Screen Layouts with Description</a:t>
            </a:r>
          </a:p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Conclusion and Future Scope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08920"/>
            <a:ext cx="749808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(Activity Diagram)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260649"/>
            <a:ext cx="7940551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Screen Layouts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EDA.ipynb</a:t>
            </a:r>
            <a:endParaRPr lang="en-IN" sz="2400" dirty="0" smtClean="0">
              <a:solidFill>
                <a:srgbClr val="04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IN" sz="2400" dirty="0" smtClean="0">
              <a:solidFill>
                <a:srgbClr val="04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ModelPrep.ipynb</a:t>
            </a:r>
            <a:endParaRPr lang="en-IN" sz="2400" dirty="0" smtClean="0">
              <a:solidFill>
                <a:srgbClr val="04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IN" sz="2400" dirty="0" smtClean="0">
              <a:solidFill>
                <a:srgbClr val="04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on User defined </a:t>
            </a:r>
            <a:r>
              <a:rPr lang="en-IN" sz="2400" dirty="0" err="1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Values.ipynb</a:t>
            </a:r>
            <a:endParaRPr lang="en-IN" sz="2400" dirty="0">
              <a:solidFill>
                <a:srgbClr val="04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8092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Screen Layouts</a:t>
            </a:r>
            <a:b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EDA.ipynb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13337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96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8092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Screen Layouts</a:t>
            </a:r>
            <a:b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ModelPrep.ipynb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20554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447800"/>
            <a:ext cx="7498080" cy="4800600"/>
          </a:xfrm>
        </p:spPr>
        <p:txBody>
          <a:bodyPr>
            <a:normAutofit/>
          </a:bodyPr>
          <a:lstStyle/>
          <a:p>
            <a:endParaRPr lang="en-IN" sz="2800" dirty="0" smtClean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loan predictor model is used by the banking sector to reduce the time overhead in the decision-making capability of the organization by analysing the credentials of the applicant.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8092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Screen Layouts</a:t>
            </a:r>
            <a:br>
              <a:rPr lang="en-IN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Prediction on User defined </a:t>
            </a:r>
            <a:r>
              <a:rPr lang="en-IN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Values.ipynb</a:t>
            </a:r>
            <a:endParaRPr lang="en-IN" sz="31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of predictive modelling in order to determine the output based on certain parameters as input is intriguing and challenging at the same time. For one to complete such a task, both soundness in mathematical concepts as well as in programming language. Hence, it offers a great learning experience. Also the paradigm shift towards automation in the current trend one gets to experience a part of automation through this project and acts as icing in the cake</a:t>
            </a:r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certainly has a lot future scope because of it’s capabilities.</a:t>
            </a:r>
            <a:endParaRPr lang="en-IN" sz="2400" dirty="0">
              <a:solidFill>
                <a:srgbClr val="04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16" y="332656"/>
            <a:ext cx="749808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70" y="1285860"/>
            <a:ext cx="7800972" cy="5214974"/>
          </a:xfrm>
        </p:spPr>
        <p:txBody>
          <a:bodyPr/>
          <a:lstStyle/>
          <a:p>
            <a:endParaRPr lang="en-IN" sz="2400" dirty="0" smtClean="0">
              <a:solidFill>
                <a:srgbClr val="04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dirty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 the data set and make it suitable to create the model</a:t>
            </a:r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endParaRPr lang="en-IN" sz="2400" dirty="0">
              <a:solidFill>
                <a:srgbClr val="04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dirty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predictive model that has a minimum of 80% accuracy</a:t>
            </a:r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endParaRPr lang="en-IN" sz="2400" dirty="0">
              <a:solidFill>
                <a:srgbClr val="04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dirty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model that can predict the whether the loan of the applicant can be approved or not.</a:t>
            </a:r>
          </a:p>
          <a:p>
            <a:endParaRPr lang="en-IN" dirty="0" smtClean="0">
              <a:solidFill>
                <a:srgbClr val="0404BC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Software Requirement Specifications</a:t>
            </a:r>
            <a:b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(Functional requirements)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4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refinement should be done properly while reading data from the </a:t>
            </a:r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 marL="82296" indent="0">
              <a:buNone/>
            </a:pPr>
            <a:endParaRPr lang="en-IN" sz="2400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Relevant </a:t>
            </a:r>
            <a:r>
              <a:rPr lang="en-IN" sz="24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variables should be selected for model </a:t>
            </a:r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</a:p>
          <a:p>
            <a:pPr marL="82296" indent="0">
              <a:buNone/>
            </a:pPr>
            <a:endParaRPr lang="en-IN" sz="2400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IN" sz="24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should be robust in </a:t>
            </a:r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nature</a:t>
            </a:r>
          </a:p>
          <a:p>
            <a:pPr marL="82296" indent="0">
              <a:buNone/>
            </a:pPr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Accuracy </a:t>
            </a:r>
            <a:r>
              <a:rPr lang="en-IN" sz="24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in the prediction should be at least 80%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Software Requirement Specifications</a:t>
            </a:r>
            <a:br>
              <a:rPr lang="en-I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(Non - Functional </a:t>
            </a:r>
            <a:r>
              <a:rPr lang="en-I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requirements)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Secure</a:t>
            </a:r>
            <a:endParaRPr lang="en-IN" sz="2400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Easily </a:t>
            </a:r>
            <a:r>
              <a:rPr lang="en-IN" sz="24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Usable</a:t>
            </a: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Robustness</a:t>
            </a:r>
            <a:endParaRPr lang="en-IN" sz="2400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Easily </a:t>
            </a:r>
            <a:r>
              <a:rPr lang="en-IN" sz="24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Maintainable</a:t>
            </a: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Testable</a:t>
            </a:r>
            <a:endParaRPr lang="en-IN" sz="2400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Scalable</a:t>
            </a:r>
            <a:endParaRPr lang="en-IN" sz="2400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Accuracy </a:t>
            </a:r>
            <a:r>
              <a:rPr lang="en-IN" sz="24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of the results</a:t>
            </a:r>
          </a:p>
          <a:p>
            <a:endParaRPr lang="en-IN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Software and Hardware Requirements</a:t>
            </a:r>
            <a:br>
              <a:rPr lang="en-IN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(Software Requirements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70" y="1600200"/>
            <a:ext cx="8229600" cy="4349080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Operating System: Windows 8/Linux/Macintosh</a:t>
            </a:r>
          </a:p>
          <a:p>
            <a:r>
              <a:rPr lang="en-IN" sz="28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Front End Tool: </a:t>
            </a:r>
            <a:r>
              <a:rPr lang="en-IN" sz="2800" dirty="0" err="1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8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, R language </a:t>
            </a:r>
          </a:p>
          <a:p>
            <a:r>
              <a:rPr lang="en-IN" sz="28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Back End Tools : R and Python Kernel</a:t>
            </a:r>
          </a:p>
          <a:p>
            <a:r>
              <a:rPr lang="en-IN" sz="2800" dirty="0" err="1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StarUml</a:t>
            </a:r>
            <a:r>
              <a:rPr lang="en-IN" sz="28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 tool for diagram design</a:t>
            </a:r>
          </a:p>
          <a:p>
            <a:r>
              <a:rPr lang="en-IN" sz="28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Browser: Edge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Software and Hardware Requirements</a:t>
            </a:r>
            <a:br>
              <a:rPr lang="en-IN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(Hardware Requirements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32" y="1600200"/>
            <a:ext cx="8229600" cy="4493096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CPU      </a:t>
            </a:r>
            <a:r>
              <a:rPr lang="en-IN" sz="20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: 32x or 64x architecture with minimum clock speed of 1 Gigahertz</a:t>
            </a:r>
          </a:p>
          <a:p>
            <a:pPr marL="82296" indent="0">
              <a:buNone/>
            </a:pPr>
            <a:endParaRPr lang="en-IN" sz="2000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RAM     </a:t>
            </a:r>
            <a:r>
              <a:rPr lang="en-IN" sz="20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: Minimum 2 </a:t>
            </a:r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GHz</a:t>
            </a:r>
          </a:p>
          <a:p>
            <a:pPr marL="82296" indent="0">
              <a:buNone/>
            </a:pPr>
            <a:endParaRPr lang="en-IN" sz="2000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HDD      </a:t>
            </a:r>
            <a:r>
              <a:rPr lang="en-IN" sz="20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: Minimum 15 </a:t>
            </a:r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GB</a:t>
            </a:r>
          </a:p>
          <a:p>
            <a:pPr marL="82296" indent="0">
              <a:buNone/>
            </a:pPr>
            <a:endParaRPr lang="en-IN" sz="2000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Monitor  </a:t>
            </a:r>
            <a:r>
              <a:rPr lang="en-IN" sz="2000" dirty="0">
                <a:solidFill>
                  <a:srgbClr val="0404BC"/>
                </a:solidFill>
                <a:latin typeface="Times New Roman" pitchFamily="18" charset="0"/>
                <a:cs typeface="Times New Roman" pitchFamily="18" charset="0"/>
              </a:rPr>
              <a:t>: Coloured </a:t>
            </a:r>
          </a:p>
          <a:p>
            <a:endParaRPr lang="en-IN" sz="2400" b="1" dirty="0">
              <a:solidFill>
                <a:srgbClr val="0404B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Design Diagrams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Diagram</a:t>
            </a:r>
          </a:p>
          <a:p>
            <a:r>
              <a:rPr lang="en-IN" sz="2400" dirty="0" smtClean="0">
                <a:solidFill>
                  <a:srgbClr val="04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</TotalTime>
  <Words>389</Words>
  <Application>Microsoft Office PowerPoint</Application>
  <PresentationFormat>On-screen Show (4:3)</PresentationFormat>
  <Paragraphs>98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Gill Sans MT</vt:lpstr>
      <vt:lpstr>Times New Roman</vt:lpstr>
      <vt:lpstr>Verdana</vt:lpstr>
      <vt:lpstr>Wingdings 2</vt:lpstr>
      <vt:lpstr>Solstice</vt:lpstr>
      <vt:lpstr>Major Project Presentation  on Loan Prediction Model  Presented by      Ayush Nigam (0105CS141022) </vt:lpstr>
      <vt:lpstr>Organization of Presentation</vt:lpstr>
      <vt:lpstr>Introduction</vt:lpstr>
      <vt:lpstr>Objectives</vt:lpstr>
      <vt:lpstr>Software Requirement Specifications (Functional requirements)</vt:lpstr>
      <vt:lpstr>Software Requirement Specifications (Non - Functional requirements)</vt:lpstr>
      <vt:lpstr>Software and Hardware Requirements (Software Requirements)</vt:lpstr>
      <vt:lpstr>Software and Hardware Requirements (Hardware Requirements)</vt:lpstr>
      <vt:lpstr>Design Diagrams </vt:lpstr>
      <vt:lpstr>Design  (Flow-Chart)</vt:lpstr>
      <vt:lpstr>PowerPoint Presentation</vt:lpstr>
      <vt:lpstr>Design  (ER Diagram)</vt:lpstr>
      <vt:lpstr>PowerPoint Presentation</vt:lpstr>
      <vt:lpstr>Design  (Class Diagram)</vt:lpstr>
      <vt:lpstr>PowerPoint Presentation</vt:lpstr>
      <vt:lpstr>Design  (Data Flow Diagram)</vt:lpstr>
      <vt:lpstr>PowerPoint Presentation</vt:lpstr>
      <vt:lpstr>Design (State Transition Diagram)</vt:lpstr>
      <vt:lpstr>PowerPoint Presentation</vt:lpstr>
      <vt:lpstr>Design (Activity Diagram)</vt:lpstr>
      <vt:lpstr>PowerPoint Presentation</vt:lpstr>
      <vt:lpstr>Screen Layouts </vt:lpstr>
      <vt:lpstr>Screen Layouts EDA.ipynb</vt:lpstr>
      <vt:lpstr>PowerPoint Presentation</vt:lpstr>
      <vt:lpstr>PowerPoint Presentation</vt:lpstr>
      <vt:lpstr>PowerPoint Presentation</vt:lpstr>
      <vt:lpstr>PowerPoint Presentation</vt:lpstr>
      <vt:lpstr>Screen Layouts ModelPrep.ipynb</vt:lpstr>
      <vt:lpstr>PowerPoint Presentation</vt:lpstr>
      <vt:lpstr>PowerPoint Presentation</vt:lpstr>
      <vt:lpstr>PowerPoint Presentation</vt:lpstr>
      <vt:lpstr>PowerPoint Presentation</vt:lpstr>
      <vt:lpstr>Screen Layouts Prediction on User defined Values.ipynb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Presentation  on E-Learning  Presented by  Sumit Singh(0105IT3434) Anil Shakya(0105IT0202)</dc:title>
  <dc:creator>Staff</dc:creator>
  <cp:lastModifiedBy>Ayush Nigam</cp:lastModifiedBy>
  <cp:revision>18</cp:revision>
  <dcterms:created xsi:type="dcterms:W3CDTF">2016-03-14T03:49:30Z</dcterms:created>
  <dcterms:modified xsi:type="dcterms:W3CDTF">2018-04-30T14:02:23Z</dcterms:modified>
</cp:coreProperties>
</file>