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42780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24278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427803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427803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24278039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24278039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Osheen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2427803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2427803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Vrinda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b6547e832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b6547e832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b6547e832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b6547e832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Vrinda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b6547e832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b6547e832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Osheen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53f0c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53f0c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0c6930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0c6930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Vrinda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03f153d7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03f153d7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Osheen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b6547e83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b6547e83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4278039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24278039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Vrinda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b6547e832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b6547e832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Osheen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" name="Google Shape;74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3793500" y="4400100"/>
            <a:ext cx="2214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Group- 32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44575" y="797750"/>
            <a:ext cx="78135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Analyzing how different features affect the popularity of a book</a:t>
            </a:r>
            <a:endParaRPr b="1" sz="41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933025" y="3301850"/>
            <a:ext cx="2354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Vrinda Narayan (2018120)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Osheen Sachdev (2018059)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Ayush Goel (2018029)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Results (2)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13" y="1024413"/>
            <a:ext cx="42576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5092575" y="3803575"/>
            <a:ext cx="3727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ensemble model from combining the Random forest on numerical data and ANN on summary is giving a lower validation MSE and Custom Metric performance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50" y="2334350"/>
            <a:ext cx="3479025" cy="27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963" y="1224850"/>
            <a:ext cx="38481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Results (3)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425" y="1071200"/>
            <a:ext cx="1435637" cy="13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250" y="1077826"/>
            <a:ext cx="2842775" cy="135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25" y="1253384"/>
            <a:ext cx="4271799" cy="282429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/>
        </p:nvSpPr>
        <p:spPr>
          <a:xfrm>
            <a:off x="420125" y="4123475"/>
            <a:ext cx="37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Actual vs Predicted values for models on numerical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450" y="3050150"/>
            <a:ext cx="1731850" cy="1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4728425" y="2387088"/>
            <a:ext cx="23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Actual vs Predicted values : Summary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4939525" y="4643675"/>
            <a:ext cx="37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Actual vs Predicted values for the final model on test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7433338" y="2354850"/>
            <a:ext cx="1405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Actual vs Predicted values : Book Cover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Results (4)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14661" l="0" r="5231" t="0"/>
          <a:stretch/>
        </p:blipFill>
        <p:spPr>
          <a:xfrm>
            <a:off x="4864975" y="1782872"/>
            <a:ext cx="3677850" cy="21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75" y="1820601"/>
            <a:ext cx="4444400" cy="22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1248675" y="4032175"/>
            <a:ext cx="2788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Significant Features with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5458150" y="4032175"/>
            <a:ext cx="29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Significant Words in Summary with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656125" y="1123955"/>
            <a:ext cx="7886700" cy="217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All members contributed equally to the project.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Individual Contribution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In 2017, people in the U.S. 15 years and older spent an average of 16.8 minutes a day reading. This is down from 22.8 minutes in 2005.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We aim to identify which features contribute the most in deciding a book’s popularity.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25" y="2571748"/>
            <a:ext cx="3435200" cy="21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887" y="2541400"/>
            <a:ext cx="2659788" cy="2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Analyzing Social Book Reading Behavior on Goodreads and how it predicts Amazon Best Sellers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This research takes into account reading behaviours along with other baseline features like rating, reviews etc to analyse if a book will become an Amazon Bestseller within a month of being published.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Uses Goodreads user status posts to create features like number of status updates, time taken to finish the book etc.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Classification problem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Obtained an accuracy of 88.72 % (Logistic Regression)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Literature Review (1)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Success in books: predicting book sales before publication 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research takes into account the features from the author(Popularity), book(Genre, publishing month) and publisher.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Popularity of the author is estimated by the number of views on the wikipedia page of the author and the sales of previous books as reported on the bookscan website.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Regression problem: predicted the sales of the book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Employed a new machine learning model: </a:t>
            </a:r>
            <a:r>
              <a:rPr i="1" lang="en" sz="2000">
                <a:latin typeface="Georgia"/>
                <a:ea typeface="Georgia"/>
                <a:cs typeface="Georgia"/>
                <a:sym typeface="Georgia"/>
              </a:rPr>
              <a:t>Learning to place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which outperformed the other learning methods for this task.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Literature Review (2)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407225" y="232675"/>
            <a:ext cx="8211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 Scraping and Preprocessing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0" y="1103420"/>
            <a:ext cx="4142651" cy="243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7028"/>
          <a:stretch/>
        </p:blipFill>
        <p:spPr>
          <a:xfrm>
            <a:off x="4593300" y="1298600"/>
            <a:ext cx="4448675" cy="22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4765225" y="3800200"/>
            <a:ext cx="25971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20% Test Set (5000 Entries)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5-Fold Cross Validation on remaining 80%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750" y="3723948"/>
            <a:ext cx="4522500" cy="12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Ratings were concentrated around 3.7 to 4.3.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Imbalanced Regression Problem.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custom metric as given below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Custom Metric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00" y="2185975"/>
            <a:ext cx="4617525" cy="9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743725" y="3251975"/>
            <a:ext cx="77115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Penalize incorrect prediction points farther away from the mean.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958520"/>
            <a:ext cx="5606851" cy="2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675" y="1885912"/>
            <a:ext cx="3273000" cy="19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1622375" y="3150125"/>
            <a:ext cx="317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Regression 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258700" y="1462300"/>
            <a:ext cx="2466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Classification 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50" y="3837900"/>
            <a:ext cx="6543699" cy="10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/>
        </p:nvSpPr>
        <p:spPr>
          <a:xfrm>
            <a:off x="7078675" y="4008575"/>
            <a:ext cx="1646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AdaBoost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Bagging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XgBoost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Methodology (2)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1018525" y="4767275"/>
            <a:ext cx="31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Book Summary NN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004700" y="2936125"/>
            <a:ext cx="2466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Model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51" y="2482600"/>
            <a:ext cx="3310699" cy="23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25" y="1139316"/>
            <a:ext cx="4894949" cy="1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167" y="3643271"/>
            <a:ext cx="4096632" cy="13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6005950" y="998500"/>
            <a:ext cx="25635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Book Cover: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Book Summary: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 + Regularization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Doc2Vec + Random 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375" y="3216872"/>
            <a:ext cx="3107875" cy="17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375" y="1033875"/>
            <a:ext cx="6244107" cy="206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 rotWithShape="1">
          <a:blip r:embed="rId5">
            <a:alphaModFix/>
          </a:blip>
          <a:srcRect b="0" l="0" r="1117" t="0"/>
          <a:stretch/>
        </p:blipFill>
        <p:spPr>
          <a:xfrm>
            <a:off x="4456650" y="3238975"/>
            <a:ext cx="2983825" cy="10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905400" y="4707575"/>
            <a:ext cx="7333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of models trained on numerical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