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Montserrat"/>
      <p:regular r:id="rId14"/>
      <p:bold r:id="rId15"/>
      <p:italic r:id="rId16"/>
      <p:boldItalic r:id="rId17"/>
    </p:embeddedFont>
    <p:embeddedFont>
      <p:font typeface="Nunito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Sans-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Nunito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 Target="slides/slide1.xml"/><Relationship Id="rId19" Type="http://schemas.openxmlformats.org/officeDocument/2006/relationships/font" Target="fonts/NunitoSans-bold.fntdata"/><Relationship Id="rId6" Type="http://schemas.openxmlformats.org/officeDocument/2006/relationships/slide" Target="slides/slide2.xml"/><Relationship Id="rId18" Type="http://schemas.openxmlformats.org/officeDocument/2006/relationships/font" Target="fonts/Nunito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771c1ca4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771c1ca4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429f0dfb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429f0dfb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7ba9dafd3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7ba9dafd3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429f0dfb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429f0dfb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8b052446f_2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8b052446f_2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7ba9dafd3_1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7ba9dafd3_1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9429f0dfb6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9429f0dfb6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97ba9dafd3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97ba9dafd3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3757385a5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3757385a5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3737865"/>
            <a:ext cx="2288049" cy="1405603"/>
          </a:xfrm>
          <a:custGeom>
            <a:rect b="b" l="l" r="r" t="t"/>
            <a:pathLst>
              <a:path extrusionOk="0" h="36755" w="59830">
                <a:moveTo>
                  <a:pt x="1" y="0"/>
                </a:moveTo>
                <a:lnTo>
                  <a:pt x="1" y="36755"/>
                </a:lnTo>
                <a:lnTo>
                  <a:pt x="59830" y="36755"/>
                </a:lnTo>
                <a:lnTo>
                  <a:pt x="54877" y="25301"/>
                </a:lnTo>
                <a:cubicBezTo>
                  <a:pt x="49471" y="12788"/>
                  <a:pt x="37768" y="4132"/>
                  <a:pt x="24218" y="2655"/>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5400000">
            <a:off x="4035678" y="-601923"/>
            <a:ext cx="1199426" cy="2403326"/>
          </a:xfrm>
          <a:custGeom>
            <a:rect b="b" l="l" r="r" t="t"/>
            <a:pathLst>
              <a:path extrusionOk="0" h="75749" w="37804">
                <a:moveTo>
                  <a:pt x="37803" y="1"/>
                </a:moveTo>
                <a:cubicBezTo>
                  <a:pt x="16920" y="48"/>
                  <a:pt x="1" y="16979"/>
                  <a:pt x="1" y="37874"/>
                </a:cubicBezTo>
                <a:cubicBezTo>
                  <a:pt x="1" y="58770"/>
                  <a:pt x="16920" y="75712"/>
                  <a:pt x="37803" y="75748"/>
                </a:cubicBezTo>
                <a:lnTo>
                  <a:pt x="378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13100" y="744575"/>
            <a:ext cx="3776400" cy="205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713100" y="2797175"/>
            <a:ext cx="2286000" cy="713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p:nvPr/>
        </p:nvSpPr>
        <p:spPr>
          <a:xfrm>
            <a:off x="0" y="3737941"/>
            <a:ext cx="2288049" cy="1405603"/>
          </a:xfrm>
          <a:custGeom>
            <a:rect b="b" l="l" r="r" t="t"/>
            <a:pathLst>
              <a:path extrusionOk="0" h="36755" w="5983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p:nvPr/>
        </p:nvSpPr>
        <p:spPr>
          <a:xfrm rot="10800000">
            <a:off x="2081311" y="-10"/>
            <a:ext cx="7062687" cy="2965494"/>
          </a:xfrm>
          <a:custGeom>
            <a:rect b="b" l="l" r="r" t="t"/>
            <a:pathLst>
              <a:path extrusionOk="0" h="38994" w="92869">
                <a:moveTo>
                  <a:pt x="0" y="0"/>
                </a:moveTo>
                <a:lnTo>
                  <a:pt x="0" y="38993"/>
                </a:lnTo>
                <a:lnTo>
                  <a:pt x="92869" y="38993"/>
                </a:lnTo>
                <a:cubicBezTo>
                  <a:pt x="92869" y="17455"/>
                  <a:pt x="75414" y="0"/>
                  <a:pt x="538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1573725" y="1390525"/>
            <a:ext cx="5998500" cy="10974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58" name="Google Shape;58;p11"/>
          <p:cNvSpPr txBox="1"/>
          <p:nvPr>
            <p:ph idx="1" type="subTitle"/>
          </p:nvPr>
        </p:nvSpPr>
        <p:spPr>
          <a:xfrm>
            <a:off x="1571625" y="2570650"/>
            <a:ext cx="5998500" cy="50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0" name="Shape 60"/>
        <p:cNvGrpSpPr/>
        <p:nvPr/>
      </p:nvGrpSpPr>
      <p:grpSpPr>
        <a:xfrm>
          <a:off x="0" y="0"/>
          <a:ext cx="0" cy="0"/>
          <a:chOff x="0" y="0"/>
          <a:chExt cx="0" cy="0"/>
        </a:xfrm>
      </p:grpSpPr>
      <p:sp>
        <p:nvSpPr>
          <p:cNvPr id="61" name="Google Shape;61;p13"/>
          <p:cNvSpPr/>
          <p:nvPr/>
        </p:nvSpPr>
        <p:spPr>
          <a:xfrm>
            <a:off x="0" y="2178050"/>
            <a:ext cx="7062687" cy="2965494"/>
          </a:xfrm>
          <a:custGeom>
            <a:rect b="b" l="l" r="r" t="t"/>
            <a:pathLst>
              <a:path extrusionOk="0" h="38994" w="92869">
                <a:moveTo>
                  <a:pt x="0" y="0"/>
                </a:moveTo>
                <a:lnTo>
                  <a:pt x="0" y="38993"/>
                </a:lnTo>
                <a:lnTo>
                  <a:pt x="92869" y="38993"/>
                </a:lnTo>
                <a:cubicBezTo>
                  <a:pt x="92869" y="17455"/>
                  <a:pt x="75414" y="0"/>
                  <a:pt x="538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rot="10800000">
            <a:off x="6855950" y="-10"/>
            <a:ext cx="2288049" cy="1405603"/>
          </a:xfrm>
          <a:custGeom>
            <a:rect b="b" l="l" r="r" t="t"/>
            <a:pathLst>
              <a:path extrusionOk="0" h="36755" w="59830">
                <a:moveTo>
                  <a:pt x="1" y="0"/>
                </a:moveTo>
                <a:lnTo>
                  <a:pt x="1" y="36755"/>
                </a:lnTo>
                <a:lnTo>
                  <a:pt x="59830" y="36755"/>
                </a:lnTo>
                <a:lnTo>
                  <a:pt x="54877" y="25301"/>
                </a:lnTo>
                <a:cubicBezTo>
                  <a:pt x="49471" y="12788"/>
                  <a:pt x="37768" y="4132"/>
                  <a:pt x="24218" y="2655"/>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64" name="Google Shape;64;p13"/>
          <p:cNvSpPr txBox="1"/>
          <p:nvPr>
            <p:ph idx="1" type="subTitle"/>
          </p:nvPr>
        </p:nvSpPr>
        <p:spPr>
          <a:xfrm>
            <a:off x="1483225" y="1527500"/>
            <a:ext cx="2587800" cy="420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1pPr>
            <a:lvl2pPr lvl="1">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2pPr>
            <a:lvl3pPr lvl="2">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3pPr>
            <a:lvl4pPr lvl="3">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4pPr>
            <a:lvl5pPr lvl="4">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5pPr>
            <a:lvl6pPr lvl="5">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6pPr>
            <a:lvl7pPr lvl="6">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7pPr>
            <a:lvl8pPr lvl="7">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8pPr>
            <a:lvl9pPr lvl="8">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9pPr>
          </a:lstStyle>
          <a:p/>
        </p:txBody>
      </p:sp>
      <p:sp>
        <p:nvSpPr>
          <p:cNvPr id="65" name="Google Shape;65;p13"/>
          <p:cNvSpPr txBox="1"/>
          <p:nvPr>
            <p:ph idx="2" type="subTitle"/>
          </p:nvPr>
        </p:nvSpPr>
        <p:spPr>
          <a:xfrm>
            <a:off x="1483225" y="1873189"/>
            <a:ext cx="2587800" cy="621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3"/>
          <p:cNvSpPr txBox="1"/>
          <p:nvPr>
            <p:ph hasCustomPrompt="1" idx="3" type="title"/>
          </p:nvPr>
        </p:nvSpPr>
        <p:spPr>
          <a:xfrm>
            <a:off x="996825" y="1185863"/>
            <a:ext cx="539400" cy="42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a:r>
              <a:t>xx%</a:t>
            </a:r>
          </a:p>
        </p:txBody>
      </p:sp>
      <p:sp>
        <p:nvSpPr>
          <p:cNvPr id="67" name="Google Shape;67;p13"/>
          <p:cNvSpPr txBox="1"/>
          <p:nvPr>
            <p:ph idx="4" type="subTitle"/>
          </p:nvPr>
        </p:nvSpPr>
        <p:spPr>
          <a:xfrm>
            <a:off x="5365375" y="1527500"/>
            <a:ext cx="2587800" cy="42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1pPr>
            <a:lvl2pPr lvl="1"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2pPr>
            <a:lvl3pPr lvl="2"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3pPr>
            <a:lvl4pPr lvl="3"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4pPr>
            <a:lvl5pPr lvl="4"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5pPr>
            <a:lvl6pPr lvl="5"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6pPr>
            <a:lvl7pPr lvl="6"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7pPr>
            <a:lvl8pPr lvl="7"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8pPr>
            <a:lvl9pPr lvl="8"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9pPr>
          </a:lstStyle>
          <a:p/>
        </p:txBody>
      </p:sp>
      <p:sp>
        <p:nvSpPr>
          <p:cNvPr id="68" name="Google Shape;68;p13"/>
          <p:cNvSpPr txBox="1"/>
          <p:nvPr>
            <p:ph idx="5" type="subTitle"/>
          </p:nvPr>
        </p:nvSpPr>
        <p:spPr>
          <a:xfrm>
            <a:off x="5365375" y="1873189"/>
            <a:ext cx="2587800" cy="621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9" name="Google Shape;69;p13"/>
          <p:cNvSpPr txBox="1"/>
          <p:nvPr>
            <p:ph hasCustomPrompt="1" idx="6" type="title"/>
          </p:nvPr>
        </p:nvSpPr>
        <p:spPr>
          <a:xfrm>
            <a:off x="4878975" y="1185863"/>
            <a:ext cx="539400" cy="42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a:r>
              <a:t>xx%</a:t>
            </a:r>
          </a:p>
        </p:txBody>
      </p:sp>
      <p:sp>
        <p:nvSpPr>
          <p:cNvPr id="70" name="Google Shape;70;p13"/>
          <p:cNvSpPr txBox="1"/>
          <p:nvPr>
            <p:ph idx="7" type="subTitle"/>
          </p:nvPr>
        </p:nvSpPr>
        <p:spPr>
          <a:xfrm>
            <a:off x="1483225" y="3310050"/>
            <a:ext cx="2587800" cy="42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1pPr>
            <a:lvl2pPr lvl="1"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2pPr>
            <a:lvl3pPr lvl="2"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3pPr>
            <a:lvl4pPr lvl="3"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4pPr>
            <a:lvl5pPr lvl="4"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5pPr>
            <a:lvl6pPr lvl="5"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6pPr>
            <a:lvl7pPr lvl="6"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7pPr>
            <a:lvl8pPr lvl="7"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8pPr>
            <a:lvl9pPr lvl="8"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9pPr>
          </a:lstStyle>
          <a:p/>
        </p:txBody>
      </p:sp>
      <p:sp>
        <p:nvSpPr>
          <p:cNvPr id="71" name="Google Shape;71;p13"/>
          <p:cNvSpPr txBox="1"/>
          <p:nvPr>
            <p:ph idx="8" type="subTitle"/>
          </p:nvPr>
        </p:nvSpPr>
        <p:spPr>
          <a:xfrm>
            <a:off x="1483225" y="3655739"/>
            <a:ext cx="2587800" cy="621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 name="Google Shape;72;p13"/>
          <p:cNvSpPr txBox="1"/>
          <p:nvPr>
            <p:ph hasCustomPrompt="1" idx="9" type="title"/>
          </p:nvPr>
        </p:nvSpPr>
        <p:spPr>
          <a:xfrm>
            <a:off x="996825" y="2968413"/>
            <a:ext cx="539400" cy="42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a:r>
              <a:t>xx%</a:t>
            </a:r>
          </a:p>
        </p:txBody>
      </p:sp>
      <p:sp>
        <p:nvSpPr>
          <p:cNvPr id="73" name="Google Shape;73;p13"/>
          <p:cNvSpPr txBox="1"/>
          <p:nvPr>
            <p:ph idx="13" type="subTitle"/>
          </p:nvPr>
        </p:nvSpPr>
        <p:spPr>
          <a:xfrm>
            <a:off x="5365375" y="3310050"/>
            <a:ext cx="2587800" cy="42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1pPr>
            <a:lvl2pPr lvl="1"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2pPr>
            <a:lvl3pPr lvl="2"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3pPr>
            <a:lvl4pPr lvl="3"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4pPr>
            <a:lvl5pPr lvl="4"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5pPr>
            <a:lvl6pPr lvl="5"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6pPr>
            <a:lvl7pPr lvl="6"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7pPr>
            <a:lvl8pPr lvl="7"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8pPr>
            <a:lvl9pPr lvl="8"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9pPr>
          </a:lstStyle>
          <a:p/>
        </p:txBody>
      </p:sp>
      <p:sp>
        <p:nvSpPr>
          <p:cNvPr id="74" name="Google Shape;74;p13"/>
          <p:cNvSpPr txBox="1"/>
          <p:nvPr>
            <p:ph idx="14" type="subTitle"/>
          </p:nvPr>
        </p:nvSpPr>
        <p:spPr>
          <a:xfrm>
            <a:off x="5365375" y="3655739"/>
            <a:ext cx="2587800" cy="621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 name="Google Shape;75;p13"/>
          <p:cNvSpPr txBox="1"/>
          <p:nvPr>
            <p:ph hasCustomPrompt="1" idx="15" type="title"/>
          </p:nvPr>
        </p:nvSpPr>
        <p:spPr>
          <a:xfrm>
            <a:off x="4878975" y="2968413"/>
            <a:ext cx="539400" cy="42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
    <p:spTree>
      <p:nvGrpSpPr>
        <p:cNvPr id="76" name="Shape 76"/>
        <p:cNvGrpSpPr/>
        <p:nvPr/>
      </p:nvGrpSpPr>
      <p:grpSpPr>
        <a:xfrm>
          <a:off x="0" y="0"/>
          <a:ext cx="0" cy="0"/>
          <a:chOff x="0" y="0"/>
          <a:chExt cx="0" cy="0"/>
        </a:xfrm>
      </p:grpSpPr>
      <p:sp>
        <p:nvSpPr>
          <p:cNvPr id="77" name="Google Shape;77;p14"/>
          <p:cNvSpPr/>
          <p:nvPr/>
        </p:nvSpPr>
        <p:spPr>
          <a:xfrm rot="10800000">
            <a:off x="5583942" y="-5635"/>
            <a:ext cx="3560058" cy="1853485"/>
          </a:xfrm>
          <a:custGeom>
            <a:rect b="b" l="l" r="r" t="t"/>
            <a:pathLst>
              <a:path extrusionOk="0" h="47626" w="113849">
                <a:moveTo>
                  <a:pt x="1" y="1"/>
                </a:moveTo>
                <a:lnTo>
                  <a:pt x="1" y="47625"/>
                </a:lnTo>
                <a:lnTo>
                  <a:pt x="113848" y="47625"/>
                </a:lnTo>
                <a:lnTo>
                  <a:pt x="113848" y="37708"/>
                </a:lnTo>
                <a:cubicBezTo>
                  <a:pt x="113848" y="25956"/>
                  <a:pt x="105264" y="15967"/>
                  <a:pt x="93643" y="14205"/>
                </a:cubicBez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79" name="Google Shape;79;p14"/>
          <p:cNvSpPr txBox="1"/>
          <p:nvPr>
            <p:ph idx="1" type="subTitle"/>
          </p:nvPr>
        </p:nvSpPr>
        <p:spPr>
          <a:xfrm>
            <a:off x="903676" y="1256259"/>
            <a:ext cx="2075700" cy="42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9pPr>
          </a:lstStyle>
          <a:p/>
        </p:txBody>
      </p:sp>
      <p:sp>
        <p:nvSpPr>
          <p:cNvPr id="80" name="Google Shape;80;p14"/>
          <p:cNvSpPr txBox="1"/>
          <p:nvPr>
            <p:ph idx="2" type="subTitle"/>
          </p:nvPr>
        </p:nvSpPr>
        <p:spPr>
          <a:xfrm>
            <a:off x="905626" y="1600762"/>
            <a:ext cx="2075700" cy="106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4"/>
          <p:cNvSpPr txBox="1"/>
          <p:nvPr>
            <p:ph idx="3" type="subTitle"/>
          </p:nvPr>
        </p:nvSpPr>
        <p:spPr>
          <a:xfrm>
            <a:off x="3535126" y="1256259"/>
            <a:ext cx="2075700" cy="42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9pPr>
          </a:lstStyle>
          <a:p/>
        </p:txBody>
      </p:sp>
      <p:sp>
        <p:nvSpPr>
          <p:cNvPr id="82" name="Google Shape;82;p14"/>
          <p:cNvSpPr txBox="1"/>
          <p:nvPr>
            <p:ph idx="4" type="subTitle"/>
          </p:nvPr>
        </p:nvSpPr>
        <p:spPr>
          <a:xfrm>
            <a:off x="3535126" y="1600762"/>
            <a:ext cx="2075700" cy="106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4"/>
          <p:cNvSpPr txBox="1"/>
          <p:nvPr>
            <p:ph idx="5" type="subTitle"/>
          </p:nvPr>
        </p:nvSpPr>
        <p:spPr>
          <a:xfrm>
            <a:off x="6164625" y="1256259"/>
            <a:ext cx="2075700" cy="42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9pPr>
          </a:lstStyle>
          <a:p/>
        </p:txBody>
      </p:sp>
      <p:sp>
        <p:nvSpPr>
          <p:cNvPr id="84" name="Google Shape;84;p14"/>
          <p:cNvSpPr txBox="1"/>
          <p:nvPr>
            <p:ph idx="6" type="subTitle"/>
          </p:nvPr>
        </p:nvSpPr>
        <p:spPr>
          <a:xfrm>
            <a:off x="6164625" y="1600762"/>
            <a:ext cx="2075700" cy="106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5" name="Google Shape;85;p14"/>
          <p:cNvSpPr txBox="1"/>
          <p:nvPr>
            <p:ph idx="7" type="subTitle"/>
          </p:nvPr>
        </p:nvSpPr>
        <p:spPr>
          <a:xfrm>
            <a:off x="905626" y="3087559"/>
            <a:ext cx="2075700" cy="42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9pPr>
          </a:lstStyle>
          <a:p/>
        </p:txBody>
      </p:sp>
      <p:sp>
        <p:nvSpPr>
          <p:cNvPr id="86" name="Google Shape;86;p14"/>
          <p:cNvSpPr txBox="1"/>
          <p:nvPr>
            <p:ph idx="8" type="subTitle"/>
          </p:nvPr>
        </p:nvSpPr>
        <p:spPr>
          <a:xfrm>
            <a:off x="905626" y="3432062"/>
            <a:ext cx="2075700" cy="106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 name="Google Shape;87;p14"/>
          <p:cNvSpPr txBox="1"/>
          <p:nvPr>
            <p:ph idx="9" type="subTitle"/>
          </p:nvPr>
        </p:nvSpPr>
        <p:spPr>
          <a:xfrm>
            <a:off x="3535126" y="3087559"/>
            <a:ext cx="2075700" cy="42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9pPr>
          </a:lstStyle>
          <a:p/>
        </p:txBody>
      </p:sp>
      <p:sp>
        <p:nvSpPr>
          <p:cNvPr id="88" name="Google Shape;88;p14"/>
          <p:cNvSpPr txBox="1"/>
          <p:nvPr>
            <p:ph idx="13" type="subTitle"/>
          </p:nvPr>
        </p:nvSpPr>
        <p:spPr>
          <a:xfrm>
            <a:off x="3535126" y="3432062"/>
            <a:ext cx="2075700" cy="106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9" name="Google Shape;89;p14"/>
          <p:cNvSpPr txBox="1"/>
          <p:nvPr>
            <p:ph idx="14" type="subTitle"/>
          </p:nvPr>
        </p:nvSpPr>
        <p:spPr>
          <a:xfrm>
            <a:off x="6164625" y="3087559"/>
            <a:ext cx="2075700" cy="42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9pPr>
          </a:lstStyle>
          <a:p/>
        </p:txBody>
      </p:sp>
      <p:sp>
        <p:nvSpPr>
          <p:cNvPr id="90" name="Google Shape;90;p14"/>
          <p:cNvSpPr txBox="1"/>
          <p:nvPr>
            <p:ph idx="15" type="subTitle"/>
          </p:nvPr>
        </p:nvSpPr>
        <p:spPr>
          <a:xfrm>
            <a:off x="6164625" y="3432062"/>
            <a:ext cx="2075700" cy="106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91" name="Shape 91"/>
        <p:cNvGrpSpPr/>
        <p:nvPr/>
      </p:nvGrpSpPr>
      <p:grpSpPr>
        <a:xfrm>
          <a:off x="0" y="0"/>
          <a:ext cx="0" cy="0"/>
          <a:chOff x="0" y="0"/>
          <a:chExt cx="0" cy="0"/>
        </a:xfrm>
      </p:grpSpPr>
      <p:sp>
        <p:nvSpPr>
          <p:cNvPr id="92" name="Google Shape;92;p15"/>
          <p:cNvSpPr/>
          <p:nvPr/>
        </p:nvSpPr>
        <p:spPr>
          <a:xfrm>
            <a:off x="-100" y="2490600"/>
            <a:ext cx="9144000" cy="2652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txBox="1"/>
          <p:nvPr>
            <p:ph idx="1" type="subTitle"/>
          </p:nvPr>
        </p:nvSpPr>
        <p:spPr>
          <a:xfrm>
            <a:off x="879901" y="2252684"/>
            <a:ext cx="2075700" cy="42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9pPr>
          </a:lstStyle>
          <a:p/>
        </p:txBody>
      </p:sp>
      <p:sp>
        <p:nvSpPr>
          <p:cNvPr id="94" name="Google Shape;94;p15"/>
          <p:cNvSpPr txBox="1"/>
          <p:nvPr>
            <p:ph idx="2" type="subTitle"/>
          </p:nvPr>
        </p:nvSpPr>
        <p:spPr>
          <a:xfrm>
            <a:off x="879901" y="2597187"/>
            <a:ext cx="2075700" cy="106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5" name="Google Shape;95;p15"/>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96" name="Google Shape;96;p15"/>
          <p:cNvSpPr txBox="1"/>
          <p:nvPr>
            <p:ph idx="3" type="subTitle"/>
          </p:nvPr>
        </p:nvSpPr>
        <p:spPr>
          <a:xfrm>
            <a:off x="3535126" y="2252684"/>
            <a:ext cx="2075700" cy="42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9pPr>
          </a:lstStyle>
          <a:p/>
        </p:txBody>
      </p:sp>
      <p:sp>
        <p:nvSpPr>
          <p:cNvPr id="97" name="Google Shape;97;p15"/>
          <p:cNvSpPr txBox="1"/>
          <p:nvPr>
            <p:ph idx="4" type="subTitle"/>
          </p:nvPr>
        </p:nvSpPr>
        <p:spPr>
          <a:xfrm>
            <a:off x="3535126" y="2597187"/>
            <a:ext cx="2075700" cy="106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8" name="Google Shape;98;p15"/>
          <p:cNvSpPr txBox="1"/>
          <p:nvPr>
            <p:ph idx="5" type="subTitle"/>
          </p:nvPr>
        </p:nvSpPr>
        <p:spPr>
          <a:xfrm>
            <a:off x="6190351" y="2252684"/>
            <a:ext cx="2075700" cy="42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9pPr>
          </a:lstStyle>
          <a:p/>
        </p:txBody>
      </p:sp>
      <p:sp>
        <p:nvSpPr>
          <p:cNvPr id="99" name="Google Shape;99;p15"/>
          <p:cNvSpPr txBox="1"/>
          <p:nvPr>
            <p:ph idx="6" type="subTitle"/>
          </p:nvPr>
        </p:nvSpPr>
        <p:spPr>
          <a:xfrm>
            <a:off x="6190351" y="2597187"/>
            <a:ext cx="2075700" cy="106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100" name="Shape 100"/>
        <p:cNvGrpSpPr/>
        <p:nvPr/>
      </p:nvGrpSpPr>
      <p:grpSpPr>
        <a:xfrm>
          <a:off x="0" y="0"/>
          <a:ext cx="0" cy="0"/>
          <a:chOff x="0" y="0"/>
          <a:chExt cx="0" cy="0"/>
        </a:xfrm>
      </p:grpSpPr>
      <p:sp>
        <p:nvSpPr>
          <p:cNvPr id="101" name="Google Shape;101;p16"/>
          <p:cNvSpPr/>
          <p:nvPr/>
        </p:nvSpPr>
        <p:spPr>
          <a:xfrm>
            <a:off x="7050" y="7050"/>
            <a:ext cx="25752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txBox="1"/>
          <p:nvPr>
            <p:ph type="title"/>
          </p:nvPr>
        </p:nvSpPr>
        <p:spPr>
          <a:xfrm>
            <a:off x="4501450" y="368825"/>
            <a:ext cx="39294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03" name="Google Shape;103;p16"/>
          <p:cNvSpPr/>
          <p:nvPr/>
        </p:nvSpPr>
        <p:spPr>
          <a:xfrm flipH="1">
            <a:off x="6752146" y="3626549"/>
            <a:ext cx="2391854" cy="1528549"/>
          </a:xfrm>
          <a:custGeom>
            <a:rect b="b" l="l" r="r" t="t"/>
            <a:pathLst>
              <a:path extrusionOk="0" h="36755" w="59830">
                <a:moveTo>
                  <a:pt x="1" y="0"/>
                </a:moveTo>
                <a:lnTo>
                  <a:pt x="1" y="36755"/>
                </a:lnTo>
                <a:lnTo>
                  <a:pt x="59830" y="36755"/>
                </a:lnTo>
                <a:lnTo>
                  <a:pt x="54877" y="25301"/>
                </a:lnTo>
                <a:cubicBezTo>
                  <a:pt x="49471" y="12788"/>
                  <a:pt x="37768" y="4132"/>
                  <a:pt x="24218" y="2655"/>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txBox="1"/>
          <p:nvPr>
            <p:ph idx="1" type="subTitle"/>
          </p:nvPr>
        </p:nvSpPr>
        <p:spPr>
          <a:xfrm>
            <a:off x="4651476" y="1395647"/>
            <a:ext cx="1600200" cy="42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9pPr>
          </a:lstStyle>
          <a:p/>
        </p:txBody>
      </p:sp>
      <p:sp>
        <p:nvSpPr>
          <p:cNvPr id="105" name="Google Shape;105;p16"/>
          <p:cNvSpPr txBox="1"/>
          <p:nvPr>
            <p:ph idx="2" type="subTitle"/>
          </p:nvPr>
        </p:nvSpPr>
        <p:spPr>
          <a:xfrm>
            <a:off x="4651476" y="1741286"/>
            <a:ext cx="1600200" cy="85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 name="Google Shape;106;p16"/>
          <p:cNvSpPr txBox="1"/>
          <p:nvPr>
            <p:ph idx="3" type="subTitle"/>
          </p:nvPr>
        </p:nvSpPr>
        <p:spPr>
          <a:xfrm>
            <a:off x="6682126" y="1395647"/>
            <a:ext cx="1600200" cy="42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9pPr>
          </a:lstStyle>
          <a:p/>
        </p:txBody>
      </p:sp>
      <p:sp>
        <p:nvSpPr>
          <p:cNvPr id="107" name="Google Shape;107;p16"/>
          <p:cNvSpPr txBox="1"/>
          <p:nvPr>
            <p:ph idx="4" type="subTitle"/>
          </p:nvPr>
        </p:nvSpPr>
        <p:spPr>
          <a:xfrm>
            <a:off x="6682126" y="1741286"/>
            <a:ext cx="1600200" cy="85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8" name="Google Shape;108;p16"/>
          <p:cNvSpPr txBox="1"/>
          <p:nvPr>
            <p:ph idx="5" type="subTitle"/>
          </p:nvPr>
        </p:nvSpPr>
        <p:spPr>
          <a:xfrm>
            <a:off x="4651476" y="3048047"/>
            <a:ext cx="1600200" cy="42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9pPr>
          </a:lstStyle>
          <a:p/>
        </p:txBody>
      </p:sp>
      <p:sp>
        <p:nvSpPr>
          <p:cNvPr id="109" name="Google Shape;109;p16"/>
          <p:cNvSpPr txBox="1"/>
          <p:nvPr>
            <p:ph idx="6" type="subTitle"/>
          </p:nvPr>
        </p:nvSpPr>
        <p:spPr>
          <a:xfrm>
            <a:off x="4651476" y="3393686"/>
            <a:ext cx="1600200" cy="85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0" name="Google Shape;110;p16"/>
          <p:cNvSpPr txBox="1"/>
          <p:nvPr>
            <p:ph idx="7" type="subTitle"/>
          </p:nvPr>
        </p:nvSpPr>
        <p:spPr>
          <a:xfrm>
            <a:off x="6682126" y="3048047"/>
            <a:ext cx="1600200" cy="42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9pPr>
          </a:lstStyle>
          <a:p/>
        </p:txBody>
      </p:sp>
      <p:sp>
        <p:nvSpPr>
          <p:cNvPr id="111" name="Google Shape;111;p16"/>
          <p:cNvSpPr txBox="1"/>
          <p:nvPr>
            <p:ph idx="8" type="subTitle"/>
          </p:nvPr>
        </p:nvSpPr>
        <p:spPr>
          <a:xfrm>
            <a:off x="6682126" y="3393686"/>
            <a:ext cx="1600200" cy="85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spTree>
      <p:nvGrpSpPr>
        <p:cNvPr id="112" name="Shape 112"/>
        <p:cNvGrpSpPr/>
        <p:nvPr/>
      </p:nvGrpSpPr>
      <p:grpSpPr>
        <a:xfrm>
          <a:off x="0" y="0"/>
          <a:ext cx="0" cy="0"/>
          <a:chOff x="0" y="0"/>
          <a:chExt cx="0" cy="0"/>
        </a:xfrm>
      </p:grpSpPr>
      <p:sp>
        <p:nvSpPr>
          <p:cNvPr id="113" name="Google Shape;113;p17"/>
          <p:cNvSpPr/>
          <p:nvPr/>
        </p:nvSpPr>
        <p:spPr>
          <a:xfrm>
            <a:off x="6872100" y="211675"/>
            <a:ext cx="2053200" cy="2053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0" y="2638775"/>
            <a:ext cx="5987604" cy="2504770"/>
          </a:xfrm>
          <a:custGeom>
            <a:rect b="b" l="l" r="r" t="t"/>
            <a:pathLst>
              <a:path extrusionOk="0" h="47626" w="113849">
                <a:moveTo>
                  <a:pt x="1" y="1"/>
                </a:moveTo>
                <a:lnTo>
                  <a:pt x="1" y="47625"/>
                </a:lnTo>
                <a:lnTo>
                  <a:pt x="113848" y="47625"/>
                </a:lnTo>
                <a:lnTo>
                  <a:pt x="113848" y="37708"/>
                </a:lnTo>
                <a:cubicBezTo>
                  <a:pt x="113848" y="25956"/>
                  <a:pt x="105264" y="15967"/>
                  <a:pt x="93643" y="14205"/>
                </a:cubicBez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txBox="1"/>
          <p:nvPr>
            <p:ph type="title"/>
          </p:nvPr>
        </p:nvSpPr>
        <p:spPr>
          <a:xfrm>
            <a:off x="3389425" y="3209600"/>
            <a:ext cx="2395800" cy="42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116" name="Google Shape;116;p17"/>
          <p:cNvSpPr txBox="1"/>
          <p:nvPr>
            <p:ph idx="1" type="subTitle"/>
          </p:nvPr>
        </p:nvSpPr>
        <p:spPr>
          <a:xfrm>
            <a:off x="1946725" y="1847200"/>
            <a:ext cx="5285100" cy="1298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numbers">
  <p:cSld name="CUSTOM_5">
    <p:spTree>
      <p:nvGrpSpPr>
        <p:cNvPr id="117" name="Shape 117"/>
        <p:cNvGrpSpPr/>
        <p:nvPr/>
      </p:nvGrpSpPr>
      <p:grpSpPr>
        <a:xfrm>
          <a:off x="0" y="0"/>
          <a:ext cx="0" cy="0"/>
          <a:chOff x="0" y="0"/>
          <a:chExt cx="0" cy="0"/>
        </a:xfrm>
      </p:grpSpPr>
      <p:sp>
        <p:nvSpPr>
          <p:cNvPr id="118" name="Google Shape;118;p18"/>
          <p:cNvSpPr/>
          <p:nvPr/>
        </p:nvSpPr>
        <p:spPr>
          <a:xfrm flipH="1">
            <a:off x="2438403" y="869780"/>
            <a:ext cx="6705597" cy="4285357"/>
          </a:xfrm>
          <a:custGeom>
            <a:rect b="b" l="l" r="r" t="t"/>
            <a:pathLst>
              <a:path extrusionOk="0" h="36755" w="59830">
                <a:moveTo>
                  <a:pt x="1" y="0"/>
                </a:moveTo>
                <a:lnTo>
                  <a:pt x="1" y="36755"/>
                </a:lnTo>
                <a:lnTo>
                  <a:pt x="59830" y="36755"/>
                </a:lnTo>
                <a:lnTo>
                  <a:pt x="54877" y="25301"/>
                </a:lnTo>
                <a:cubicBezTo>
                  <a:pt x="49471" y="12788"/>
                  <a:pt x="37768" y="4132"/>
                  <a:pt x="24218" y="2655"/>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20" name="Google Shape;120;p18"/>
          <p:cNvSpPr txBox="1"/>
          <p:nvPr>
            <p:ph idx="1" type="subTitle"/>
          </p:nvPr>
        </p:nvSpPr>
        <p:spPr>
          <a:xfrm>
            <a:off x="1575225" y="2726059"/>
            <a:ext cx="2450700" cy="42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1pPr>
            <a:lvl2pPr lvl="1"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2pPr>
            <a:lvl3pPr lvl="2"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3pPr>
            <a:lvl4pPr lvl="3"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4pPr>
            <a:lvl5pPr lvl="4"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5pPr>
            <a:lvl6pPr lvl="5"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6pPr>
            <a:lvl7pPr lvl="6"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7pPr>
            <a:lvl8pPr lvl="7"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8pPr>
            <a:lvl9pPr lvl="8"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9pPr>
          </a:lstStyle>
          <a:p/>
        </p:txBody>
      </p:sp>
      <p:sp>
        <p:nvSpPr>
          <p:cNvPr id="121" name="Google Shape;121;p18"/>
          <p:cNvSpPr txBox="1"/>
          <p:nvPr>
            <p:ph idx="2" type="subTitle"/>
          </p:nvPr>
        </p:nvSpPr>
        <p:spPr>
          <a:xfrm>
            <a:off x="1575225" y="3070562"/>
            <a:ext cx="2450700" cy="85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18"/>
          <p:cNvSpPr txBox="1"/>
          <p:nvPr>
            <p:ph idx="3" type="subTitle"/>
          </p:nvPr>
        </p:nvSpPr>
        <p:spPr>
          <a:xfrm>
            <a:off x="4928850" y="2726059"/>
            <a:ext cx="2450700" cy="42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600"/>
              <a:buFont typeface="Montserrat"/>
              <a:buNone/>
              <a:defRPr b="1" sz="1600">
                <a:solidFill>
                  <a:schemeClr val="lt1"/>
                </a:solidFill>
                <a:latin typeface="Montserrat"/>
                <a:ea typeface="Montserrat"/>
                <a:cs typeface="Montserrat"/>
                <a:sym typeface="Montserrat"/>
              </a:defRPr>
            </a:lvl1pPr>
            <a:lvl2pPr lvl="1"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2pPr>
            <a:lvl3pPr lvl="2"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3pPr>
            <a:lvl4pPr lvl="3"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4pPr>
            <a:lvl5pPr lvl="4"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5pPr>
            <a:lvl6pPr lvl="5"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6pPr>
            <a:lvl7pPr lvl="6"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7pPr>
            <a:lvl8pPr lvl="7"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8pPr>
            <a:lvl9pPr lvl="8" rtl="0">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9pPr>
          </a:lstStyle>
          <a:p/>
        </p:txBody>
      </p:sp>
      <p:sp>
        <p:nvSpPr>
          <p:cNvPr id="123" name="Google Shape;123;p18"/>
          <p:cNvSpPr txBox="1"/>
          <p:nvPr>
            <p:ph idx="4" type="subTitle"/>
          </p:nvPr>
        </p:nvSpPr>
        <p:spPr>
          <a:xfrm>
            <a:off x="4928850" y="3070562"/>
            <a:ext cx="2450700" cy="85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4" name="Google Shape;124;p18"/>
          <p:cNvSpPr txBox="1"/>
          <p:nvPr>
            <p:ph hasCustomPrompt="1" idx="5" type="title"/>
          </p:nvPr>
        </p:nvSpPr>
        <p:spPr>
          <a:xfrm>
            <a:off x="1573725" y="1628650"/>
            <a:ext cx="2450700" cy="1097400"/>
          </a:xfrm>
          <a:prstGeom prst="rect">
            <a:avLst/>
          </a:prstGeom>
        </p:spPr>
        <p:txBody>
          <a:bodyPr anchorCtr="0" anchor="ctr"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25" name="Google Shape;125;p18"/>
          <p:cNvSpPr txBox="1"/>
          <p:nvPr>
            <p:ph hasCustomPrompt="1" idx="6" type="title"/>
          </p:nvPr>
        </p:nvSpPr>
        <p:spPr>
          <a:xfrm>
            <a:off x="4931850" y="1628650"/>
            <a:ext cx="2450700" cy="1097400"/>
          </a:xfrm>
          <a:prstGeom prst="rect">
            <a:avLst/>
          </a:prstGeom>
        </p:spPr>
        <p:txBody>
          <a:bodyPr anchorCtr="0" anchor="ctr" bIns="91425" lIns="91425" spcFirstLastPara="1" rIns="91425" wrap="square" tIns="91425">
            <a:noAutofit/>
          </a:bodyPr>
          <a:lstStyle>
            <a:lvl1pPr lvl="0" rtl="0">
              <a:spcBef>
                <a:spcPts val="0"/>
              </a:spcBef>
              <a:spcAft>
                <a:spcPts val="0"/>
              </a:spcAft>
              <a:buSzPts val="7200"/>
              <a:buNone/>
              <a:defRPr sz="7200">
                <a:solidFill>
                  <a:schemeClr val="lt1"/>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6">
    <p:spTree>
      <p:nvGrpSpPr>
        <p:cNvPr id="126" name="Shape 126"/>
        <p:cNvGrpSpPr/>
        <p:nvPr/>
      </p:nvGrpSpPr>
      <p:grpSpPr>
        <a:xfrm>
          <a:off x="0" y="0"/>
          <a:ext cx="0" cy="0"/>
          <a:chOff x="0" y="0"/>
          <a:chExt cx="0" cy="0"/>
        </a:xfrm>
      </p:grpSpPr>
      <p:sp>
        <p:nvSpPr>
          <p:cNvPr id="127" name="Google Shape;127;p19"/>
          <p:cNvSpPr/>
          <p:nvPr/>
        </p:nvSpPr>
        <p:spPr>
          <a:xfrm flipH="1" rot="10800000">
            <a:off x="0" y="-25"/>
            <a:ext cx="3795166" cy="2363438"/>
          </a:xfrm>
          <a:custGeom>
            <a:rect b="b" l="l" r="r" t="t"/>
            <a:pathLst>
              <a:path extrusionOk="0" h="36755" w="59830">
                <a:moveTo>
                  <a:pt x="1" y="0"/>
                </a:moveTo>
                <a:lnTo>
                  <a:pt x="1" y="36755"/>
                </a:lnTo>
                <a:lnTo>
                  <a:pt x="59830" y="36755"/>
                </a:lnTo>
                <a:lnTo>
                  <a:pt x="54877" y="25301"/>
                </a:lnTo>
                <a:cubicBezTo>
                  <a:pt x="49471" y="12788"/>
                  <a:pt x="37768" y="4132"/>
                  <a:pt x="24218" y="2655"/>
                </a:cubicBez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txBox="1"/>
          <p:nvPr>
            <p:ph type="title"/>
          </p:nvPr>
        </p:nvSpPr>
        <p:spPr>
          <a:xfrm>
            <a:off x="1111950" y="728188"/>
            <a:ext cx="3346800" cy="5760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29" name="Google Shape;129;p19"/>
          <p:cNvSpPr txBox="1"/>
          <p:nvPr>
            <p:ph idx="1" type="subTitle"/>
          </p:nvPr>
        </p:nvSpPr>
        <p:spPr>
          <a:xfrm>
            <a:off x="1111951" y="1331865"/>
            <a:ext cx="3346800" cy="128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CUSTOM_7">
    <p:spTree>
      <p:nvGrpSpPr>
        <p:cNvPr id="130" name="Shape 130"/>
        <p:cNvGrpSpPr/>
        <p:nvPr/>
      </p:nvGrpSpPr>
      <p:grpSpPr>
        <a:xfrm>
          <a:off x="0" y="0"/>
          <a:ext cx="0" cy="0"/>
          <a:chOff x="0" y="0"/>
          <a:chExt cx="0" cy="0"/>
        </a:xfrm>
      </p:grpSpPr>
      <p:sp>
        <p:nvSpPr>
          <p:cNvPr id="131" name="Google Shape;131;p20"/>
          <p:cNvSpPr/>
          <p:nvPr/>
        </p:nvSpPr>
        <p:spPr>
          <a:xfrm>
            <a:off x="176400" y="218725"/>
            <a:ext cx="1778100" cy="1778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5524445" y="3629326"/>
            <a:ext cx="3619544" cy="1514150"/>
          </a:xfrm>
          <a:custGeom>
            <a:rect b="b" l="l" r="r" t="t"/>
            <a:pathLst>
              <a:path extrusionOk="0" h="47626" w="113849">
                <a:moveTo>
                  <a:pt x="1" y="1"/>
                </a:moveTo>
                <a:lnTo>
                  <a:pt x="1" y="47625"/>
                </a:lnTo>
                <a:lnTo>
                  <a:pt x="113848" y="47625"/>
                </a:lnTo>
                <a:lnTo>
                  <a:pt x="113848" y="37708"/>
                </a:lnTo>
                <a:cubicBezTo>
                  <a:pt x="113848" y="25956"/>
                  <a:pt x="105264" y="15967"/>
                  <a:pt x="93643" y="14205"/>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txBox="1"/>
          <p:nvPr>
            <p:ph type="title"/>
          </p:nvPr>
        </p:nvSpPr>
        <p:spPr>
          <a:xfrm>
            <a:off x="5490150" y="751025"/>
            <a:ext cx="2404800" cy="9600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34" name="Google Shape;134;p20"/>
          <p:cNvSpPr txBox="1"/>
          <p:nvPr>
            <p:ph idx="1" type="subTitle"/>
          </p:nvPr>
        </p:nvSpPr>
        <p:spPr>
          <a:xfrm>
            <a:off x="5490150" y="1753372"/>
            <a:ext cx="2404800" cy="1261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13" name="Shape 13"/>
        <p:cNvGrpSpPr/>
        <p:nvPr/>
      </p:nvGrpSpPr>
      <p:grpSpPr>
        <a:xfrm>
          <a:off x="0" y="0"/>
          <a:ext cx="0" cy="0"/>
          <a:chOff x="0" y="0"/>
          <a:chExt cx="0" cy="0"/>
        </a:xfrm>
      </p:grpSpPr>
      <p:sp>
        <p:nvSpPr>
          <p:cNvPr id="14" name="Google Shape;14;p3"/>
          <p:cNvSpPr/>
          <p:nvPr/>
        </p:nvSpPr>
        <p:spPr>
          <a:xfrm>
            <a:off x="0" y="0"/>
            <a:ext cx="4649119" cy="4649022"/>
          </a:xfrm>
          <a:custGeom>
            <a:rect b="b" l="l" r="r" t="t"/>
            <a:pathLst>
              <a:path extrusionOk="0" h="48078" w="48079">
                <a:moveTo>
                  <a:pt x="1" y="0"/>
                </a:moveTo>
                <a:lnTo>
                  <a:pt x="1" y="48077"/>
                </a:lnTo>
                <a:lnTo>
                  <a:pt x="14562" y="48077"/>
                </a:lnTo>
                <a:cubicBezTo>
                  <a:pt x="33064" y="48077"/>
                  <a:pt x="48078" y="33064"/>
                  <a:pt x="48078" y="14561"/>
                </a:cubicBezTo>
                <a:lnTo>
                  <a:pt x="4807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rot="10800000">
            <a:off x="5820184" y="1819684"/>
            <a:ext cx="3323816" cy="3323816"/>
          </a:xfrm>
          <a:custGeom>
            <a:rect b="b" l="l" r="r" t="t"/>
            <a:pathLst>
              <a:path extrusionOk="0" h="47780" w="47780">
                <a:moveTo>
                  <a:pt x="0" y="0"/>
                </a:moveTo>
                <a:lnTo>
                  <a:pt x="0" y="47780"/>
                </a:lnTo>
                <a:lnTo>
                  <a:pt x="9382" y="47780"/>
                </a:lnTo>
                <a:cubicBezTo>
                  <a:pt x="30587" y="47780"/>
                  <a:pt x="47780" y="30587"/>
                  <a:pt x="47780" y="9382"/>
                </a:cubicBezTo>
                <a:lnTo>
                  <a:pt x="477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3363062" y="1804850"/>
            <a:ext cx="2843700" cy="8412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 type="subTitle"/>
          </p:nvPr>
        </p:nvSpPr>
        <p:spPr>
          <a:xfrm>
            <a:off x="3363062" y="2492925"/>
            <a:ext cx="28437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8" name="Google Shape;18;p3"/>
          <p:cNvSpPr txBox="1"/>
          <p:nvPr>
            <p:ph hasCustomPrompt="1" idx="2" type="title"/>
          </p:nvPr>
        </p:nvSpPr>
        <p:spPr>
          <a:xfrm>
            <a:off x="2448025" y="1222975"/>
            <a:ext cx="708300" cy="42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8">
    <p:spTree>
      <p:nvGrpSpPr>
        <p:cNvPr id="135" name="Shape 135"/>
        <p:cNvGrpSpPr/>
        <p:nvPr/>
      </p:nvGrpSpPr>
      <p:grpSpPr>
        <a:xfrm>
          <a:off x="0" y="0"/>
          <a:ext cx="0" cy="0"/>
          <a:chOff x="0" y="0"/>
          <a:chExt cx="0" cy="0"/>
        </a:xfrm>
      </p:grpSpPr>
      <p:sp>
        <p:nvSpPr>
          <p:cNvPr id="136" name="Google Shape;136;p21"/>
          <p:cNvSpPr txBox="1"/>
          <p:nvPr>
            <p:ph type="title"/>
          </p:nvPr>
        </p:nvSpPr>
        <p:spPr>
          <a:xfrm>
            <a:off x="713100" y="2620450"/>
            <a:ext cx="2587800" cy="9144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137" name="Google Shape;137;p21"/>
          <p:cNvSpPr/>
          <p:nvPr/>
        </p:nvSpPr>
        <p:spPr>
          <a:xfrm rot="10800000">
            <a:off x="5517899" y="2539940"/>
            <a:ext cx="3626091" cy="1517007"/>
          </a:xfrm>
          <a:custGeom>
            <a:rect b="b" l="l" r="r" t="t"/>
            <a:pathLst>
              <a:path extrusionOk="0" h="47626" w="113849">
                <a:moveTo>
                  <a:pt x="1" y="1"/>
                </a:moveTo>
                <a:lnTo>
                  <a:pt x="1" y="47625"/>
                </a:lnTo>
                <a:lnTo>
                  <a:pt x="113848" y="47625"/>
                </a:lnTo>
                <a:lnTo>
                  <a:pt x="113848" y="37708"/>
                </a:lnTo>
                <a:cubicBezTo>
                  <a:pt x="113848" y="25956"/>
                  <a:pt x="105264" y="15967"/>
                  <a:pt x="93643" y="14205"/>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a:off x="0" y="4604100"/>
            <a:ext cx="878005" cy="539380"/>
          </a:xfrm>
          <a:custGeom>
            <a:rect b="b" l="l" r="r" t="t"/>
            <a:pathLst>
              <a:path extrusionOk="0" h="36755" w="5983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nvSpPr>
        <p:spPr>
          <a:xfrm>
            <a:off x="5045700" y="3443875"/>
            <a:ext cx="3385500" cy="746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Nunito Sans"/>
                <a:ea typeface="Nunito Sans"/>
                <a:cs typeface="Nunito Sans"/>
                <a:sym typeface="Nunito Sans"/>
              </a:rPr>
              <a:t>CREDITS: This presentation template was created by Slidesgo, including icons by Flaticon, and infographics &amp; images by Freepik </a:t>
            </a:r>
            <a:endParaRPr sz="1200">
              <a:latin typeface="Nunito Sans"/>
              <a:ea typeface="Nunito Sans"/>
              <a:cs typeface="Nunito Sans"/>
              <a:sym typeface="Nunito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783234" cy="783234"/>
          </a:xfrm>
          <a:custGeom>
            <a:rect b="b" l="l" r="r" t="t"/>
            <a:pathLst>
              <a:path extrusionOk="0" h="47780" w="47780">
                <a:moveTo>
                  <a:pt x="0" y="0"/>
                </a:moveTo>
                <a:lnTo>
                  <a:pt x="0" y="47780"/>
                </a:lnTo>
                <a:lnTo>
                  <a:pt x="9382" y="47780"/>
                </a:lnTo>
                <a:cubicBezTo>
                  <a:pt x="30587" y="47780"/>
                  <a:pt x="47780" y="30587"/>
                  <a:pt x="47780" y="9382"/>
                </a:cubicBezTo>
                <a:lnTo>
                  <a:pt x="47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flipH="1">
            <a:off x="7436601" y="4703625"/>
            <a:ext cx="1707399" cy="439865"/>
          </a:xfrm>
          <a:custGeom>
            <a:rect b="b" l="l" r="r" t="t"/>
            <a:pathLst>
              <a:path extrusionOk="0" h="36755" w="5983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3" name="Google Shape;23;p4"/>
          <p:cNvSpPr txBox="1"/>
          <p:nvPr>
            <p:ph idx="1" type="body"/>
          </p:nvPr>
        </p:nvSpPr>
        <p:spPr>
          <a:xfrm>
            <a:off x="713100" y="1152475"/>
            <a:ext cx="77178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a:off x="0" y="2226457"/>
            <a:ext cx="4748408" cy="2917061"/>
          </a:xfrm>
          <a:custGeom>
            <a:rect b="b" l="l" r="r" t="t"/>
            <a:pathLst>
              <a:path extrusionOk="0" h="36755" w="59830">
                <a:moveTo>
                  <a:pt x="1" y="0"/>
                </a:moveTo>
                <a:lnTo>
                  <a:pt x="1" y="36755"/>
                </a:lnTo>
                <a:lnTo>
                  <a:pt x="59830" y="36755"/>
                </a:lnTo>
                <a:lnTo>
                  <a:pt x="54877" y="25301"/>
                </a:lnTo>
                <a:cubicBezTo>
                  <a:pt x="49471" y="12788"/>
                  <a:pt x="37768" y="4132"/>
                  <a:pt x="24218" y="2655"/>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8198900" y="368825"/>
            <a:ext cx="945100" cy="1893725"/>
          </a:xfrm>
          <a:custGeom>
            <a:rect b="b" l="l" r="r" t="t"/>
            <a:pathLst>
              <a:path extrusionOk="0" h="75749" w="37804">
                <a:moveTo>
                  <a:pt x="37803" y="1"/>
                </a:moveTo>
                <a:cubicBezTo>
                  <a:pt x="16920" y="48"/>
                  <a:pt x="1" y="16979"/>
                  <a:pt x="1" y="37874"/>
                </a:cubicBezTo>
                <a:cubicBezTo>
                  <a:pt x="1" y="58770"/>
                  <a:pt x="16920" y="75712"/>
                  <a:pt x="37803" y="75748"/>
                </a:cubicBezTo>
                <a:lnTo>
                  <a:pt x="378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8" name="Google Shape;28;p5"/>
          <p:cNvSpPr txBox="1"/>
          <p:nvPr>
            <p:ph idx="1" type="subTitle"/>
          </p:nvPr>
        </p:nvSpPr>
        <p:spPr>
          <a:xfrm>
            <a:off x="1800851" y="4001328"/>
            <a:ext cx="2075700" cy="42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9pPr>
          </a:lstStyle>
          <a:p/>
        </p:txBody>
      </p:sp>
      <p:sp>
        <p:nvSpPr>
          <p:cNvPr id="29" name="Google Shape;29;p5"/>
          <p:cNvSpPr txBox="1"/>
          <p:nvPr>
            <p:ph idx="2" type="subTitle"/>
          </p:nvPr>
        </p:nvSpPr>
        <p:spPr>
          <a:xfrm>
            <a:off x="1511025" y="3263112"/>
            <a:ext cx="2651700" cy="84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 name="Google Shape;30;p5"/>
          <p:cNvSpPr txBox="1"/>
          <p:nvPr>
            <p:ph idx="3" type="subTitle"/>
          </p:nvPr>
        </p:nvSpPr>
        <p:spPr>
          <a:xfrm>
            <a:off x="5269276" y="4030434"/>
            <a:ext cx="2075700" cy="42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600"/>
              <a:buFont typeface="Montserrat"/>
              <a:buNone/>
              <a:defRPr b="1" sz="1600">
                <a:solidFill>
                  <a:schemeClr val="dk1"/>
                </a:solidFill>
                <a:latin typeface="Montserrat"/>
                <a:ea typeface="Montserrat"/>
                <a:cs typeface="Montserrat"/>
                <a:sym typeface="Montserrat"/>
              </a:defRPr>
            </a:lvl9pPr>
          </a:lstStyle>
          <a:p/>
        </p:txBody>
      </p:sp>
      <p:sp>
        <p:nvSpPr>
          <p:cNvPr id="31" name="Google Shape;31;p5"/>
          <p:cNvSpPr txBox="1"/>
          <p:nvPr>
            <p:ph idx="4" type="subTitle"/>
          </p:nvPr>
        </p:nvSpPr>
        <p:spPr>
          <a:xfrm>
            <a:off x="4979450" y="3263112"/>
            <a:ext cx="2651700" cy="84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4681276"/>
            <a:ext cx="1104905" cy="462210"/>
          </a:xfrm>
          <a:custGeom>
            <a:rect b="b" l="l" r="r" t="t"/>
            <a:pathLst>
              <a:path extrusionOk="0" h="47626" w="113849">
                <a:moveTo>
                  <a:pt x="1" y="1"/>
                </a:moveTo>
                <a:lnTo>
                  <a:pt x="1" y="47625"/>
                </a:lnTo>
                <a:lnTo>
                  <a:pt x="113848" y="47625"/>
                </a:lnTo>
                <a:lnTo>
                  <a:pt x="113848" y="37708"/>
                </a:lnTo>
                <a:cubicBezTo>
                  <a:pt x="113848" y="25956"/>
                  <a:pt x="105264" y="15967"/>
                  <a:pt x="93643" y="14205"/>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rot="10800000">
            <a:off x="8202276" y="26"/>
            <a:ext cx="941724" cy="578524"/>
          </a:xfrm>
          <a:custGeom>
            <a:rect b="b" l="l" r="r" t="t"/>
            <a:pathLst>
              <a:path extrusionOk="0" h="36755" w="5983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flipH="1">
            <a:off x="5373509" y="2780100"/>
            <a:ext cx="3795166" cy="2363438"/>
          </a:xfrm>
          <a:custGeom>
            <a:rect b="b" l="l" r="r" t="t"/>
            <a:pathLst>
              <a:path extrusionOk="0" h="36755" w="59830">
                <a:moveTo>
                  <a:pt x="1" y="0"/>
                </a:moveTo>
                <a:lnTo>
                  <a:pt x="1" y="36755"/>
                </a:lnTo>
                <a:lnTo>
                  <a:pt x="59830" y="36755"/>
                </a:lnTo>
                <a:lnTo>
                  <a:pt x="54877" y="25301"/>
                </a:lnTo>
                <a:cubicBezTo>
                  <a:pt x="49471" y="12788"/>
                  <a:pt x="37768" y="4132"/>
                  <a:pt x="24218" y="2655"/>
                </a:cubicBez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683300" y="1637475"/>
            <a:ext cx="3346800" cy="567000"/>
          </a:xfrm>
          <a:prstGeom prst="rect">
            <a:avLst/>
          </a:prstGeom>
        </p:spPr>
        <p:txBody>
          <a:bodyPr anchorCtr="0" anchor="b"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39" name="Google Shape;39;p7"/>
          <p:cNvSpPr txBox="1"/>
          <p:nvPr>
            <p:ph idx="1" type="subTitle"/>
          </p:nvPr>
        </p:nvSpPr>
        <p:spPr>
          <a:xfrm>
            <a:off x="4683300" y="2221425"/>
            <a:ext cx="3346800" cy="128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p:nvPr/>
        </p:nvSpPr>
        <p:spPr>
          <a:xfrm>
            <a:off x="4376975" y="2513100"/>
            <a:ext cx="1206600" cy="1206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p:nvPr/>
        </p:nvSpPr>
        <p:spPr>
          <a:xfrm flipH="1" rot="5400000">
            <a:off x="7427678" y="3427183"/>
            <a:ext cx="1700371" cy="1732264"/>
          </a:xfrm>
          <a:custGeom>
            <a:rect b="b" l="l" r="r" t="t"/>
            <a:pathLst>
              <a:path extrusionOk="0" h="47780" w="47780">
                <a:moveTo>
                  <a:pt x="0" y="0"/>
                </a:moveTo>
                <a:lnTo>
                  <a:pt x="0" y="47780"/>
                </a:lnTo>
                <a:lnTo>
                  <a:pt x="9382" y="47780"/>
                </a:lnTo>
                <a:cubicBezTo>
                  <a:pt x="30587" y="47780"/>
                  <a:pt x="47780" y="30587"/>
                  <a:pt x="47780" y="9382"/>
                </a:cubicBezTo>
                <a:lnTo>
                  <a:pt x="477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type="title"/>
          </p:nvPr>
        </p:nvSpPr>
        <p:spPr>
          <a:xfrm>
            <a:off x="5045400" y="3155125"/>
            <a:ext cx="3163800" cy="1271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3837925" y="-125"/>
            <a:ext cx="53061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706350" y="1830475"/>
            <a:ext cx="3163500" cy="1482300"/>
          </a:xfrm>
          <a:prstGeom prst="rect">
            <a:avLst/>
          </a:prstGeom>
        </p:spPr>
        <p:txBody>
          <a:bodyPr anchorCtr="0" anchor="ctr"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47" name="Google Shape;47;p9"/>
          <p:cNvSpPr txBox="1"/>
          <p:nvPr>
            <p:ph idx="1" type="body"/>
          </p:nvPr>
        </p:nvSpPr>
        <p:spPr>
          <a:xfrm>
            <a:off x="4572000" y="863425"/>
            <a:ext cx="3849600" cy="3416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p:nvPr/>
        </p:nvSpPr>
        <p:spPr>
          <a:xfrm>
            <a:off x="0" y="-125"/>
            <a:ext cx="1412441" cy="1412411"/>
          </a:xfrm>
          <a:custGeom>
            <a:rect b="b" l="l" r="r" t="t"/>
            <a:pathLst>
              <a:path extrusionOk="0" h="48078" w="48079">
                <a:moveTo>
                  <a:pt x="1" y="0"/>
                </a:moveTo>
                <a:lnTo>
                  <a:pt x="1" y="48077"/>
                </a:lnTo>
                <a:lnTo>
                  <a:pt x="14562" y="48077"/>
                </a:lnTo>
                <a:cubicBezTo>
                  <a:pt x="33064" y="48077"/>
                  <a:pt x="48078" y="33064"/>
                  <a:pt x="48078" y="14561"/>
                </a:cubicBezTo>
                <a:lnTo>
                  <a:pt x="480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p:nvPr/>
        </p:nvSpPr>
        <p:spPr>
          <a:xfrm flipH="1">
            <a:off x="1829881" y="3909750"/>
            <a:ext cx="2008044" cy="1233590"/>
          </a:xfrm>
          <a:custGeom>
            <a:rect b="b" l="l" r="r" t="t"/>
            <a:pathLst>
              <a:path extrusionOk="0" h="36755" w="5983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rot="10800000">
            <a:off x="7731550" y="3731100"/>
            <a:ext cx="1412441" cy="1412411"/>
          </a:xfrm>
          <a:custGeom>
            <a:rect b="b" l="l" r="r" t="t"/>
            <a:pathLst>
              <a:path extrusionOk="0" h="48078" w="48079">
                <a:moveTo>
                  <a:pt x="1" y="0"/>
                </a:moveTo>
                <a:lnTo>
                  <a:pt x="1" y="48077"/>
                </a:lnTo>
                <a:lnTo>
                  <a:pt x="14562" y="48077"/>
                </a:lnTo>
                <a:cubicBezTo>
                  <a:pt x="33064" y="48077"/>
                  <a:pt x="48078" y="33064"/>
                  <a:pt x="48078" y="14561"/>
                </a:cubicBezTo>
                <a:lnTo>
                  <a:pt x="480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p:nvPr/>
        </p:nvSpPr>
        <p:spPr>
          <a:xfrm flipH="1" rot="10800000">
            <a:off x="6" y="0"/>
            <a:ext cx="2008044" cy="1233590"/>
          </a:xfrm>
          <a:custGeom>
            <a:rect b="b" l="l" r="r" t="t"/>
            <a:pathLst>
              <a:path extrusionOk="0" h="36755" w="5983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txBox="1"/>
          <p:nvPr>
            <p:ph idx="1" type="body"/>
          </p:nvPr>
        </p:nvSpPr>
        <p:spPr>
          <a:xfrm>
            <a:off x="713100" y="3999000"/>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368825"/>
            <a:ext cx="77178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600"/>
              <a:buFont typeface="Montserrat"/>
              <a:buNone/>
              <a:defRPr b="1" sz="2600">
                <a:solidFill>
                  <a:schemeClr val="dk1"/>
                </a:solidFill>
                <a:latin typeface="Montserrat"/>
                <a:ea typeface="Montserrat"/>
                <a:cs typeface="Montserrat"/>
                <a:sym typeface="Montserrat"/>
              </a:defRPr>
            </a:lvl1pPr>
            <a:lvl2pPr lvl="1">
              <a:spcBef>
                <a:spcPts val="0"/>
              </a:spcBef>
              <a:spcAft>
                <a:spcPts val="0"/>
              </a:spcAft>
              <a:buClr>
                <a:schemeClr val="dk1"/>
              </a:buClr>
              <a:buSzPts val="2600"/>
              <a:buFont typeface="Montserrat"/>
              <a:buNone/>
              <a:defRPr b="1" sz="2600">
                <a:solidFill>
                  <a:schemeClr val="dk1"/>
                </a:solidFill>
                <a:latin typeface="Montserrat"/>
                <a:ea typeface="Montserrat"/>
                <a:cs typeface="Montserrat"/>
                <a:sym typeface="Montserrat"/>
              </a:defRPr>
            </a:lvl2pPr>
            <a:lvl3pPr lvl="2">
              <a:spcBef>
                <a:spcPts val="0"/>
              </a:spcBef>
              <a:spcAft>
                <a:spcPts val="0"/>
              </a:spcAft>
              <a:buClr>
                <a:schemeClr val="dk1"/>
              </a:buClr>
              <a:buSzPts val="2600"/>
              <a:buFont typeface="Montserrat"/>
              <a:buNone/>
              <a:defRPr b="1" sz="2600">
                <a:solidFill>
                  <a:schemeClr val="dk1"/>
                </a:solidFill>
                <a:latin typeface="Montserrat"/>
                <a:ea typeface="Montserrat"/>
                <a:cs typeface="Montserrat"/>
                <a:sym typeface="Montserrat"/>
              </a:defRPr>
            </a:lvl3pPr>
            <a:lvl4pPr lvl="3">
              <a:spcBef>
                <a:spcPts val="0"/>
              </a:spcBef>
              <a:spcAft>
                <a:spcPts val="0"/>
              </a:spcAft>
              <a:buClr>
                <a:schemeClr val="dk1"/>
              </a:buClr>
              <a:buSzPts val="2600"/>
              <a:buFont typeface="Montserrat"/>
              <a:buNone/>
              <a:defRPr b="1" sz="2600">
                <a:solidFill>
                  <a:schemeClr val="dk1"/>
                </a:solidFill>
                <a:latin typeface="Montserrat"/>
                <a:ea typeface="Montserrat"/>
                <a:cs typeface="Montserrat"/>
                <a:sym typeface="Montserrat"/>
              </a:defRPr>
            </a:lvl4pPr>
            <a:lvl5pPr lvl="4">
              <a:spcBef>
                <a:spcPts val="0"/>
              </a:spcBef>
              <a:spcAft>
                <a:spcPts val="0"/>
              </a:spcAft>
              <a:buClr>
                <a:schemeClr val="dk1"/>
              </a:buClr>
              <a:buSzPts val="2600"/>
              <a:buFont typeface="Montserrat"/>
              <a:buNone/>
              <a:defRPr b="1" sz="2600">
                <a:solidFill>
                  <a:schemeClr val="dk1"/>
                </a:solidFill>
                <a:latin typeface="Montserrat"/>
                <a:ea typeface="Montserrat"/>
                <a:cs typeface="Montserrat"/>
                <a:sym typeface="Montserrat"/>
              </a:defRPr>
            </a:lvl5pPr>
            <a:lvl6pPr lvl="5">
              <a:spcBef>
                <a:spcPts val="0"/>
              </a:spcBef>
              <a:spcAft>
                <a:spcPts val="0"/>
              </a:spcAft>
              <a:buClr>
                <a:schemeClr val="dk1"/>
              </a:buClr>
              <a:buSzPts val="2600"/>
              <a:buFont typeface="Montserrat"/>
              <a:buNone/>
              <a:defRPr b="1" sz="2600">
                <a:solidFill>
                  <a:schemeClr val="dk1"/>
                </a:solidFill>
                <a:latin typeface="Montserrat"/>
                <a:ea typeface="Montserrat"/>
                <a:cs typeface="Montserrat"/>
                <a:sym typeface="Montserrat"/>
              </a:defRPr>
            </a:lvl6pPr>
            <a:lvl7pPr lvl="6">
              <a:spcBef>
                <a:spcPts val="0"/>
              </a:spcBef>
              <a:spcAft>
                <a:spcPts val="0"/>
              </a:spcAft>
              <a:buClr>
                <a:schemeClr val="dk1"/>
              </a:buClr>
              <a:buSzPts val="2600"/>
              <a:buFont typeface="Montserrat"/>
              <a:buNone/>
              <a:defRPr b="1" sz="2600">
                <a:solidFill>
                  <a:schemeClr val="dk1"/>
                </a:solidFill>
                <a:latin typeface="Montserrat"/>
                <a:ea typeface="Montserrat"/>
                <a:cs typeface="Montserrat"/>
                <a:sym typeface="Montserrat"/>
              </a:defRPr>
            </a:lvl7pPr>
            <a:lvl8pPr lvl="7">
              <a:spcBef>
                <a:spcPts val="0"/>
              </a:spcBef>
              <a:spcAft>
                <a:spcPts val="0"/>
              </a:spcAft>
              <a:buClr>
                <a:schemeClr val="dk1"/>
              </a:buClr>
              <a:buSzPts val="2600"/>
              <a:buFont typeface="Montserrat"/>
              <a:buNone/>
              <a:defRPr b="1" sz="2600">
                <a:solidFill>
                  <a:schemeClr val="dk1"/>
                </a:solidFill>
                <a:latin typeface="Montserrat"/>
                <a:ea typeface="Montserrat"/>
                <a:cs typeface="Montserrat"/>
                <a:sym typeface="Montserrat"/>
              </a:defRPr>
            </a:lvl8pPr>
            <a:lvl9pPr lvl="8">
              <a:spcBef>
                <a:spcPts val="0"/>
              </a:spcBef>
              <a:spcAft>
                <a:spcPts val="0"/>
              </a:spcAft>
              <a:buClr>
                <a:schemeClr val="dk1"/>
              </a:buClr>
              <a:buSzPts val="2600"/>
              <a:buFont typeface="Montserrat"/>
              <a:buNone/>
              <a:defRPr b="1" sz="26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1pPr>
            <a:lvl2pPr indent="-317500" lvl="1" marL="9144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2pPr>
            <a:lvl3pPr indent="-317500" lvl="2" marL="13716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3pPr>
            <a:lvl4pPr indent="-317500" lvl="3" marL="18288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4pPr>
            <a:lvl5pPr indent="-317500" lvl="4" marL="22860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5pPr>
            <a:lvl6pPr indent="-317500" lvl="5" marL="27432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6pPr>
            <a:lvl7pPr indent="-317500" lvl="6" marL="32004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7pPr>
            <a:lvl8pPr indent="-317500" lvl="7" marL="36576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8pPr>
            <a:lvl9pPr indent="-317500" lvl="8" marL="41148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mailto:nirmalpranav187@gmail.com" TargetMode="External"/><Relationship Id="rId5" Type="http://schemas.openxmlformats.org/officeDocument/2006/relationships/hyperlink" Target="mailto:ayushnshrivastav@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idx="4294967295" type="ctrTitle"/>
          </p:nvPr>
        </p:nvSpPr>
        <p:spPr>
          <a:xfrm>
            <a:off x="621750" y="1723800"/>
            <a:ext cx="7900500" cy="90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Application to predict diseases based on haematological reports and provide recommendations to specialists</a:t>
            </a:r>
            <a:endParaRPr sz="2100"/>
          </a:p>
        </p:txBody>
      </p:sp>
      <p:sp>
        <p:nvSpPr>
          <p:cNvPr id="145" name="Google Shape;145;p22"/>
          <p:cNvSpPr txBox="1"/>
          <p:nvPr>
            <p:ph idx="4294967295" type="subTitle"/>
          </p:nvPr>
        </p:nvSpPr>
        <p:spPr>
          <a:xfrm>
            <a:off x="2727600" y="2995400"/>
            <a:ext cx="3688800" cy="71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Request for Haematological Data access for college-backed Capstone Project</a:t>
            </a:r>
            <a:endParaRPr b="1" sz="1600"/>
          </a:p>
        </p:txBody>
      </p:sp>
      <p:pic>
        <p:nvPicPr>
          <p:cNvPr id="146" name="Google Shape;146;p22"/>
          <p:cNvPicPr preferRelativeResize="0"/>
          <p:nvPr/>
        </p:nvPicPr>
        <p:blipFill>
          <a:blip r:embed="rId3">
            <a:alphaModFix/>
          </a:blip>
          <a:stretch>
            <a:fillRect/>
          </a:stretch>
        </p:blipFill>
        <p:spPr>
          <a:xfrm>
            <a:off x="2458713" y="251100"/>
            <a:ext cx="4226575" cy="1220450"/>
          </a:xfrm>
          <a:prstGeom prst="rect">
            <a:avLst/>
          </a:prstGeom>
          <a:noFill/>
          <a:ln>
            <a:noFill/>
          </a:ln>
        </p:spPr>
      </p:pic>
      <p:sp>
        <p:nvSpPr>
          <p:cNvPr id="147" name="Google Shape;147;p22"/>
          <p:cNvSpPr txBox="1"/>
          <p:nvPr>
            <p:ph idx="4294967295" type="subTitle"/>
          </p:nvPr>
        </p:nvSpPr>
        <p:spPr>
          <a:xfrm>
            <a:off x="5391425" y="3843000"/>
            <a:ext cx="3688800" cy="7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p>
          <a:p>
            <a:pPr indent="0" lvl="0" marL="0" rtl="0" algn="r">
              <a:spcBef>
                <a:spcPts val="0"/>
              </a:spcBef>
              <a:spcAft>
                <a:spcPts val="0"/>
              </a:spcAft>
              <a:buNone/>
            </a:pPr>
            <a:r>
              <a:rPr lang="en" sz="1200"/>
              <a:t>Pranav Nirmal (+919923182133) </a:t>
            </a:r>
            <a:r>
              <a:rPr lang="en" sz="1200" u="sng">
                <a:solidFill>
                  <a:schemeClr val="hlink"/>
                </a:solidFill>
                <a:hlinkClick r:id="rId4"/>
              </a:rPr>
              <a:t>nirmalpranav187@gmail.com</a:t>
            </a:r>
            <a:endParaRPr sz="1200"/>
          </a:p>
          <a:p>
            <a:pPr indent="0" lvl="0" marL="0" rtl="0" algn="r">
              <a:spcBef>
                <a:spcPts val="0"/>
              </a:spcBef>
              <a:spcAft>
                <a:spcPts val="0"/>
              </a:spcAft>
              <a:buNone/>
            </a:pPr>
            <a:r>
              <a:rPr lang="en" sz="1200"/>
              <a:t>Ayush Shrivastav (+919503177947)</a:t>
            </a:r>
            <a:endParaRPr sz="1200"/>
          </a:p>
          <a:p>
            <a:pPr indent="0" lvl="0" marL="0" rtl="0" algn="r">
              <a:spcBef>
                <a:spcPts val="0"/>
              </a:spcBef>
              <a:spcAft>
                <a:spcPts val="0"/>
              </a:spcAft>
              <a:buNone/>
            </a:pPr>
            <a:r>
              <a:rPr lang="en" sz="1200" u="sng">
                <a:solidFill>
                  <a:schemeClr val="hlink"/>
                </a:solidFill>
                <a:hlinkClick r:id="rId5"/>
              </a:rPr>
              <a:t>ayushnshrivastav@gmail.com</a:t>
            </a:r>
            <a:endParaRPr sz="1200"/>
          </a:p>
          <a:p>
            <a:pPr indent="0" lvl="0" marL="0" rtl="0" algn="r">
              <a:spcBef>
                <a:spcPts val="0"/>
              </a:spcBef>
              <a:spcAft>
                <a:spcPts val="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23"/>
          <p:cNvSpPr/>
          <p:nvPr/>
        </p:nvSpPr>
        <p:spPr>
          <a:xfrm>
            <a:off x="3729050" y="719525"/>
            <a:ext cx="4870500" cy="3648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txBox="1"/>
          <p:nvPr>
            <p:ph idx="1" type="subTitle"/>
          </p:nvPr>
        </p:nvSpPr>
        <p:spPr>
          <a:xfrm>
            <a:off x="4167750" y="1384950"/>
            <a:ext cx="3892500" cy="2491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For our final year Capstone Project, under the guidance of Dr Vrushali Kulkarni (Head of School for CS Department) we aim to implement a full-stack application for disease prediction on haematological reports.</a:t>
            </a:r>
            <a:endParaRPr sz="1200"/>
          </a:p>
          <a:p>
            <a:pPr indent="-304800" lvl="0" marL="457200" rtl="0" algn="l">
              <a:spcBef>
                <a:spcPts val="0"/>
              </a:spcBef>
              <a:spcAft>
                <a:spcPts val="0"/>
              </a:spcAft>
              <a:buSzPts val="1200"/>
              <a:buChar char="●"/>
            </a:pPr>
            <a:r>
              <a:rPr lang="en" sz="1200"/>
              <a:t> Our project aims to develop an innovative application that leverages machine learning and artificial intelligence techniques to analyze hematological data from clinics/hospitals with labeled disease(s). </a:t>
            </a:r>
            <a:endParaRPr sz="1200"/>
          </a:p>
          <a:p>
            <a:pPr indent="-304800" lvl="0" marL="457200" rtl="0" algn="l">
              <a:spcBef>
                <a:spcPts val="0"/>
              </a:spcBef>
              <a:spcAft>
                <a:spcPts val="0"/>
              </a:spcAft>
              <a:buSzPts val="1200"/>
              <a:buChar char="●"/>
            </a:pPr>
            <a:r>
              <a:rPr lang="en" sz="1200"/>
              <a:t>The application will utilize OCR to scan medical reports and provide predictions of potential diseases, along with a brief analysis. It may also recommend hospitals/doctors based on the predicted diseases.</a:t>
            </a:r>
            <a:endParaRPr sz="1200"/>
          </a:p>
        </p:txBody>
      </p:sp>
      <p:sp>
        <p:nvSpPr>
          <p:cNvPr id="154" name="Google Shape;154;p23"/>
          <p:cNvSpPr txBox="1"/>
          <p:nvPr>
            <p:ph type="title"/>
          </p:nvPr>
        </p:nvSpPr>
        <p:spPr>
          <a:xfrm>
            <a:off x="4395875" y="869075"/>
            <a:ext cx="3727500" cy="56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155" name="Google Shape;155;p23"/>
          <p:cNvSpPr/>
          <p:nvPr/>
        </p:nvSpPr>
        <p:spPr>
          <a:xfrm>
            <a:off x="3838925" y="396725"/>
            <a:ext cx="667800" cy="667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3"/>
          <p:cNvGrpSpPr/>
          <p:nvPr/>
        </p:nvGrpSpPr>
        <p:grpSpPr>
          <a:xfrm>
            <a:off x="3995283" y="681330"/>
            <a:ext cx="355184" cy="98694"/>
            <a:chOff x="874800" y="1192250"/>
            <a:chExt cx="178925" cy="49725"/>
          </a:xfrm>
        </p:grpSpPr>
        <p:sp>
          <p:nvSpPr>
            <p:cNvPr id="157" name="Google Shape;157;p23"/>
            <p:cNvSpPr/>
            <p:nvPr/>
          </p:nvSpPr>
          <p:spPr>
            <a:xfrm>
              <a:off x="939400" y="1192250"/>
              <a:ext cx="49725" cy="49725"/>
            </a:xfrm>
            <a:custGeom>
              <a:rect b="b" l="l" r="r" t="t"/>
              <a:pathLst>
                <a:path extrusionOk="0" h="1989" w="1989">
                  <a:moveTo>
                    <a:pt x="1000" y="405"/>
                  </a:moveTo>
                  <a:cubicBezTo>
                    <a:pt x="1322" y="405"/>
                    <a:pt x="1596" y="667"/>
                    <a:pt x="1596" y="1000"/>
                  </a:cubicBezTo>
                  <a:cubicBezTo>
                    <a:pt x="1596" y="1322"/>
                    <a:pt x="1322" y="1596"/>
                    <a:pt x="1000" y="1596"/>
                  </a:cubicBezTo>
                  <a:cubicBezTo>
                    <a:pt x="667" y="1596"/>
                    <a:pt x="393" y="1322"/>
                    <a:pt x="393" y="1000"/>
                  </a:cubicBezTo>
                  <a:cubicBezTo>
                    <a:pt x="393" y="667"/>
                    <a:pt x="667" y="405"/>
                    <a:pt x="1000" y="405"/>
                  </a:cubicBezTo>
                  <a:close/>
                  <a:moveTo>
                    <a:pt x="1000" y="0"/>
                  </a:moveTo>
                  <a:cubicBezTo>
                    <a:pt x="441" y="0"/>
                    <a:pt x="0" y="441"/>
                    <a:pt x="0" y="1000"/>
                  </a:cubicBezTo>
                  <a:cubicBezTo>
                    <a:pt x="0" y="1548"/>
                    <a:pt x="441" y="1988"/>
                    <a:pt x="1000" y="1988"/>
                  </a:cubicBezTo>
                  <a:cubicBezTo>
                    <a:pt x="1548" y="1988"/>
                    <a:pt x="1988" y="1548"/>
                    <a:pt x="1988" y="1000"/>
                  </a:cubicBezTo>
                  <a:cubicBezTo>
                    <a:pt x="1988" y="441"/>
                    <a:pt x="1548" y="0"/>
                    <a:pt x="10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874800" y="1192250"/>
              <a:ext cx="49725" cy="49725"/>
            </a:xfrm>
            <a:custGeom>
              <a:rect b="b" l="l" r="r" t="t"/>
              <a:pathLst>
                <a:path extrusionOk="0" h="1989" w="1989">
                  <a:moveTo>
                    <a:pt x="989" y="405"/>
                  </a:moveTo>
                  <a:cubicBezTo>
                    <a:pt x="1322" y="405"/>
                    <a:pt x="1584" y="667"/>
                    <a:pt x="1584" y="1000"/>
                  </a:cubicBezTo>
                  <a:cubicBezTo>
                    <a:pt x="1584" y="1322"/>
                    <a:pt x="1322" y="1596"/>
                    <a:pt x="989" y="1596"/>
                  </a:cubicBezTo>
                  <a:cubicBezTo>
                    <a:pt x="667" y="1596"/>
                    <a:pt x="393" y="1322"/>
                    <a:pt x="393" y="1000"/>
                  </a:cubicBezTo>
                  <a:cubicBezTo>
                    <a:pt x="393" y="667"/>
                    <a:pt x="667" y="405"/>
                    <a:pt x="989" y="405"/>
                  </a:cubicBezTo>
                  <a:close/>
                  <a:moveTo>
                    <a:pt x="989" y="0"/>
                  </a:moveTo>
                  <a:cubicBezTo>
                    <a:pt x="441" y="0"/>
                    <a:pt x="0" y="441"/>
                    <a:pt x="0" y="1000"/>
                  </a:cubicBezTo>
                  <a:cubicBezTo>
                    <a:pt x="0" y="1548"/>
                    <a:pt x="441" y="1988"/>
                    <a:pt x="989" y="1988"/>
                  </a:cubicBezTo>
                  <a:cubicBezTo>
                    <a:pt x="1536" y="1988"/>
                    <a:pt x="1989" y="1548"/>
                    <a:pt x="1989" y="1000"/>
                  </a:cubicBezTo>
                  <a:cubicBezTo>
                    <a:pt x="1989" y="441"/>
                    <a:pt x="1536" y="0"/>
                    <a:pt x="9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1003975" y="1192250"/>
              <a:ext cx="49750" cy="49725"/>
            </a:xfrm>
            <a:custGeom>
              <a:rect b="b" l="l" r="r" t="t"/>
              <a:pathLst>
                <a:path extrusionOk="0" h="1989" w="1990">
                  <a:moveTo>
                    <a:pt x="1001" y="405"/>
                  </a:moveTo>
                  <a:cubicBezTo>
                    <a:pt x="1322" y="405"/>
                    <a:pt x="1596" y="667"/>
                    <a:pt x="1596" y="1000"/>
                  </a:cubicBezTo>
                  <a:cubicBezTo>
                    <a:pt x="1596" y="1322"/>
                    <a:pt x="1322" y="1596"/>
                    <a:pt x="1001" y="1596"/>
                  </a:cubicBezTo>
                  <a:cubicBezTo>
                    <a:pt x="668" y="1596"/>
                    <a:pt x="406" y="1322"/>
                    <a:pt x="406" y="1000"/>
                  </a:cubicBezTo>
                  <a:cubicBezTo>
                    <a:pt x="406" y="667"/>
                    <a:pt x="668" y="405"/>
                    <a:pt x="1001" y="405"/>
                  </a:cubicBezTo>
                  <a:close/>
                  <a:moveTo>
                    <a:pt x="1001" y="0"/>
                  </a:moveTo>
                  <a:cubicBezTo>
                    <a:pt x="453" y="0"/>
                    <a:pt x="1" y="441"/>
                    <a:pt x="1" y="1000"/>
                  </a:cubicBezTo>
                  <a:cubicBezTo>
                    <a:pt x="1" y="1548"/>
                    <a:pt x="453" y="1988"/>
                    <a:pt x="1001" y="1988"/>
                  </a:cubicBezTo>
                  <a:cubicBezTo>
                    <a:pt x="1549" y="1988"/>
                    <a:pt x="1989" y="1548"/>
                    <a:pt x="1989" y="1000"/>
                  </a:cubicBezTo>
                  <a:cubicBezTo>
                    <a:pt x="1989" y="441"/>
                    <a:pt x="1549" y="0"/>
                    <a:pt x="10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0" name="Google Shape;160;p23"/>
          <p:cNvPicPr preferRelativeResize="0"/>
          <p:nvPr/>
        </p:nvPicPr>
        <p:blipFill>
          <a:blip r:embed="rId4">
            <a:alphaModFix/>
          </a:blip>
          <a:stretch>
            <a:fillRect/>
          </a:stretch>
        </p:blipFill>
        <p:spPr>
          <a:xfrm>
            <a:off x="6777843" y="4367850"/>
            <a:ext cx="2312831" cy="667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706350" y="1830475"/>
            <a:ext cx="3163500" cy="148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Aim/Objective</a:t>
            </a:r>
            <a:endParaRPr/>
          </a:p>
        </p:txBody>
      </p:sp>
      <p:sp>
        <p:nvSpPr>
          <p:cNvPr id="166" name="Google Shape;166;p24"/>
          <p:cNvSpPr txBox="1"/>
          <p:nvPr>
            <p:ph idx="1" type="body"/>
          </p:nvPr>
        </p:nvSpPr>
        <p:spPr>
          <a:xfrm>
            <a:off x="4572000" y="863425"/>
            <a:ext cx="3849600" cy="3416400"/>
          </a:xfrm>
          <a:prstGeom prst="rect">
            <a:avLst/>
          </a:prstGeom>
        </p:spPr>
        <p:txBody>
          <a:bodyPr anchorCtr="0" anchor="ctr" bIns="91425" lIns="91425" spcFirstLastPara="1" rIns="91425" wrap="square" tIns="91425">
            <a:noAutofit/>
          </a:bodyPr>
          <a:lstStyle/>
          <a:p>
            <a:pPr indent="-292100" lvl="0" marL="457200" rtl="0" algn="l">
              <a:spcBef>
                <a:spcPts val="0"/>
              </a:spcBef>
              <a:spcAft>
                <a:spcPts val="0"/>
              </a:spcAft>
              <a:buClr>
                <a:schemeClr val="accent4"/>
              </a:buClr>
              <a:buSzPts val="1000"/>
              <a:buChar char="●"/>
            </a:pPr>
            <a:r>
              <a:rPr lang="en"/>
              <a:t>Our main objective is to revolutionize medical diagnosis by developing a cutting-edge application that can analyze hematological data and provide personalized health recommendations. </a:t>
            </a:r>
            <a:endParaRPr/>
          </a:p>
          <a:p>
            <a:pPr indent="-292100" lvl="0" marL="457200" rtl="0" algn="l">
              <a:spcBef>
                <a:spcPts val="0"/>
              </a:spcBef>
              <a:spcAft>
                <a:spcPts val="0"/>
              </a:spcAft>
              <a:buClr>
                <a:schemeClr val="accent4"/>
              </a:buClr>
              <a:buSzPts val="1000"/>
              <a:buChar char="●"/>
            </a:pPr>
            <a:r>
              <a:rPr lang="en"/>
              <a:t>We strive to empower healthcare providers and patients with valuable insights to make informed decisions about their health, ultimately leading to improved patient outcomes.</a:t>
            </a:r>
            <a:endParaRPr/>
          </a:p>
        </p:txBody>
      </p:sp>
      <p:pic>
        <p:nvPicPr>
          <p:cNvPr id="167" name="Google Shape;167;p24"/>
          <p:cNvPicPr preferRelativeResize="0"/>
          <p:nvPr/>
        </p:nvPicPr>
        <p:blipFill>
          <a:blip r:embed="rId3">
            <a:alphaModFix/>
          </a:blip>
          <a:stretch>
            <a:fillRect/>
          </a:stretch>
        </p:blipFill>
        <p:spPr>
          <a:xfrm>
            <a:off x="6777843" y="4367850"/>
            <a:ext cx="2312831" cy="667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p:nvPr/>
        </p:nvSpPr>
        <p:spPr>
          <a:xfrm>
            <a:off x="5125961" y="2167209"/>
            <a:ext cx="3062100" cy="11016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p:nvPr/>
        </p:nvSpPr>
        <p:spPr>
          <a:xfrm>
            <a:off x="4836655" y="1933310"/>
            <a:ext cx="621000" cy="5274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a:off x="1245331" y="2167209"/>
            <a:ext cx="3062100" cy="1101600"/>
          </a:xfrm>
          <a:prstGeom prst="roundRect">
            <a:avLst>
              <a:gd fmla="val 16667" name="adj"/>
            </a:avLst>
          </a:prstGeom>
          <a:solidFill>
            <a:schemeClr val="accent2"/>
          </a:solidFill>
          <a:ln>
            <a:noFill/>
          </a:ln>
          <a:effectLst>
            <a:outerShdw blurRad="228600" rotWithShape="0" algn="bl" dir="5400000" dist="95250">
              <a:schemeClr val="accent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a:off x="956025" y="1933310"/>
            <a:ext cx="621000" cy="5274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1244384" y="3533570"/>
            <a:ext cx="3044400" cy="11130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956025" y="3252198"/>
            <a:ext cx="617400" cy="533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txBox="1"/>
          <p:nvPr>
            <p:ph type="title"/>
          </p:nvPr>
        </p:nvSpPr>
        <p:spPr>
          <a:xfrm>
            <a:off x="706975" y="1460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a:t>
            </a:r>
            <a:r>
              <a:rPr lang="en"/>
              <a:t>Introduction</a:t>
            </a:r>
            <a:endParaRPr/>
          </a:p>
        </p:txBody>
      </p:sp>
      <p:sp>
        <p:nvSpPr>
          <p:cNvPr id="179" name="Google Shape;179;p25"/>
          <p:cNvSpPr txBox="1"/>
          <p:nvPr>
            <p:ph idx="1" type="subTitle"/>
          </p:nvPr>
        </p:nvSpPr>
        <p:spPr>
          <a:xfrm>
            <a:off x="1471911" y="2307487"/>
            <a:ext cx="2587800" cy="3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Aniket Sharma</a:t>
            </a:r>
            <a:endParaRPr>
              <a:solidFill>
                <a:schemeClr val="lt1"/>
              </a:solidFill>
            </a:endParaRPr>
          </a:p>
        </p:txBody>
      </p:sp>
      <p:sp>
        <p:nvSpPr>
          <p:cNvPr id="180" name="Google Shape;180;p25"/>
          <p:cNvSpPr txBox="1"/>
          <p:nvPr>
            <p:ph idx="3" type="title"/>
          </p:nvPr>
        </p:nvSpPr>
        <p:spPr>
          <a:xfrm>
            <a:off x="996826" y="2017279"/>
            <a:ext cx="5394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01</a:t>
            </a:r>
            <a:endParaRPr>
              <a:solidFill>
                <a:schemeClr val="lt1"/>
              </a:solidFill>
            </a:endParaRPr>
          </a:p>
        </p:txBody>
      </p:sp>
      <p:sp>
        <p:nvSpPr>
          <p:cNvPr id="181" name="Google Shape;181;p25"/>
          <p:cNvSpPr txBox="1"/>
          <p:nvPr>
            <p:ph idx="4" type="subTitle"/>
          </p:nvPr>
        </p:nvSpPr>
        <p:spPr>
          <a:xfrm>
            <a:off x="5365466" y="2307487"/>
            <a:ext cx="2587800" cy="3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Ayush Shrivastav</a:t>
            </a:r>
            <a:endParaRPr/>
          </a:p>
        </p:txBody>
      </p:sp>
      <p:sp>
        <p:nvSpPr>
          <p:cNvPr id="182" name="Google Shape;182;p25"/>
          <p:cNvSpPr txBox="1"/>
          <p:nvPr>
            <p:ph idx="5" type="subTitle"/>
          </p:nvPr>
        </p:nvSpPr>
        <p:spPr>
          <a:xfrm>
            <a:off x="5365466" y="2601135"/>
            <a:ext cx="2587800" cy="5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Data scientist and computer vision specialist, currently working as an intern at Quidich </a:t>
            </a:r>
            <a:r>
              <a:rPr lang="en" sz="900"/>
              <a:t>Innovation</a:t>
            </a:r>
            <a:r>
              <a:rPr lang="en" sz="900"/>
              <a:t> Labs, with expertise in AI, ML, and data analysis.</a:t>
            </a:r>
            <a:endParaRPr sz="900"/>
          </a:p>
        </p:txBody>
      </p:sp>
      <p:sp>
        <p:nvSpPr>
          <p:cNvPr id="183" name="Google Shape;183;p25"/>
          <p:cNvSpPr txBox="1"/>
          <p:nvPr>
            <p:ph idx="6" type="title"/>
          </p:nvPr>
        </p:nvSpPr>
        <p:spPr>
          <a:xfrm>
            <a:off x="4879056" y="2017279"/>
            <a:ext cx="5394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02</a:t>
            </a:r>
            <a:endParaRPr>
              <a:solidFill>
                <a:schemeClr val="lt1"/>
              </a:solidFill>
            </a:endParaRPr>
          </a:p>
        </p:txBody>
      </p:sp>
      <p:sp>
        <p:nvSpPr>
          <p:cNvPr id="184" name="Google Shape;184;p25"/>
          <p:cNvSpPr txBox="1"/>
          <p:nvPr>
            <p:ph idx="7" type="subTitle"/>
          </p:nvPr>
        </p:nvSpPr>
        <p:spPr>
          <a:xfrm>
            <a:off x="1479406" y="3565981"/>
            <a:ext cx="2572800" cy="3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Pranav Nirmal</a:t>
            </a:r>
            <a:endParaRPr/>
          </a:p>
        </p:txBody>
      </p:sp>
      <p:sp>
        <p:nvSpPr>
          <p:cNvPr id="185" name="Google Shape;185;p25"/>
          <p:cNvSpPr txBox="1"/>
          <p:nvPr>
            <p:ph idx="8" type="subTitle"/>
          </p:nvPr>
        </p:nvSpPr>
        <p:spPr>
          <a:xfrm>
            <a:off x="1480898" y="3907210"/>
            <a:ext cx="2572800" cy="5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AI, ML, and data science specialist with previous experience as an intern at Volkswagen, bringing expertise in developing advanced algorithms and models.</a:t>
            </a:r>
            <a:endParaRPr sz="900"/>
          </a:p>
        </p:txBody>
      </p:sp>
      <p:sp>
        <p:nvSpPr>
          <p:cNvPr id="186" name="Google Shape;186;p25"/>
          <p:cNvSpPr txBox="1"/>
          <p:nvPr>
            <p:ph idx="9" type="title"/>
          </p:nvPr>
        </p:nvSpPr>
        <p:spPr>
          <a:xfrm>
            <a:off x="996587" y="3337041"/>
            <a:ext cx="536400" cy="36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03</a:t>
            </a:r>
            <a:endParaRPr>
              <a:solidFill>
                <a:schemeClr val="lt1"/>
              </a:solidFill>
            </a:endParaRPr>
          </a:p>
        </p:txBody>
      </p:sp>
      <p:sp>
        <p:nvSpPr>
          <p:cNvPr id="187" name="Google Shape;187;p25"/>
          <p:cNvSpPr/>
          <p:nvPr/>
        </p:nvSpPr>
        <p:spPr>
          <a:xfrm>
            <a:off x="5143723" y="3533570"/>
            <a:ext cx="3044400" cy="1113000"/>
          </a:xfrm>
          <a:prstGeom prst="roundRect">
            <a:avLst>
              <a:gd fmla="val 16667" name="adj"/>
            </a:avLst>
          </a:prstGeom>
          <a:solidFill>
            <a:schemeClr val="accent2"/>
          </a:solidFill>
          <a:ln>
            <a:noFill/>
          </a:ln>
          <a:effectLst>
            <a:outerShdw blurRad="228600" rotWithShape="0" algn="bl" dir="5400000" dist="95250">
              <a:schemeClr val="accent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4856109" y="3297237"/>
            <a:ext cx="617400" cy="533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txBox="1"/>
          <p:nvPr>
            <p:ph idx="1" type="subTitle"/>
          </p:nvPr>
        </p:nvSpPr>
        <p:spPr>
          <a:xfrm>
            <a:off x="5380236" y="3675307"/>
            <a:ext cx="2572800" cy="3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Preetika Sastry</a:t>
            </a:r>
            <a:endParaRPr>
              <a:solidFill>
                <a:schemeClr val="lt1"/>
              </a:solidFill>
            </a:endParaRPr>
          </a:p>
        </p:txBody>
      </p:sp>
      <p:sp>
        <p:nvSpPr>
          <p:cNvPr id="190" name="Google Shape;190;p25"/>
          <p:cNvSpPr txBox="1"/>
          <p:nvPr>
            <p:ph idx="2" type="subTitle"/>
          </p:nvPr>
        </p:nvSpPr>
        <p:spPr>
          <a:xfrm>
            <a:off x="5380236" y="3972012"/>
            <a:ext cx="2572800" cy="5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900">
                <a:solidFill>
                  <a:schemeClr val="lt1"/>
                </a:solidFill>
              </a:rPr>
              <a:t>With prior experience as a Volkswagen intern, this AI, ML, and data science professional has skills in designing deep model architectures</a:t>
            </a:r>
            <a:endParaRPr sz="900">
              <a:solidFill>
                <a:schemeClr val="lt1"/>
              </a:solidFill>
            </a:endParaRPr>
          </a:p>
          <a:p>
            <a:pPr indent="0" lvl="0" marL="0" rtl="0" algn="l">
              <a:spcBef>
                <a:spcPts val="0"/>
              </a:spcBef>
              <a:spcAft>
                <a:spcPts val="0"/>
              </a:spcAft>
              <a:buClr>
                <a:schemeClr val="dk2"/>
              </a:buClr>
              <a:buSzPts val="1100"/>
              <a:buFont typeface="Arial"/>
              <a:buNone/>
            </a:pPr>
            <a:r>
              <a:t/>
            </a:r>
            <a:endParaRPr sz="1000">
              <a:solidFill>
                <a:schemeClr val="lt1"/>
              </a:solidFill>
            </a:endParaRPr>
          </a:p>
          <a:p>
            <a:pPr indent="0" lvl="0" marL="0" rtl="0" algn="l">
              <a:spcBef>
                <a:spcPts val="0"/>
              </a:spcBef>
              <a:spcAft>
                <a:spcPts val="0"/>
              </a:spcAft>
              <a:buNone/>
            </a:pPr>
            <a:r>
              <a:t/>
            </a:r>
            <a:endParaRPr sz="1000">
              <a:solidFill>
                <a:schemeClr val="lt1"/>
              </a:solidFill>
            </a:endParaRPr>
          </a:p>
        </p:txBody>
      </p:sp>
      <p:sp>
        <p:nvSpPr>
          <p:cNvPr id="191" name="Google Shape;191;p25"/>
          <p:cNvSpPr txBox="1"/>
          <p:nvPr>
            <p:ph idx="3" type="title"/>
          </p:nvPr>
        </p:nvSpPr>
        <p:spPr>
          <a:xfrm>
            <a:off x="4896671" y="3382080"/>
            <a:ext cx="536400" cy="36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04</a:t>
            </a:r>
            <a:endParaRPr>
              <a:solidFill>
                <a:schemeClr val="lt1"/>
              </a:solidFill>
            </a:endParaRPr>
          </a:p>
        </p:txBody>
      </p:sp>
      <p:sp>
        <p:nvSpPr>
          <p:cNvPr id="192" name="Google Shape;192;p25"/>
          <p:cNvSpPr txBox="1"/>
          <p:nvPr>
            <p:ph idx="2" type="subTitle"/>
          </p:nvPr>
        </p:nvSpPr>
        <p:spPr>
          <a:xfrm>
            <a:off x="1483236" y="2601135"/>
            <a:ext cx="2587800" cy="5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rPr>
              <a:t>Application development expert with extensive experience in React JS and Node JS, with a strong background in data processing.</a:t>
            </a:r>
            <a:endParaRPr sz="900">
              <a:solidFill>
                <a:schemeClr val="lt1"/>
              </a:solidFill>
            </a:endParaRPr>
          </a:p>
        </p:txBody>
      </p:sp>
      <p:sp>
        <p:nvSpPr>
          <p:cNvPr id="193" name="Google Shape;193;p25"/>
          <p:cNvSpPr/>
          <p:nvPr/>
        </p:nvSpPr>
        <p:spPr>
          <a:xfrm>
            <a:off x="2319775" y="906162"/>
            <a:ext cx="4492200" cy="971400"/>
          </a:xfrm>
          <a:prstGeom prst="roundRect">
            <a:avLst>
              <a:gd fmla="val 8644" name="adj"/>
            </a:avLst>
          </a:prstGeom>
          <a:solidFill>
            <a:schemeClr val="accent4"/>
          </a:solidFill>
          <a:ln>
            <a:noFill/>
          </a:ln>
          <a:effectLst>
            <a:outerShdw blurRad="228600" rotWithShape="0" algn="bl" dir="5400000" dist="95250">
              <a:schemeClr val="accent4">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txBox="1"/>
          <p:nvPr>
            <p:ph idx="7" type="subTitle"/>
          </p:nvPr>
        </p:nvSpPr>
        <p:spPr>
          <a:xfrm>
            <a:off x="2627575" y="1050925"/>
            <a:ext cx="3876600" cy="2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Dr Vrushali Kulkarni </a:t>
            </a:r>
            <a:r>
              <a:rPr lang="en" sz="1200">
                <a:solidFill>
                  <a:schemeClr val="lt1"/>
                </a:solidFill>
              </a:rPr>
              <a:t>(Mentor)</a:t>
            </a:r>
            <a:endParaRPr sz="1200">
              <a:solidFill>
                <a:schemeClr val="lt1"/>
              </a:solidFill>
            </a:endParaRPr>
          </a:p>
        </p:txBody>
      </p:sp>
      <p:sp>
        <p:nvSpPr>
          <p:cNvPr id="195" name="Google Shape;195;p25"/>
          <p:cNvSpPr txBox="1"/>
          <p:nvPr>
            <p:ph idx="2" type="subTitle"/>
          </p:nvPr>
        </p:nvSpPr>
        <p:spPr>
          <a:xfrm>
            <a:off x="2627650" y="1344913"/>
            <a:ext cx="4184400" cy="5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rPr>
              <a:t>Head of School for Computer Science, MIT WPU , PhD in Machine Learning,  has published papers in various National / International conferences and journals</a:t>
            </a:r>
            <a:endParaRPr sz="900">
              <a:solidFill>
                <a:schemeClr val="lt1"/>
              </a:solidFill>
            </a:endParaRPr>
          </a:p>
        </p:txBody>
      </p:sp>
      <p:sp>
        <p:nvSpPr>
          <p:cNvPr id="196" name="Google Shape;196;p25"/>
          <p:cNvSpPr/>
          <p:nvPr/>
        </p:nvSpPr>
        <p:spPr>
          <a:xfrm>
            <a:off x="4215651" y="523525"/>
            <a:ext cx="539400" cy="5274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4307428" y="612044"/>
            <a:ext cx="350401" cy="350371"/>
          </a:xfrm>
          <a:custGeom>
            <a:rect b="b" l="l" r="r" t="t"/>
            <a:pathLst>
              <a:path extrusionOk="0" h="11878" w="11879">
                <a:moveTo>
                  <a:pt x="5892" y="693"/>
                </a:moveTo>
                <a:cubicBezTo>
                  <a:pt x="6302" y="693"/>
                  <a:pt x="6617" y="1008"/>
                  <a:pt x="6617" y="1418"/>
                </a:cubicBezTo>
                <a:cubicBezTo>
                  <a:pt x="6617" y="1796"/>
                  <a:pt x="6302" y="2111"/>
                  <a:pt x="5892" y="2111"/>
                </a:cubicBezTo>
                <a:cubicBezTo>
                  <a:pt x="5514" y="2111"/>
                  <a:pt x="5199" y="1796"/>
                  <a:pt x="5199" y="1418"/>
                </a:cubicBezTo>
                <a:cubicBezTo>
                  <a:pt x="5231" y="1008"/>
                  <a:pt x="5546" y="693"/>
                  <a:pt x="5892" y="693"/>
                </a:cubicBezTo>
                <a:close/>
                <a:moveTo>
                  <a:pt x="5892" y="2741"/>
                </a:moveTo>
                <a:cubicBezTo>
                  <a:pt x="6837" y="2741"/>
                  <a:pt x="7625" y="3529"/>
                  <a:pt x="7625" y="4505"/>
                </a:cubicBezTo>
                <a:lnTo>
                  <a:pt x="7625" y="5545"/>
                </a:lnTo>
                <a:lnTo>
                  <a:pt x="4159" y="5545"/>
                </a:lnTo>
                <a:lnTo>
                  <a:pt x="4159" y="4505"/>
                </a:lnTo>
                <a:cubicBezTo>
                  <a:pt x="4159" y="3529"/>
                  <a:pt x="4947" y="2741"/>
                  <a:pt x="5892" y="2741"/>
                </a:cubicBezTo>
                <a:close/>
                <a:moveTo>
                  <a:pt x="8381" y="5104"/>
                </a:moveTo>
                <a:cubicBezTo>
                  <a:pt x="9326" y="5356"/>
                  <a:pt x="9767" y="5703"/>
                  <a:pt x="9767" y="5892"/>
                </a:cubicBezTo>
                <a:cubicBezTo>
                  <a:pt x="9767" y="6238"/>
                  <a:pt x="8381" y="6931"/>
                  <a:pt x="5955" y="6931"/>
                </a:cubicBezTo>
                <a:cubicBezTo>
                  <a:pt x="5898" y="6932"/>
                  <a:pt x="5842" y="6932"/>
                  <a:pt x="5787" y="6932"/>
                </a:cubicBezTo>
                <a:cubicBezTo>
                  <a:pt x="3434" y="6932"/>
                  <a:pt x="2112" y="6292"/>
                  <a:pt x="2112" y="5892"/>
                </a:cubicBezTo>
                <a:cubicBezTo>
                  <a:pt x="2112" y="5703"/>
                  <a:pt x="2553" y="5388"/>
                  <a:pt x="3498" y="5104"/>
                </a:cubicBezTo>
                <a:lnTo>
                  <a:pt x="3498" y="5892"/>
                </a:lnTo>
                <a:cubicBezTo>
                  <a:pt x="3498" y="6081"/>
                  <a:pt x="3655" y="6238"/>
                  <a:pt x="3844" y="6238"/>
                </a:cubicBezTo>
                <a:lnTo>
                  <a:pt x="8034" y="6238"/>
                </a:lnTo>
                <a:cubicBezTo>
                  <a:pt x="8223" y="6238"/>
                  <a:pt x="8381" y="6081"/>
                  <a:pt x="8381" y="5892"/>
                </a:cubicBezTo>
                <a:lnTo>
                  <a:pt x="8381" y="5104"/>
                </a:lnTo>
                <a:close/>
                <a:moveTo>
                  <a:pt x="1765" y="10428"/>
                </a:moveTo>
                <a:cubicBezTo>
                  <a:pt x="2427" y="10428"/>
                  <a:pt x="2805" y="10680"/>
                  <a:pt x="2805" y="10775"/>
                </a:cubicBezTo>
                <a:cubicBezTo>
                  <a:pt x="2805" y="10869"/>
                  <a:pt x="2427" y="11121"/>
                  <a:pt x="1765" y="11121"/>
                </a:cubicBezTo>
                <a:cubicBezTo>
                  <a:pt x="1072" y="11121"/>
                  <a:pt x="694" y="10869"/>
                  <a:pt x="694" y="10775"/>
                </a:cubicBezTo>
                <a:cubicBezTo>
                  <a:pt x="694" y="10712"/>
                  <a:pt x="1072" y="10428"/>
                  <a:pt x="1765" y="10428"/>
                </a:cubicBezTo>
                <a:close/>
                <a:moveTo>
                  <a:pt x="5955" y="10428"/>
                </a:moveTo>
                <a:cubicBezTo>
                  <a:pt x="6617" y="10428"/>
                  <a:pt x="6963" y="10712"/>
                  <a:pt x="6963" y="10775"/>
                </a:cubicBezTo>
                <a:cubicBezTo>
                  <a:pt x="6963" y="10869"/>
                  <a:pt x="6617" y="11121"/>
                  <a:pt x="5955" y="11121"/>
                </a:cubicBezTo>
                <a:cubicBezTo>
                  <a:pt x="5262" y="11121"/>
                  <a:pt x="4915" y="10869"/>
                  <a:pt x="4915" y="10775"/>
                </a:cubicBezTo>
                <a:cubicBezTo>
                  <a:pt x="4915" y="10712"/>
                  <a:pt x="5262" y="10428"/>
                  <a:pt x="5955" y="10428"/>
                </a:cubicBezTo>
                <a:close/>
                <a:moveTo>
                  <a:pt x="10082" y="10428"/>
                </a:moveTo>
                <a:cubicBezTo>
                  <a:pt x="10775" y="10428"/>
                  <a:pt x="11153" y="10680"/>
                  <a:pt x="11153" y="10775"/>
                </a:cubicBezTo>
                <a:cubicBezTo>
                  <a:pt x="11153" y="10869"/>
                  <a:pt x="10775" y="11121"/>
                  <a:pt x="10082" y="11121"/>
                </a:cubicBezTo>
                <a:cubicBezTo>
                  <a:pt x="9421" y="11121"/>
                  <a:pt x="9043" y="10869"/>
                  <a:pt x="9043" y="10775"/>
                </a:cubicBezTo>
                <a:cubicBezTo>
                  <a:pt x="9043" y="10712"/>
                  <a:pt x="9421" y="10428"/>
                  <a:pt x="10082" y="10428"/>
                </a:cubicBezTo>
                <a:close/>
                <a:moveTo>
                  <a:pt x="5987" y="0"/>
                </a:moveTo>
                <a:cubicBezTo>
                  <a:pt x="5231" y="0"/>
                  <a:pt x="4600" y="630"/>
                  <a:pt x="4600" y="1355"/>
                </a:cubicBezTo>
                <a:cubicBezTo>
                  <a:pt x="4600" y="1733"/>
                  <a:pt x="4726" y="2016"/>
                  <a:pt x="4947" y="2300"/>
                </a:cubicBezTo>
                <a:cubicBezTo>
                  <a:pt x="4159" y="2710"/>
                  <a:pt x="3624" y="3497"/>
                  <a:pt x="3561" y="4442"/>
                </a:cubicBezTo>
                <a:cubicBezTo>
                  <a:pt x="2742" y="4631"/>
                  <a:pt x="1481" y="5072"/>
                  <a:pt x="1481" y="5923"/>
                </a:cubicBezTo>
                <a:cubicBezTo>
                  <a:pt x="1481" y="6679"/>
                  <a:pt x="2427" y="7120"/>
                  <a:pt x="3151" y="7309"/>
                </a:cubicBezTo>
                <a:lnTo>
                  <a:pt x="1954" y="9798"/>
                </a:lnTo>
                <a:lnTo>
                  <a:pt x="1828" y="9798"/>
                </a:lnTo>
                <a:cubicBezTo>
                  <a:pt x="851" y="9798"/>
                  <a:pt x="64" y="10239"/>
                  <a:pt x="64" y="10806"/>
                </a:cubicBezTo>
                <a:cubicBezTo>
                  <a:pt x="1" y="11373"/>
                  <a:pt x="725" y="11846"/>
                  <a:pt x="1765" y="11846"/>
                </a:cubicBezTo>
                <a:cubicBezTo>
                  <a:pt x="2679" y="11846"/>
                  <a:pt x="3498" y="11436"/>
                  <a:pt x="3498" y="10806"/>
                </a:cubicBezTo>
                <a:cubicBezTo>
                  <a:pt x="3498" y="10334"/>
                  <a:pt x="3057" y="10019"/>
                  <a:pt x="2584" y="9924"/>
                </a:cubicBezTo>
                <a:lnTo>
                  <a:pt x="3781" y="7498"/>
                </a:lnTo>
                <a:cubicBezTo>
                  <a:pt x="4317" y="7624"/>
                  <a:pt x="4947" y="7656"/>
                  <a:pt x="5577" y="7719"/>
                </a:cubicBezTo>
                <a:lnTo>
                  <a:pt x="5577" y="9830"/>
                </a:lnTo>
                <a:cubicBezTo>
                  <a:pt x="4947" y="9924"/>
                  <a:pt x="4222" y="10239"/>
                  <a:pt x="4222" y="10869"/>
                </a:cubicBezTo>
                <a:cubicBezTo>
                  <a:pt x="4222" y="11499"/>
                  <a:pt x="5041" y="11877"/>
                  <a:pt x="5955" y="11877"/>
                </a:cubicBezTo>
                <a:cubicBezTo>
                  <a:pt x="6837" y="11877"/>
                  <a:pt x="7688" y="11499"/>
                  <a:pt x="7688" y="10869"/>
                </a:cubicBezTo>
                <a:cubicBezTo>
                  <a:pt x="7688" y="10239"/>
                  <a:pt x="6932" y="9924"/>
                  <a:pt x="6302" y="9830"/>
                </a:cubicBezTo>
                <a:lnTo>
                  <a:pt x="6302" y="7719"/>
                </a:lnTo>
                <a:cubicBezTo>
                  <a:pt x="6932" y="7719"/>
                  <a:pt x="7562" y="7624"/>
                  <a:pt x="8097" y="7498"/>
                </a:cubicBezTo>
                <a:lnTo>
                  <a:pt x="9295" y="9924"/>
                </a:lnTo>
                <a:cubicBezTo>
                  <a:pt x="8822" y="10082"/>
                  <a:pt x="8381" y="10334"/>
                  <a:pt x="8381" y="10806"/>
                </a:cubicBezTo>
                <a:cubicBezTo>
                  <a:pt x="8381" y="11436"/>
                  <a:pt x="9200" y="11846"/>
                  <a:pt x="10114" y="11846"/>
                </a:cubicBezTo>
                <a:cubicBezTo>
                  <a:pt x="11090" y="11846"/>
                  <a:pt x="11878" y="11405"/>
                  <a:pt x="11878" y="10806"/>
                </a:cubicBezTo>
                <a:cubicBezTo>
                  <a:pt x="11878" y="10239"/>
                  <a:pt x="11153" y="9798"/>
                  <a:pt x="10114" y="9798"/>
                </a:cubicBezTo>
                <a:lnTo>
                  <a:pt x="9988" y="9798"/>
                </a:lnTo>
                <a:lnTo>
                  <a:pt x="8822" y="7309"/>
                </a:lnTo>
                <a:cubicBezTo>
                  <a:pt x="9515" y="7120"/>
                  <a:pt x="10460" y="6679"/>
                  <a:pt x="10460" y="5923"/>
                </a:cubicBezTo>
                <a:cubicBezTo>
                  <a:pt x="10460" y="5072"/>
                  <a:pt x="9200" y="4631"/>
                  <a:pt x="8381" y="4442"/>
                </a:cubicBezTo>
                <a:cubicBezTo>
                  <a:pt x="8350" y="3497"/>
                  <a:pt x="7782" y="2710"/>
                  <a:pt x="6995" y="2300"/>
                </a:cubicBezTo>
                <a:cubicBezTo>
                  <a:pt x="7247" y="2080"/>
                  <a:pt x="7341" y="1764"/>
                  <a:pt x="7341" y="1355"/>
                </a:cubicBezTo>
                <a:cubicBezTo>
                  <a:pt x="7341" y="630"/>
                  <a:pt x="6711" y="0"/>
                  <a:pt x="598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8" name="Google Shape;198;p25"/>
          <p:cNvPicPr preferRelativeResize="0"/>
          <p:nvPr/>
        </p:nvPicPr>
        <p:blipFill>
          <a:blip r:embed="rId3">
            <a:alphaModFix/>
          </a:blip>
          <a:stretch>
            <a:fillRect/>
          </a:stretch>
        </p:blipFill>
        <p:spPr>
          <a:xfrm>
            <a:off x="7743173" y="4646575"/>
            <a:ext cx="1347503" cy="389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Google Shape;203;p26"/>
          <p:cNvSpPr/>
          <p:nvPr/>
        </p:nvSpPr>
        <p:spPr>
          <a:xfrm>
            <a:off x="713100" y="539400"/>
            <a:ext cx="5272200" cy="3937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txBox="1"/>
          <p:nvPr>
            <p:ph type="title"/>
          </p:nvPr>
        </p:nvSpPr>
        <p:spPr>
          <a:xfrm>
            <a:off x="1111950" y="728188"/>
            <a:ext cx="33468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205" name="Google Shape;205;p26"/>
          <p:cNvSpPr txBox="1"/>
          <p:nvPr>
            <p:ph idx="1" type="subTitle"/>
          </p:nvPr>
        </p:nvSpPr>
        <p:spPr>
          <a:xfrm>
            <a:off x="1111950" y="1331875"/>
            <a:ext cx="4050000" cy="224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will focus on gathering hematological data from clinics/hospitals with labeled disease(s), and training a ML or AI model on the textual data to provide accurate disease predictions. The application will have an OCR feature that can scan medical reports and provide insights on potential diseases, along with recommendations for hospitals/doctors.</a:t>
            </a:r>
            <a:endParaRPr/>
          </a:p>
        </p:txBody>
      </p:sp>
      <p:pic>
        <p:nvPicPr>
          <p:cNvPr id="206" name="Google Shape;206;p26"/>
          <p:cNvPicPr preferRelativeResize="0"/>
          <p:nvPr/>
        </p:nvPicPr>
        <p:blipFill>
          <a:blip r:embed="rId4">
            <a:alphaModFix/>
          </a:blip>
          <a:stretch>
            <a:fillRect/>
          </a:stretch>
        </p:blipFill>
        <p:spPr>
          <a:xfrm>
            <a:off x="6777843" y="4367850"/>
            <a:ext cx="2312831" cy="667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p:nvPr/>
        </p:nvSpPr>
        <p:spPr>
          <a:xfrm>
            <a:off x="5979000" y="1231650"/>
            <a:ext cx="2202600" cy="3372300"/>
          </a:xfrm>
          <a:prstGeom prst="roundRect">
            <a:avLst>
              <a:gd fmla="val 833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6639450" y="2224670"/>
            <a:ext cx="881700" cy="881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6641400" y="2226632"/>
            <a:ext cx="877800" cy="877800"/>
          </a:xfrm>
          <a:prstGeom prst="pie">
            <a:avLst>
              <a:gd fmla="val 16232411" name="adj1"/>
              <a:gd fmla="val 688047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6793948" y="2379170"/>
            <a:ext cx="572700" cy="57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a:off x="962400" y="1231650"/>
            <a:ext cx="2202600" cy="3372300"/>
          </a:xfrm>
          <a:prstGeom prst="roundRect">
            <a:avLst>
              <a:gd fmla="val 833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txBox="1"/>
          <p:nvPr>
            <p:ph idx="4294967295" type="subTitle"/>
          </p:nvPr>
        </p:nvSpPr>
        <p:spPr>
          <a:xfrm>
            <a:off x="1181250" y="1373775"/>
            <a:ext cx="1764900" cy="42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Montserrat"/>
                <a:ea typeface="Montserrat"/>
                <a:cs typeface="Montserrat"/>
                <a:sym typeface="Montserrat"/>
              </a:rPr>
              <a:t>Data Processing</a:t>
            </a:r>
            <a:endParaRPr b="1" sz="1600">
              <a:solidFill>
                <a:schemeClr val="dk1"/>
              </a:solidFill>
              <a:latin typeface="Montserrat"/>
              <a:ea typeface="Montserrat"/>
              <a:cs typeface="Montserrat"/>
              <a:sym typeface="Montserrat"/>
            </a:endParaRPr>
          </a:p>
        </p:txBody>
      </p:sp>
      <p:sp>
        <p:nvSpPr>
          <p:cNvPr id="217" name="Google Shape;217;p27"/>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218" name="Google Shape;218;p27"/>
          <p:cNvSpPr txBox="1"/>
          <p:nvPr>
            <p:ph idx="4294967295" type="subTitle"/>
          </p:nvPr>
        </p:nvSpPr>
        <p:spPr>
          <a:xfrm>
            <a:off x="1181250" y="3166050"/>
            <a:ext cx="1764900" cy="124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preprocessing and training model</a:t>
            </a:r>
            <a:endParaRPr/>
          </a:p>
        </p:txBody>
      </p:sp>
      <p:sp>
        <p:nvSpPr>
          <p:cNvPr id="219" name="Google Shape;219;p27"/>
          <p:cNvSpPr/>
          <p:nvPr/>
        </p:nvSpPr>
        <p:spPr>
          <a:xfrm>
            <a:off x="3470700" y="1231650"/>
            <a:ext cx="2202600" cy="3372300"/>
          </a:xfrm>
          <a:prstGeom prst="roundRect">
            <a:avLst>
              <a:gd fmla="val 833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txBox="1"/>
          <p:nvPr>
            <p:ph idx="4294967295" type="subTitle"/>
          </p:nvPr>
        </p:nvSpPr>
        <p:spPr>
          <a:xfrm>
            <a:off x="3689550" y="1458700"/>
            <a:ext cx="1764900" cy="42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Montserrat"/>
                <a:ea typeface="Montserrat"/>
                <a:cs typeface="Montserrat"/>
                <a:sym typeface="Montserrat"/>
              </a:rPr>
              <a:t>Report scanning</a:t>
            </a:r>
            <a:endParaRPr b="1" sz="1600">
              <a:solidFill>
                <a:schemeClr val="dk1"/>
              </a:solidFill>
              <a:latin typeface="Montserrat"/>
              <a:ea typeface="Montserrat"/>
              <a:cs typeface="Montserrat"/>
              <a:sym typeface="Montserrat"/>
            </a:endParaRPr>
          </a:p>
        </p:txBody>
      </p:sp>
      <p:sp>
        <p:nvSpPr>
          <p:cNvPr id="221" name="Google Shape;221;p27"/>
          <p:cNvSpPr txBox="1"/>
          <p:nvPr>
            <p:ph idx="4294967295" type="subTitle"/>
          </p:nvPr>
        </p:nvSpPr>
        <p:spPr>
          <a:xfrm>
            <a:off x="3689550" y="3166050"/>
            <a:ext cx="1764900" cy="124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OCR extracting features from report</a:t>
            </a:r>
            <a:endParaRPr/>
          </a:p>
        </p:txBody>
      </p:sp>
      <p:sp>
        <p:nvSpPr>
          <p:cNvPr id="222" name="Google Shape;222;p27"/>
          <p:cNvSpPr txBox="1"/>
          <p:nvPr>
            <p:ph idx="4294967295" type="subTitle"/>
          </p:nvPr>
        </p:nvSpPr>
        <p:spPr>
          <a:xfrm>
            <a:off x="6197850" y="1458700"/>
            <a:ext cx="1764900" cy="42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Montserrat"/>
                <a:ea typeface="Montserrat"/>
                <a:cs typeface="Montserrat"/>
                <a:sym typeface="Montserrat"/>
              </a:rPr>
              <a:t>Disease Prediction</a:t>
            </a:r>
            <a:endParaRPr b="1" sz="1600">
              <a:solidFill>
                <a:schemeClr val="dk1"/>
              </a:solidFill>
              <a:latin typeface="Montserrat"/>
              <a:ea typeface="Montserrat"/>
              <a:cs typeface="Montserrat"/>
              <a:sym typeface="Montserrat"/>
            </a:endParaRPr>
          </a:p>
        </p:txBody>
      </p:sp>
      <p:sp>
        <p:nvSpPr>
          <p:cNvPr id="223" name="Google Shape;223;p27"/>
          <p:cNvSpPr txBox="1"/>
          <p:nvPr>
            <p:ph idx="4294967295" type="subTitle"/>
          </p:nvPr>
        </p:nvSpPr>
        <p:spPr>
          <a:xfrm>
            <a:off x="6197850" y="3166050"/>
            <a:ext cx="1764900" cy="124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Prediction</a:t>
            </a:r>
            <a:r>
              <a:rPr lang="en"/>
              <a:t> of likely diseases and doctor/hospital recommendation</a:t>
            </a:r>
            <a:endParaRPr/>
          </a:p>
        </p:txBody>
      </p:sp>
      <p:sp>
        <p:nvSpPr>
          <p:cNvPr id="224" name="Google Shape;224;p27"/>
          <p:cNvSpPr/>
          <p:nvPr/>
        </p:nvSpPr>
        <p:spPr>
          <a:xfrm>
            <a:off x="4131150" y="2224670"/>
            <a:ext cx="881700" cy="881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flipH="1">
            <a:off x="4133100" y="2226632"/>
            <a:ext cx="877800" cy="877800"/>
          </a:xfrm>
          <a:prstGeom prst="pie">
            <a:avLst>
              <a:gd fmla="val 1206916" name="adj1"/>
              <a:gd fmla="val 1620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4285648" y="2379170"/>
            <a:ext cx="572700" cy="57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1622850" y="2224670"/>
            <a:ext cx="881700" cy="881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1624800" y="2226632"/>
            <a:ext cx="877800" cy="877800"/>
          </a:xfrm>
          <a:prstGeom prst="pie">
            <a:avLst>
              <a:gd fmla="val 16232411" name="adj1"/>
              <a:gd fmla="val 16229948"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1777350" y="2379182"/>
            <a:ext cx="572700" cy="57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27"/>
          <p:cNvGrpSpPr/>
          <p:nvPr/>
        </p:nvGrpSpPr>
        <p:grpSpPr>
          <a:xfrm>
            <a:off x="1885476" y="2472205"/>
            <a:ext cx="356438" cy="353557"/>
            <a:chOff x="-31166825" y="1939525"/>
            <a:chExt cx="293800" cy="291425"/>
          </a:xfrm>
        </p:grpSpPr>
        <p:sp>
          <p:nvSpPr>
            <p:cNvPr id="231" name="Google Shape;231;p27"/>
            <p:cNvSpPr/>
            <p:nvPr/>
          </p:nvSpPr>
          <p:spPr>
            <a:xfrm>
              <a:off x="-31166825" y="1939525"/>
              <a:ext cx="224500" cy="291425"/>
            </a:xfrm>
            <a:custGeom>
              <a:rect b="b" l="l" r="r" t="t"/>
              <a:pathLst>
                <a:path extrusionOk="0" h="11657" w="898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31131375" y="2145075"/>
              <a:ext cx="52800" cy="52800"/>
            </a:xfrm>
            <a:custGeom>
              <a:rect b="b" l="l" r="r" t="t"/>
              <a:pathLst>
                <a:path extrusionOk="0" h="2112" w="2112">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31131375" y="2076550"/>
              <a:ext cx="52800" cy="52025"/>
            </a:xfrm>
            <a:custGeom>
              <a:rect b="b" l="l" r="r" t="t"/>
              <a:pathLst>
                <a:path extrusionOk="0" h="2081" w="2112">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31131375" y="2007250"/>
              <a:ext cx="52800" cy="52800"/>
            </a:xfrm>
            <a:custGeom>
              <a:rect b="b" l="l" r="r" t="t"/>
              <a:pathLst>
                <a:path extrusionOk="0" h="2112" w="2112">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31062075" y="2007250"/>
              <a:ext cx="85875" cy="18150"/>
            </a:xfrm>
            <a:custGeom>
              <a:rect b="b" l="l" r="r" t="t"/>
              <a:pathLst>
                <a:path extrusionOk="0" h="726" w="3435">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31062075" y="2041900"/>
              <a:ext cx="52025" cy="18150"/>
            </a:xfrm>
            <a:custGeom>
              <a:rect b="b" l="l" r="r" t="t"/>
              <a:pathLst>
                <a:path extrusionOk="0" h="726" w="2081">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31062075" y="2076550"/>
              <a:ext cx="85875" cy="17375"/>
            </a:xfrm>
            <a:custGeom>
              <a:rect b="b" l="l" r="r" t="t"/>
              <a:pathLst>
                <a:path extrusionOk="0" h="695" w="3435">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31062075" y="2110425"/>
              <a:ext cx="52025" cy="18150"/>
            </a:xfrm>
            <a:custGeom>
              <a:rect b="b" l="l" r="r" t="t"/>
              <a:pathLst>
                <a:path extrusionOk="0" h="726" w="2081">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31062075" y="2145075"/>
              <a:ext cx="85875" cy="18150"/>
            </a:xfrm>
            <a:custGeom>
              <a:rect b="b" l="l" r="r" t="t"/>
              <a:pathLst>
                <a:path extrusionOk="0" h="726" w="3435">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31062075" y="2179750"/>
              <a:ext cx="52025" cy="18125"/>
            </a:xfrm>
            <a:custGeom>
              <a:rect b="b" l="l" r="r" t="t"/>
              <a:pathLst>
                <a:path extrusionOk="0" h="725" w="2081">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a:off x="-30924225" y="1974175"/>
              <a:ext cx="51200" cy="240250"/>
            </a:xfrm>
            <a:custGeom>
              <a:rect b="b" l="l" r="r" t="t"/>
              <a:pathLst>
                <a:path extrusionOk="0" h="9610" w="2048">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27"/>
          <p:cNvGrpSpPr/>
          <p:nvPr/>
        </p:nvGrpSpPr>
        <p:grpSpPr>
          <a:xfrm>
            <a:off x="4401255" y="2575820"/>
            <a:ext cx="341489" cy="179405"/>
            <a:chOff x="2080675" y="352325"/>
            <a:chExt cx="485000" cy="254800"/>
          </a:xfrm>
        </p:grpSpPr>
        <p:sp>
          <p:nvSpPr>
            <p:cNvPr id="243" name="Google Shape;243;p27"/>
            <p:cNvSpPr/>
            <p:nvPr/>
          </p:nvSpPr>
          <p:spPr>
            <a:xfrm>
              <a:off x="2080675" y="352325"/>
              <a:ext cx="485000" cy="254800"/>
            </a:xfrm>
            <a:custGeom>
              <a:rect b="b" l="l" r="r" t="t"/>
              <a:pathLst>
                <a:path extrusionOk="0" h="10192" w="19400">
                  <a:moveTo>
                    <a:pt x="5514" y="2183"/>
                  </a:moveTo>
                  <a:cubicBezTo>
                    <a:pt x="4291" y="3932"/>
                    <a:pt x="4291" y="6254"/>
                    <a:pt x="5514" y="8002"/>
                  </a:cubicBezTo>
                  <a:cubicBezTo>
                    <a:pt x="4858" y="7685"/>
                    <a:pt x="4230" y="7320"/>
                    <a:pt x="3632" y="6909"/>
                  </a:cubicBezTo>
                  <a:cubicBezTo>
                    <a:pt x="2841" y="6368"/>
                    <a:pt x="2099" y="5762"/>
                    <a:pt x="1410" y="5097"/>
                  </a:cubicBezTo>
                  <a:cubicBezTo>
                    <a:pt x="2071" y="4454"/>
                    <a:pt x="3572" y="3126"/>
                    <a:pt x="5514" y="2183"/>
                  </a:cubicBezTo>
                  <a:close/>
                  <a:moveTo>
                    <a:pt x="13865" y="2171"/>
                  </a:moveTo>
                  <a:cubicBezTo>
                    <a:pt x="14527" y="2491"/>
                    <a:pt x="15167" y="2866"/>
                    <a:pt x="15774" y="3283"/>
                  </a:cubicBezTo>
                  <a:cubicBezTo>
                    <a:pt x="16562" y="3823"/>
                    <a:pt x="17304" y="4430"/>
                    <a:pt x="17996" y="5094"/>
                  </a:cubicBezTo>
                  <a:cubicBezTo>
                    <a:pt x="17307" y="5759"/>
                    <a:pt x="16565" y="6365"/>
                    <a:pt x="15774" y="6909"/>
                  </a:cubicBezTo>
                  <a:cubicBezTo>
                    <a:pt x="15167" y="7326"/>
                    <a:pt x="14530" y="7697"/>
                    <a:pt x="13865" y="8017"/>
                  </a:cubicBezTo>
                  <a:cubicBezTo>
                    <a:pt x="15097" y="6263"/>
                    <a:pt x="15097" y="3926"/>
                    <a:pt x="13865" y="2171"/>
                  </a:cubicBezTo>
                  <a:close/>
                  <a:moveTo>
                    <a:pt x="9801" y="1133"/>
                  </a:moveTo>
                  <a:cubicBezTo>
                    <a:pt x="11948" y="1190"/>
                    <a:pt x="13657" y="2947"/>
                    <a:pt x="13657" y="5091"/>
                  </a:cubicBezTo>
                  <a:cubicBezTo>
                    <a:pt x="13657" y="7238"/>
                    <a:pt x="11948" y="8995"/>
                    <a:pt x="9801" y="9053"/>
                  </a:cubicBezTo>
                  <a:lnTo>
                    <a:pt x="9566" y="9053"/>
                  </a:lnTo>
                  <a:cubicBezTo>
                    <a:pt x="7431" y="8983"/>
                    <a:pt x="5734" y="7232"/>
                    <a:pt x="5728" y="5094"/>
                  </a:cubicBezTo>
                  <a:cubicBezTo>
                    <a:pt x="5731" y="2947"/>
                    <a:pt x="7440" y="1190"/>
                    <a:pt x="9587" y="1133"/>
                  </a:cubicBezTo>
                  <a:close/>
                  <a:moveTo>
                    <a:pt x="9557" y="0"/>
                  </a:moveTo>
                  <a:cubicBezTo>
                    <a:pt x="7440" y="37"/>
                    <a:pt x="5166" y="852"/>
                    <a:pt x="2965" y="2362"/>
                  </a:cubicBezTo>
                  <a:cubicBezTo>
                    <a:pt x="1283" y="3518"/>
                    <a:pt x="239" y="4665"/>
                    <a:pt x="196" y="4714"/>
                  </a:cubicBezTo>
                  <a:cubicBezTo>
                    <a:pt x="0" y="4928"/>
                    <a:pt x="0" y="5257"/>
                    <a:pt x="196" y="5472"/>
                  </a:cubicBezTo>
                  <a:cubicBezTo>
                    <a:pt x="239" y="5523"/>
                    <a:pt x="1283" y="6670"/>
                    <a:pt x="2965" y="7827"/>
                  </a:cubicBezTo>
                  <a:cubicBezTo>
                    <a:pt x="5166" y="9337"/>
                    <a:pt x="7440" y="10149"/>
                    <a:pt x="9557" y="10188"/>
                  </a:cubicBezTo>
                  <a:cubicBezTo>
                    <a:pt x="9602" y="10188"/>
                    <a:pt x="9647" y="10191"/>
                    <a:pt x="9692" y="10191"/>
                  </a:cubicBezTo>
                  <a:lnTo>
                    <a:pt x="9717" y="10191"/>
                  </a:lnTo>
                  <a:cubicBezTo>
                    <a:pt x="11869" y="10185"/>
                    <a:pt x="14194" y="9367"/>
                    <a:pt x="16435" y="7827"/>
                  </a:cubicBezTo>
                  <a:cubicBezTo>
                    <a:pt x="18120" y="6670"/>
                    <a:pt x="19161" y="5523"/>
                    <a:pt x="19207" y="5475"/>
                  </a:cubicBezTo>
                  <a:cubicBezTo>
                    <a:pt x="19400" y="5257"/>
                    <a:pt x="19400" y="4931"/>
                    <a:pt x="19207" y="4714"/>
                  </a:cubicBezTo>
                  <a:cubicBezTo>
                    <a:pt x="19161" y="4665"/>
                    <a:pt x="18120" y="3521"/>
                    <a:pt x="16435" y="2365"/>
                  </a:cubicBezTo>
                  <a:cubicBezTo>
                    <a:pt x="14191" y="822"/>
                    <a:pt x="11869" y="6"/>
                    <a:pt x="971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4" name="Google Shape;244;p27"/>
            <p:cNvSpPr/>
            <p:nvPr/>
          </p:nvSpPr>
          <p:spPr>
            <a:xfrm>
              <a:off x="2246650" y="408900"/>
              <a:ext cx="147075" cy="141600"/>
            </a:xfrm>
            <a:custGeom>
              <a:rect b="b" l="l" r="r" t="t"/>
              <a:pathLst>
                <a:path extrusionOk="0" h="5664" w="5883">
                  <a:moveTo>
                    <a:pt x="3054" y="1132"/>
                  </a:moveTo>
                  <a:cubicBezTo>
                    <a:pt x="3495" y="1132"/>
                    <a:pt x="3930" y="1304"/>
                    <a:pt x="4255" y="1630"/>
                  </a:cubicBezTo>
                  <a:cubicBezTo>
                    <a:pt x="4738" y="2116"/>
                    <a:pt x="4886" y="2846"/>
                    <a:pt x="4624" y="3480"/>
                  </a:cubicBezTo>
                  <a:cubicBezTo>
                    <a:pt x="4358" y="4115"/>
                    <a:pt x="3739" y="4531"/>
                    <a:pt x="3053" y="4531"/>
                  </a:cubicBezTo>
                  <a:cubicBezTo>
                    <a:pt x="2114" y="4528"/>
                    <a:pt x="1357" y="3770"/>
                    <a:pt x="1353" y="2831"/>
                  </a:cubicBezTo>
                  <a:cubicBezTo>
                    <a:pt x="1353" y="2143"/>
                    <a:pt x="1767" y="1524"/>
                    <a:pt x="2404" y="1261"/>
                  </a:cubicBezTo>
                  <a:cubicBezTo>
                    <a:pt x="2614" y="1174"/>
                    <a:pt x="2835" y="1132"/>
                    <a:pt x="3054" y="1132"/>
                  </a:cubicBezTo>
                  <a:close/>
                  <a:moveTo>
                    <a:pt x="3053" y="1"/>
                  </a:moveTo>
                  <a:cubicBezTo>
                    <a:pt x="2316" y="1"/>
                    <a:pt x="1593" y="288"/>
                    <a:pt x="1052" y="829"/>
                  </a:cubicBezTo>
                  <a:cubicBezTo>
                    <a:pt x="242" y="1639"/>
                    <a:pt x="1" y="2855"/>
                    <a:pt x="439" y="3915"/>
                  </a:cubicBezTo>
                  <a:cubicBezTo>
                    <a:pt x="876" y="4972"/>
                    <a:pt x="1909" y="5663"/>
                    <a:pt x="3053" y="5663"/>
                  </a:cubicBezTo>
                  <a:cubicBezTo>
                    <a:pt x="4614" y="5660"/>
                    <a:pt x="5883" y="4395"/>
                    <a:pt x="5883" y="2831"/>
                  </a:cubicBezTo>
                  <a:cubicBezTo>
                    <a:pt x="5883" y="1687"/>
                    <a:pt x="5194" y="654"/>
                    <a:pt x="4137" y="216"/>
                  </a:cubicBezTo>
                  <a:cubicBezTo>
                    <a:pt x="3786" y="71"/>
                    <a:pt x="3418" y="1"/>
                    <a:pt x="305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45" name="Google Shape;245;p27"/>
          <p:cNvGrpSpPr/>
          <p:nvPr/>
        </p:nvGrpSpPr>
        <p:grpSpPr>
          <a:xfrm>
            <a:off x="6970263" y="2472194"/>
            <a:ext cx="220084" cy="353572"/>
            <a:chOff x="2942205" y="3050537"/>
            <a:chExt cx="550623" cy="1310497"/>
          </a:xfrm>
        </p:grpSpPr>
        <p:sp>
          <p:nvSpPr>
            <p:cNvPr id="246" name="Google Shape;246;p27"/>
            <p:cNvSpPr/>
            <p:nvPr/>
          </p:nvSpPr>
          <p:spPr>
            <a:xfrm>
              <a:off x="2991084" y="4311978"/>
              <a:ext cx="453016" cy="49056"/>
            </a:xfrm>
            <a:custGeom>
              <a:rect b="b" l="l" r="r" t="t"/>
              <a:pathLst>
                <a:path extrusionOk="0" h="1943" w="17943">
                  <a:moveTo>
                    <a:pt x="8975" y="0"/>
                  </a:moveTo>
                  <a:cubicBezTo>
                    <a:pt x="4015" y="0"/>
                    <a:pt x="0" y="437"/>
                    <a:pt x="0" y="972"/>
                  </a:cubicBezTo>
                  <a:cubicBezTo>
                    <a:pt x="0" y="1506"/>
                    <a:pt x="4021" y="1943"/>
                    <a:pt x="8975" y="1943"/>
                  </a:cubicBezTo>
                  <a:cubicBezTo>
                    <a:pt x="13928" y="1943"/>
                    <a:pt x="17943" y="1506"/>
                    <a:pt x="17943" y="972"/>
                  </a:cubicBezTo>
                  <a:cubicBezTo>
                    <a:pt x="17943" y="437"/>
                    <a:pt x="13928" y="0"/>
                    <a:pt x="8975" y="0"/>
                  </a:cubicBezTo>
                  <a:close/>
                </a:path>
              </a:pathLst>
            </a:custGeom>
            <a:solidFill>
              <a:srgbClr val="778C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27"/>
            <p:cNvGrpSpPr/>
            <p:nvPr/>
          </p:nvGrpSpPr>
          <p:grpSpPr>
            <a:xfrm>
              <a:off x="2942205" y="3050537"/>
              <a:ext cx="550623" cy="1278079"/>
              <a:chOff x="2942205" y="3050537"/>
              <a:chExt cx="550623" cy="1278079"/>
            </a:xfrm>
          </p:grpSpPr>
          <p:sp>
            <p:nvSpPr>
              <p:cNvPr id="248" name="Google Shape;248;p27"/>
              <p:cNvSpPr/>
              <p:nvPr/>
            </p:nvSpPr>
            <p:spPr>
              <a:xfrm>
                <a:off x="2942205" y="3050537"/>
                <a:ext cx="550623" cy="1278079"/>
              </a:xfrm>
              <a:custGeom>
                <a:rect b="b" l="l" r="r" t="t"/>
                <a:pathLst>
                  <a:path extrusionOk="0" h="50622" w="21809">
                    <a:moveTo>
                      <a:pt x="3774" y="7802"/>
                    </a:moveTo>
                    <a:lnTo>
                      <a:pt x="3774" y="7834"/>
                    </a:lnTo>
                    <a:lnTo>
                      <a:pt x="3755" y="7834"/>
                    </a:lnTo>
                    <a:lnTo>
                      <a:pt x="3774" y="7802"/>
                    </a:lnTo>
                    <a:close/>
                    <a:moveTo>
                      <a:pt x="10689" y="0"/>
                    </a:moveTo>
                    <a:cubicBezTo>
                      <a:pt x="6753" y="0"/>
                      <a:pt x="3559" y="3187"/>
                      <a:pt x="3559" y="7130"/>
                    </a:cubicBezTo>
                    <a:cubicBezTo>
                      <a:pt x="3559" y="7365"/>
                      <a:pt x="3572" y="7600"/>
                      <a:pt x="3598" y="7834"/>
                    </a:cubicBezTo>
                    <a:cubicBezTo>
                      <a:pt x="2972" y="7906"/>
                      <a:pt x="2542" y="8512"/>
                      <a:pt x="2699" y="9131"/>
                    </a:cubicBezTo>
                    <a:cubicBezTo>
                      <a:pt x="2821" y="9609"/>
                      <a:pt x="3247" y="9920"/>
                      <a:pt x="3710" y="9920"/>
                    </a:cubicBezTo>
                    <a:cubicBezTo>
                      <a:pt x="3841" y="9920"/>
                      <a:pt x="3976" y="9895"/>
                      <a:pt x="4106" y="9842"/>
                    </a:cubicBezTo>
                    <a:cubicBezTo>
                      <a:pt x="4830" y="12044"/>
                      <a:pt x="6681" y="13804"/>
                      <a:pt x="8747" y="14560"/>
                    </a:cubicBezTo>
                    <a:cubicBezTo>
                      <a:pt x="8793" y="14573"/>
                      <a:pt x="8871" y="14593"/>
                      <a:pt x="8871" y="14606"/>
                    </a:cubicBezTo>
                    <a:lnTo>
                      <a:pt x="8871" y="16620"/>
                    </a:lnTo>
                    <a:lnTo>
                      <a:pt x="5651" y="16620"/>
                    </a:lnTo>
                    <a:cubicBezTo>
                      <a:pt x="5651" y="16620"/>
                      <a:pt x="5645" y="16685"/>
                      <a:pt x="5625" y="16698"/>
                    </a:cubicBezTo>
                    <a:cubicBezTo>
                      <a:pt x="5051" y="16705"/>
                      <a:pt x="4537" y="17076"/>
                      <a:pt x="4361" y="17623"/>
                    </a:cubicBezTo>
                    <a:lnTo>
                      <a:pt x="215" y="33239"/>
                    </a:lnTo>
                    <a:cubicBezTo>
                      <a:pt x="0" y="33872"/>
                      <a:pt x="294" y="34563"/>
                      <a:pt x="900" y="34849"/>
                    </a:cubicBezTo>
                    <a:cubicBezTo>
                      <a:pt x="1081" y="34936"/>
                      <a:pt x="1273" y="34977"/>
                      <a:pt x="1463" y="34977"/>
                    </a:cubicBezTo>
                    <a:cubicBezTo>
                      <a:pt x="1903" y="34977"/>
                      <a:pt x="2329" y="34756"/>
                      <a:pt x="2575" y="34360"/>
                    </a:cubicBezTo>
                    <a:cubicBezTo>
                      <a:pt x="2647" y="34407"/>
                      <a:pt x="2726" y="34429"/>
                      <a:pt x="2804" y="34429"/>
                    </a:cubicBezTo>
                    <a:cubicBezTo>
                      <a:pt x="2987" y="34429"/>
                      <a:pt x="3161" y="34309"/>
                      <a:pt x="3207" y="34113"/>
                    </a:cubicBezTo>
                    <a:lnTo>
                      <a:pt x="3559" y="32536"/>
                    </a:lnTo>
                    <a:cubicBezTo>
                      <a:pt x="3605" y="32340"/>
                      <a:pt x="3481" y="32040"/>
                      <a:pt x="3298" y="31942"/>
                    </a:cubicBezTo>
                    <a:lnTo>
                      <a:pt x="6329" y="20954"/>
                    </a:lnTo>
                    <a:cubicBezTo>
                      <a:pt x="6329" y="22844"/>
                      <a:pt x="6381" y="26507"/>
                      <a:pt x="6453" y="30567"/>
                    </a:cubicBezTo>
                    <a:lnTo>
                      <a:pt x="6401" y="30567"/>
                    </a:lnTo>
                    <a:lnTo>
                      <a:pt x="6466" y="32360"/>
                    </a:lnTo>
                    <a:lnTo>
                      <a:pt x="6485" y="32360"/>
                    </a:lnTo>
                    <a:cubicBezTo>
                      <a:pt x="6622" y="40187"/>
                      <a:pt x="6798" y="48725"/>
                      <a:pt x="6798" y="48725"/>
                    </a:cubicBezTo>
                    <a:cubicBezTo>
                      <a:pt x="6798" y="48725"/>
                      <a:pt x="4517" y="49090"/>
                      <a:pt x="4517" y="50615"/>
                    </a:cubicBezTo>
                    <a:lnTo>
                      <a:pt x="8936" y="50615"/>
                    </a:lnTo>
                    <a:lnTo>
                      <a:pt x="10631" y="33428"/>
                    </a:lnTo>
                    <a:lnTo>
                      <a:pt x="10663" y="33455"/>
                    </a:lnTo>
                    <a:lnTo>
                      <a:pt x="11035" y="33455"/>
                    </a:lnTo>
                    <a:lnTo>
                      <a:pt x="11035" y="33448"/>
                    </a:lnTo>
                    <a:lnTo>
                      <a:pt x="12892" y="50622"/>
                    </a:lnTo>
                    <a:lnTo>
                      <a:pt x="17311" y="50622"/>
                    </a:lnTo>
                    <a:cubicBezTo>
                      <a:pt x="17311" y="49090"/>
                      <a:pt x="15023" y="48732"/>
                      <a:pt x="15023" y="48732"/>
                    </a:cubicBezTo>
                    <a:cubicBezTo>
                      <a:pt x="15023" y="48732"/>
                      <a:pt x="15193" y="40096"/>
                      <a:pt x="15317" y="32216"/>
                    </a:cubicBezTo>
                    <a:cubicBezTo>
                      <a:pt x="15323" y="31897"/>
                      <a:pt x="15356" y="30567"/>
                      <a:pt x="15356" y="30567"/>
                    </a:cubicBezTo>
                    <a:lnTo>
                      <a:pt x="15343" y="30567"/>
                    </a:lnTo>
                    <a:cubicBezTo>
                      <a:pt x="15408" y="26474"/>
                      <a:pt x="15454" y="22779"/>
                      <a:pt x="15454" y="20863"/>
                    </a:cubicBezTo>
                    <a:lnTo>
                      <a:pt x="18510" y="31923"/>
                    </a:lnTo>
                    <a:cubicBezTo>
                      <a:pt x="18302" y="31988"/>
                      <a:pt x="18152" y="32334"/>
                      <a:pt x="18204" y="32542"/>
                    </a:cubicBezTo>
                    <a:lnTo>
                      <a:pt x="18562" y="34113"/>
                    </a:lnTo>
                    <a:cubicBezTo>
                      <a:pt x="18602" y="34305"/>
                      <a:pt x="18769" y="34428"/>
                      <a:pt x="18956" y="34428"/>
                    </a:cubicBezTo>
                    <a:cubicBezTo>
                      <a:pt x="18985" y="34428"/>
                      <a:pt x="19015" y="34425"/>
                      <a:pt x="19045" y="34419"/>
                    </a:cubicBezTo>
                    <a:cubicBezTo>
                      <a:pt x="19110" y="34406"/>
                      <a:pt x="19169" y="34374"/>
                      <a:pt x="19221" y="34328"/>
                    </a:cubicBezTo>
                    <a:cubicBezTo>
                      <a:pt x="19463" y="34743"/>
                      <a:pt x="19902" y="34978"/>
                      <a:pt x="20357" y="34978"/>
                    </a:cubicBezTo>
                    <a:cubicBezTo>
                      <a:pt x="20538" y="34978"/>
                      <a:pt x="20721" y="34940"/>
                      <a:pt x="20896" y="34862"/>
                    </a:cubicBezTo>
                    <a:cubicBezTo>
                      <a:pt x="21508" y="34582"/>
                      <a:pt x="21808" y="33885"/>
                      <a:pt x="21600" y="33246"/>
                    </a:cubicBezTo>
                    <a:lnTo>
                      <a:pt x="17292" y="17663"/>
                    </a:lnTo>
                    <a:cubicBezTo>
                      <a:pt x="17116" y="17141"/>
                      <a:pt x="16653" y="16744"/>
                      <a:pt x="16138" y="16705"/>
                    </a:cubicBezTo>
                    <a:cubicBezTo>
                      <a:pt x="16125" y="16691"/>
                      <a:pt x="16112" y="16626"/>
                      <a:pt x="16112" y="16626"/>
                    </a:cubicBezTo>
                    <a:lnTo>
                      <a:pt x="12612" y="16626"/>
                    </a:lnTo>
                    <a:lnTo>
                      <a:pt x="12612" y="14704"/>
                    </a:lnTo>
                    <a:cubicBezTo>
                      <a:pt x="12612" y="14704"/>
                      <a:pt x="12638" y="14697"/>
                      <a:pt x="12651" y="14691"/>
                    </a:cubicBezTo>
                    <a:cubicBezTo>
                      <a:pt x="12664" y="14691"/>
                      <a:pt x="12684" y="14684"/>
                      <a:pt x="12697" y="14678"/>
                    </a:cubicBezTo>
                    <a:cubicBezTo>
                      <a:pt x="14893" y="14013"/>
                      <a:pt x="16913" y="12201"/>
                      <a:pt x="17689" y="9887"/>
                    </a:cubicBezTo>
                    <a:cubicBezTo>
                      <a:pt x="17774" y="9907"/>
                      <a:pt x="17859" y="9920"/>
                      <a:pt x="17943" y="9920"/>
                    </a:cubicBezTo>
                    <a:cubicBezTo>
                      <a:pt x="17947" y="9920"/>
                      <a:pt x="17952" y="9920"/>
                      <a:pt x="17956" y="9920"/>
                    </a:cubicBezTo>
                    <a:cubicBezTo>
                      <a:pt x="18511" y="9920"/>
                      <a:pt x="18973" y="9485"/>
                      <a:pt x="19006" y="8929"/>
                    </a:cubicBezTo>
                    <a:cubicBezTo>
                      <a:pt x="19032" y="8369"/>
                      <a:pt x="18608" y="7880"/>
                      <a:pt x="18048" y="7834"/>
                    </a:cubicBezTo>
                    <a:lnTo>
                      <a:pt x="18048" y="7828"/>
                    </a:lnTo>
                    <a:cubicBezTo>
                      <a:pt x="18048" y="7815"/>
                      <a:pt x="18041" y="7802"/>
                      <a:pt x="18041" y="7789"/>
                    </a:cubicBezTo>
                    <a:cubicBezTo>
                      <a:pt x="18035" y="6068"/>
                      <a:pt x="17637" y="4295"/>
                      <a:pt x="16685" y="2998"/>
                    </a:cubicBezTo>
                    <a:cubicBezTo>
                      <a:pt x="17656" y="2464"/>
                      <a:pt x="17774" y="1786"/>
                      <a:pt x="18152" y="1147"/>
                    </a:cubicBezTo>
                    <a:lnTo>
                      <a:pt x="18152" y="1147"/>
                    </a:lnTo>
                    <a:cubicBezTo>
                      <a:pt x="17943" y="1170"/>
                      <a:pt x="17732" y="1181"/>
                      <a:pt x="17520" y="1181"/>
                    </a:cubicBezTo>
                    <a:cubicBezTo>
                      <a:pt x="15276" y="1181"/>
                      <a:pt x="12899" y="0"/>
                      <a:pt x="10689" y="0"/>
                    </a:cubicBezTo>
                    <a:close/>
                  </a:path>
                </a:pathLst>
              </a:custGeom>
              <a:solidFill>
                <a:srgbClr val="F2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27"/>
              <p:cNvGrpSpPr/>
              <p:nvPr/>
            </p:nvGrpSpPr>
            <p:grpSpPr>
              <a:xfrm>
                <a:off x="2976264" y="3168065"/>
                <a:ext cx="478718" cy="1086021"/>
                <a:chOff x="2976264" y="3168065"/>
                <a:chExt cx="478718" cy="1086021"/>
              </a:xfrm>
            </p:grpSpPr>
            <p:sp>
              <p:nvSpPr>
                <p:cNvPr id="250" name="Google Shape;250;p27"/>
                <p:cNvSpPr/>
                <p:nvPr/>
              </p:nvSpPr>
              <p:spPr>
                <a:xfrm>
                  <a:off x="2976264" y="3716491"/>
                  <a:ext cx="68522" cy="119951"/>
                </a:xfrm>
                <a:custGeom>
                  <a:rect b="b" l="l" r="r" t="t"/>
                  <a:pathLst>
                    <a:path extrusionOk="0" h="4751" w="2714">
                      <a:moveTo>
                        <a:pt x="2269" y="1"/>
                      </a:moveTo>
                      <a:cubicBezTo>
                        <a:pt x="2234" y="1"/>
                        <a:pt x="2197" y="6"/>
                        <a:pt x="2158" y="19"/>
                      </a:cubicBezTo>
                      <a:cubicBezTo>
                        <a:pt x="450" y="593"/>
                        <a:pt x="1" y="3161"/>
                        <a:pt x="79" y="4699"/>
                      </a:cubicBezTo>
                      <a:cubicBezTo>
                        <a:pt x="79" y="4731"/>
                        <a:pt x="106" y="4750"/>
                        <a:pt x="132" y="4750"/>
                      </a:cubicBezTo>
                      <a:cubicBezTo>
                        <a:pt x="149" y="4750"/>
                        <a:pt x="166" y="4742"/>
                        <a:pt x="176" y="4725"/>
                      </a:cubicBezTo>
                      <a:cubicBezTo>
                        <a:pt x="535" y="4079"/>
                        <a:pt x="763" y="3402"/>
                        <a:pt x="1024" y="2717"/>
                      </a:cubicBezTo>
                      <a:cubicBezTo>
                        <a:pt x="1369" y="1818"/>
                        <a:pt x="1871" y="1303"/>
                        <a:pt x="2510" y="619"/>
                      </a:cubicBezTo>
                      <a:cubicBezTo>
                        <a:pt x="2713" y="398"/>
                        <a:pt x="2559" y="1"/>
                        <a:pt x="226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3000047" y="3758831"/>
                  <a:ext cx="39588" cy="65871"/>
                </a:xfrm>
                <a:custGeom>
                  <a:rect b="b" l="l" r="r" t="t"/>
                  <a:pathLst>
                    <a:path extrusionOk="0" h="2609" w="1568">
                      <a:moveTo>
                        <a:pt x="1310" y="1"/>
                      </a:moveTo>
                      <a:cubicBezTo>
                        <a:pt x="1276" y="1"/>
                        <a:pt x="1242" y="12"/>
                        <a:pt x="1209" y="37"/>
                      </a:cubicBezTo>
                      <a:cubicBezTo>
                        <a:pt x="883" y="284"/>
                        <a:pt x="720" y="656"/>
                        <a:pt x="564" y="1027"/>
                      </a:cubicBezTo>
                      <a:cubicBezTo>
                        <a:pt x="369" y="1464"/>
                        <a:pt x="186" y="1920"/>
                        <a:pt x="36" y="2376"/>
                      </a:cubicBezTo>
                      <a:cubicBezTo>
                        <a:pt x="0" y="2489"/>
                        <a:pt x="105" y="2609"/>
                        <a:pt x="211" y="2609"/>
                      </a:cubicBezTo>
                      <a:cubicBezTo>
                        <a:pt x="240" y="2609"/>
                        <a:pt x="270" y="2600"/>
                        <a:pt x="297" y="2578"/>
                      </a:cubicBezTo>
                      <a:cubicBezTo>
                        <a:pt x="668" y="2318"/>
                        <a:pt x="962" y="1959"/>
                        <a:pt x="1144" y="1542"/>
                      </a:cubicBezTo>
                      <a:cubicBezTo>
                        <a:pt x="1340" y="1138"/>
                        <a:pt x="1568" y="675"/>
                        <a:pt x="1522" y="219"/>
                      </a:cubicBezTo>
                      <a:cubicBezTo>
                        <a:pt x="1512" y="110"/>
                        <a:pt x="1416" y="1"/>
                        <a:pt x="131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3021684" y="3580659"/>
                  <a:ext cx="59912" cy="110205"/>
                </a:xfrm>
                <a:custGeom>
                  <a:rect b="b" l="l" r="r" t="t"/>
                  <a:pathLst>
                    <a:path extrusionOk="0" h="4365" w="2373">
                      <a:moveTo>
                        <a:pt x="1377" y="0"/>
                      </a:moveTo>
                      <a:cubicBezTo>
                        <a:pt x="925" y="0"/>
                        <a:pt x="616" y="342"/>
                        <a:pt x="509" y="772"/>
                      </a:cubicBezTo>
                      <a:cubicBezTo>
                        <a:pt x="274" y="1743"/>
                        <a:pt x="0" y="2870"/>
                        <a:pt x="20" y="3874"/>
                      </a:cubicBezTo>
                      <a:cubicBezTo>
                        <a:pt x="29" y="4173"/>
                        <a:pt x="324" y="4364"/>
                        <a:pt x="606" y="4364"/>
                      </a:cubicBezTo>
                      <a:cubicBezTo>
                        <a:pt x="730" y="4364"/>
                        <a:pt x="852" y="4327"/>
                        <a:pt x="945" y="4245"/>
                      </a:cubicBezTo>
                      <a:cubicBezTo>
                        <a:pt x="1819" y="3463"/>
                        <a:pt x="2014" y="2088"/>
                        <a:pt x="2262" y="1000"/>
                      </a:cubicBezTo>
                      <a:cubicBezTo>
                        <a:pt x="2373" y="530"/>
                        <a:pt x="1949" y="68"/>
                        <a:pt x="1506" y="9"/>
                      </a:cubicBezTo>
                      <a:cubicBezTo>
                        <a:pt x="1462" y="3"/>
                        <a:pt x="1419" y="0"/>
                        <a:pt x="137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a:off x="3064554" y="3484820"/>
                  <a:ext cx="76626" cy="82383"/>
                </a:xfrm>
                <a:custGeom>
                  <a:rect b="b" l="l" r="r" t="t"/>
                  <a:pathLst>
                    <a:path extrusionOk="0" h="3263" w="3035">
                      <a:moveTo>
                        <a:pt x="2038" y="1"/>
                      </a:moveTo>
                      <a:cubicBezTo>
                        <a:pt x="1451" y="1"/>
                        <a:pt x="821" y="436"/>
                        <a:pt x="518" y="898"/>
                      </a:cubicBezTo>
                      <a:cubicBezTo>
                        <a:pt x="277" y="1257"/>
                        <a:pt x="290" y="1596"/>
                        <a:pt x="192" y="1993"/>
                      </a:cubicBezTo>
                      <a:cubicBezTo>
                        <a:pt x="108" y="2352"/>
                        <a:pt x="49" y="2717"/>
                        <a:pt x="16" y="3082"/>
                      </a:cubicBezTo>
                      <a:cubicBezTo>
                        <a:pt x="1" y="3196"/>
                        <a:pt x="100" y="3263"/>
                        <a:pt x="199" y="3263"/>
                      </a:cubicBezTo>
                      <a:cubicBezTo>
                        <a:pt x="264" y="3263"/>
                        <a:pt x="329" y="3235"/>
                        <a:pt x="362" y="3173"/>
                      </a:cubicBezTo>
                      <a:cubicBezTo>
                        <a:pt x="486" y="2932"/>
                        <a:pt x="597" y="2684"/>
                        <a:pt x="714" y="2443"/>
                      </a:cubicBezTo>
                      <a:cubicBezTo>
                        <a:pt x="838" y="2182"/>
                        <a:pt x="1027" y="2019"/>
                        <a:pt x="1203" y="1798"/>
                      </a:cubicBezTo>
                      <a:cubicBezTo>
                        <a:pt x="1333" y="1622"/>
                        <a:pt x="1502" y="1485"/>
                        <a:pt x="1705" y="1387"/>
                      </a:cubicBezTo>
                      <a:cubicBezTo>
                        <a:pt x="2030" y="1263"/>
                        <a:pt x="2356" y="1361"/>
                        <a:pt x="2682" y="1165"/>
                      </a:cubicBezTo>
                      <a:cubicBezTo>
                        <a:pt x="2982" y="989"/>
                        <a:pt x="3034" y="572"/>
                        <a:pt x="2793" y="325"/>
                      </a:cubicBezTo>
                      <a:cubicBezTo>
                        <a:pt x="2576" y="95"/>
                        <a:pt x="2311" y="1"/>
                        <a:pt x="2038"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3110378" y="3514536"/>
                  <a:ext cx="118764" cy="101596"/>
                </a:xfrm>
                <a:custGeom>
                  <a:rect b="b" l="l" r="r" t="t"/>
                  <a:pathLst>
                    <a:path extrusionOk="0" h="4024" w="4704">
                      <a:moveTo>
                        <a:pt x="2490" y="1"/>
                      </a:moveTo>
                      <a:cubicBezTo>
                        <a:pt x="2445" y="1"/>
                        <a:pt x="2399" y="3"/>
                        <a:pt x="2353" y="8"/>
                      </a:cubicBezTo>
                      <a:cubicBezTo>
                        <a:pt x="1473" y="106"/>
                        <a:pt x="574" y="640"/>
                        <a:pt x="385" y="914"/>
                      </a:cubicBezTo>
                      <a:cubicBezTo>
                        <a:pt x="0" y="1468"/>
                        <a:pt x="137" y="2100"/>
                        <a:pt x="391" y="2674"/>
                      </a:cubicBezTo>
                      <a:cubicBezTo>
                        <a:pt x="742" y="3475"/>
                        <a:pt x="1557" y="4023"/>
                        <a:pt x="2372" y="4023"/>
                      </a:cubicBezTo>
                      <a:cubicBezTo>
                        <a:pt x="2783" y="4023"/>
                        <a:pt x="3194" y="3884"/>
                        <a:pt x="3546" y="3567"/>
                      </a:cubicBezTo>
                      <a:cubicBezTo>
                        <a:pt x="4703" y="2523"/>
                        <a:pt x="3958" y="1"/>
                        <a:pt x="249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3162388" y="3474090"/>
                  <a:ext cx="36104" cy="28504"/>
                </a:xfrm>
                <a:custGeom>
                  <a:rect b="b" l="l" r="r" t="t"/>
                  <a:pathLst>
                    <a:path extrusionOk="0" h="1129" w="1430">
                      <a:moveTo>
                        <a:pt x="413" y="0"/>
                      </a:moveTo>
                      <a:cubicBezTo>
                        <a:pt x="204" y="0"/>
                        <a:pt x="1" y="207"/>
                        <a:pt x="52" y="424"/>
                      </a:cubicBezTo>
                      <a:cubicBezTo>
                        <a:pt x="26" y="541"/>
                        <a:pt x="13" y="658"/>
                        <a:pt x="19" y="782"/>
                      </a:cubicBezTo>
                      <a:cubicBezTo>
                        <a:pt x="19" y="919"/>
                        <a:pt x="111" y="1043"/>
                        <a:pt x="241" y="1076"/>
                      </a:cubicBezTo>
                      <a:cubicBezTo>
                        <a:pt x="495" y="1108"/>
                        <a:pt x="749" y="1128"/>
                        <a:pt x="1004" y="1128"/>
                      </a:cubicBezTo>
                      <a:cubicBezTo>
                        <a:pt x="1011" y="1128"/>
                        <a:pt x="1019" y="1128"/>
                        <a:pt x="1026" y="1128"/>
                      </a:cubicBezTo>
                      <a:cubicBezTo>
                        <a:pt x="1322" y="1128"/>
                        <a:pt x="1429" y="751"/>
                        <a:pt x="1245" y="548"/>
                      </a:cubicBezTo>
                      <a:cubicBezTo>
                        <a:pt x="1147" y="437"/>
                        <a:pt x="1036" y="346"/>
                        <a:pt x="912" y="267"/>
                      </a:cubicBezTo>
                      <a:cubicBezTo>
                        <a:pt x="762" y="170"/>
                        <a:pt x="678" y="65"/>
                        <a:pt x="502" y="13"/>
                      </a:cubicBezTo>
                      <a:cubicBezTo>
                        <a:pt x="473" y="4"/>
                        <a:pt x="443" y="0"/>
                        <a:pt x="41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3179001" y="3433012"/>
                  <a:ext cx="38351" cy="58675"/>
                </a:xfrm>
                <a:custGeom>
                  <a:rect b="b" l="l" r="r" t="t"/>
                  <a:pathLst>
                    <a:path extrusionOk="0" h="2324" w="1519">
                      <a:moveTo>
                        <a:pt x="259" y="1"/>
                      </a:moveTo>
                      <a:cubicBezTo>
                        <a:pt x="245" y="1"/>
                        <a:pt x="229" y="9"/>
                        <a:pt x="222" y="24"/>
                      </a:cubicBezTo>
                      <a:lnTo>
                        <a:pt x="222" y="37"/>
                      </a:lnTo>
                      <a:cubicBezTo>
                        <a:pt x="52" y="128"/>
                        <a:pt x="0" y="408"/>
                        <a:pt x="202" y="526"/>
                      </a:cubicBezTo>
                      <a:cubicBezTo>
                        <a:pt x="248" y="1132"/>
                        <a:pt x="541" y="1686"/>
                        <a:pt x="887" y="2201"/>
                      </a:cubicBezTo>
                      <a:cubicBezTo>
                        <a:pt x="941" y="2280"/>
                        <a:pt x="1038" y="2324"/>
                        <a:pt x="1129" y="2324"/>
                      </a:cubicBezTo>
                      <a:cubicBezTo>
                        <a:pt x="1233" y="2324"/>
                        <a:pt x="1332" y="2267"/>
                        <a:pt x="1356" y="2142"/>
                      </a:cubicBezTo>
                      <a:cubicBezTo>
                        <a:pt x="1519" y="1347"/>
                        <a:pt x="1317" y="278"/>
                        <a:pt x="417" y="24"/>
                      </a:cubicBezTo>
                      <a:cubicBezTo>
                        <a:pt x="393" y="16"/>
                        <a:pt x="366" y="10"/>
                        <a:pt x="339" y="10"/>
                      </a:cubicBezTo>
                      <a:cubicBezTo>
                        <a:pt x="322" y="10"/>
                        <a:pt x="304" y="12"/>
                        <a:pt x="287" y="17"/>
                      </a:cubicBezTo>
                      <a:cubicBezTo>
                        <a:pt x="281" y="6"/>
                        <a:pt x="270" y="1"/>
                        <a:pt x="25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3156859" y="3628907"/>
                  <a:ext cx="50621" cy="52212"/>
                </a:xfrm>
                <a:custGeom>
                  <a:rect b="b" l="l" r="r" t="t"/>
                  <a:pathLst>
                    <a:path extrusionOk="0" h="2068" w="2005">
                      <a:moveTo>
                        <a:pt x="1455" y="1"/>
                      </a:moveTo>
                      <a:cubicBezTo>
                        <a:pt x="1388" y="1"/>
                        <a:pt x="1321" y="9"/>
                        <a:pt x="1255" y="27"/>
                      </a:cubicBezTo>
                      <a:cubicBezTo>
                        <a:pt x="1131" y="47"/>
                        <a:pt x="1014" y="99"/>
                        <a:pt x="916" y="190"/>
                      </a:cubicBezTo>
                      <a:cubicBezTo>
                        <a:pt x="525" y="464"/>
                        <a:pt x="245" y="985"/>
                        <a:pt x="121" y="1396"/>
                      </a:cubicBezTo>
                      <a:cubicBezTo>
                        <a:pt x="1" y="1784"/>
                        <a:pt x="289" y="2067"/>
                        <a:pt x="658" y="2067"/>
                      </a:cubicBezTo>
                      <a:cubicBezTo>
                        <a:pt x="729" y="2067"/>
                        <a:pt x="803" y="2057"/>
                        <a:pt x="877" y="2035"/>
                      </a:cubicBezTo>
                      <a:cubicBezTo>
                        <a:pt x="1242" y="1924"/>
                        <a:pt x="1555" y="1891"/>
                        <a:pt x="1783" y="1578"/>
                      </a:cubicBezTo>
                      <a:cubicBezTo>
                        <a:pt x="1979" y="1311"/>
                        <a:pt x="2005" y="946"/>
                        <a:pt x="1998" y="633"/>
                      </a:cubicBezTo>
                      <a:cubicBezTo>
                        <a:pt x="1992" y="568"/>
                        <a:pt x="1985" y="510"/>
                        <a:pt x="1966" y="451"/>
                      </a:cubicBezTo>
                      <a:cubicBezTo>
                        <a:pt x="1992" y="262"/>
                        <a:pt x="1874" y="86"/>
                        <a:pt x="1692" y="34"/>
                      </a:cubicBezTo>
                      <a:cubicBezTo>
                        <a:pt x="1614" y="13"/>
                        <a:pt x="1535" y="1"/>
                        <a:pt x="145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3156859" y="3684098"/>
                  <a:ext cx="50621" cy="52288"/>
                </a:xfrm>
                <a:custGeom>
                  <a:rect b="b" l="l" r="r" t="t"/>
                  <a:pathLst>
                    <a:path extrusionOk="0" h="2071" w="2005">
                      <a:moveTo>
                        <a:pt x="1464" y="1"/>
                      </a:moveTo>
                      <a:cubicBezTo>
                        <a:pt x="1394" y="1"/>
                        <a:pt x="1324" y="9"/>
                        <a:pt x="1255" y="25"/>
                      </a:cubicBezTo>
                      <a:cubicBezTo>
                        <a:pt x="1131" y="44"/>
                        <a:pt x="1008" y="103"/>
                        <a:pt x="916" y="188"/>
                      </a:cubicBezTo>
                      <a:cubicBezTo>
                        <a:pt x="525" y="461"/>
                        <a:pt x="245" y="989"/>
                        <a:pt x="121" y="1400"/>
                      </a:cubicBezTo>
                      <a:cubicBezTo>
                        <a:pt x="1" y="1788"/>
                        <a:pt x="289" y="2071"/>
                        <a:pt x="658" y="2071"/>
                      </a:cubicBezTo>
                      <a:cubicBezTo>
                        <a:pt x="729" y="2071"/>
                        <a:pt x="803" y="2061"/>
                        <a:pt x="877" y="2039"/>
                      </a:cubicBezTo>
                      <a:cubicBezTo>
                        <a:pt x="1242" y="1928"/>
                        <a:pt x="1555" y="1895"/>
                        <a:pt x="1783" y="1582"/>
                      </a:cubicBezTo>
                      <a:cubicBezTo>
                        <a:pt x="1979" y="1322"/>
                        <a:pt x="2005" y="950"/>
                        <a:pt x="1998" y="637"/>
                      </a:cubicBezTo>
                      <a:cubicBezTo>
                        <a:pt x="1992" y="572"/>
                        <a:pt x="1985" y="513"/>
                        <a:pt x="1966" y="455"/>
                      </a:cubicBezTo>
                      <a:cubicBezTo>
                        <a:pt x="1992" y="266"/>
                        <a:pt x="1874" y="83"/>
                        <a:pt x="1692" y="31"/>
                      </a:cubicBezTo>
                      <a:cubicBezTo>
                        <a:pt x="1617" y="11"/>
                        <a:pt x="1540" y="1"/>
                        <a:pt x="146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3156859" y="3739491"/>
                  <a:ext cx="50621" cy="52187"/>
                </a:xfrm>
                <a:custGeom>
                  <a:rect b="b" l="l" r="r" t="t"/>
                  <a:pathLst>
                    <a:path extrusionOk="0" h="2067" w="2005">
                      <a:moveTo>
                        <a:pt x="1455" y="1"/>
                      </a:moveTo>
                      <a:cubicBezTo>
                        <a:pt x="1388" y="1"/>
                        <a:pt x="1321" y="9"/>
                        <a:pt x="1255" y="27"/>
                      </a:cubicBezTo>
                      <a:cubicBezTo>
                        <a:pt x="1131" y="47"/>
                        <a:pt x="1014" y="99"/>
                        <a:pt x="916" y="190"/>
                      </a:cubicBezTo>
                      <a:cubicBezTo>
                        <a:pt x="525" y="464"/>
                        <a:pt x="245" y="985"/>
                        <a:pt x="121" y="1402"/>
                      </a:cubicBezTo>
                      <a:cubicBezTo>
                        <a:pt x="1" y="1785"/>
                        <a:pt x="289" y="2067"/>
                        <a:pt x="658" y="2067"/>
                      </a:cubicBezTo>
                      <a:cubicBezTo>
                        <a:pt x="729" y="2067"/>
                        <a:pt x="803" y="2056"/>
                        <a:pt x="877" y="2034"/>
                      </a:cubicBezTo>
                      <a:cubicBezTo>
                        <a:pt x="1242" y="1924"/>
                        <a:pt x="1555" y="1898"/>
                        <a:pt x="1783" y="1585"/>
                      </a:cubicBezTo>
                      <a:cubicBezTo>
                        <a:pt x="1979" y="1318"/>
                        <a:pt x="2005" y="946"/>
                        <a:pt x="1998" y="633"/>
                      </a:cubicBezTo>
                      <a:cubicBezTo>
                        <a:pt x="1992" y="575"/>
                        <a:pt x="1985" y="509"/>
                        <a:pt x="1966" y="451"/>
                      </a:cubicBezTo>
                      <a:cubicBezTo>
                        <a:pt x="1992" y="262"/>
                        <a:pt x="1874" y="86"/>
                        <a:pt x="1692" y="34"/>
                      </a:cubicBezTo>
                      <a:cubicBezTo>
                        <a:pt x="1614" y="12"/>
                        <a:pt x="1535" y="1"/>
                        <a:pt x="145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3118129" y="3629437"/>
                  <a:ext cx="32923" cy="44511"/>
                </a:xfrm>
                <a:custGeom>
                  <a:rect b="b" l="l" r="r" t="t"/>
                  <a:pathLst>
                    <a:path extrusionOk="0" h="1763" w="1304">
                      <a:moveTo>
                        <a:pt x="478" y="1"/>
                      </a:moveTo>
                      <a:cubicBezTo>
                        <a:pt x="239" y="1"/>
                        <a:pt x="1" y="207"/>
                        <a:pt x="52" y="528"/>
                      </a:cubicBezTo>
                      <a:cubicBezTo>
                        <a:pt x="117" y="919"/>
                        <a:pt x="208" y="1668"/>
                        <a:pt x="691" y="1753"/>
                      </a:cubicBezTo>
                      <a:cubicBezTo>
                        <a:pt x="726" y="1759"/>
                        <a:pt x="762" y="1763"/>
                        <a:pt x="798" y="1763"/>
                      </a:cubicBezTo>
                      <a:cubicBezTo>
                        <a:pt x="947" y="1763"/>
                        <a:pt x="1093" y="1704"/>
                        <a:pt x="1166" y="1557"/>
                      </a:cubicBezTo>
                      <a:cubicBezTo>
                        <a:pt x="1303" y="1297"/>
                        <a:pt x="1205" y="1056"/>
                        <a:pt x="1082" y="801"/>
                      </a:cubicBezTo>
                      <a:cubicBezTo>
                        <a:pt x="997" y="638"/>
                        <a:pt x="925" y="476"/>
                        <a:pt x="867" y="300"/>
                      </a:cubicBezTo>
                      <a:cubicBezTo>
                        <a:pt x="794" y="91"/>
                        <a:pt x="636" y="1"/>
                        <a:pt x="478"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3114872" y="3672282"/>
                  <a:ext cx="31761" cy="47667"/>
                </a:xfrm>
                <a:custGeom>
                  <a:rect b="b" l="l" r="r" t="t"/>
                  <a:pathLst>
                    <a:path extrusionOk="0" h="1888" w="1258">
                      <a:moveTo>
                        <a:pt x="271" y="0"/>
                      </a:moveTo>
                      <a:cubicBezTo>
                        <a:pt x="141" y="0"/>
                        <a:pt x="1" y="104"/>
                        <a:pt x="5" y="251"/>
                      </a:cubicBezTo>
                      <a:cubicBezTo>
                        <a:pt x="5" y="760"/>
                        <a:pt x="50" y="1522"/>
                        <a:pt x="533" y="1822"/>
                      </a:cubicBezTo>
                      <a:cubicBezTo>
                        <a:pt x="606" y="1868"/>
                        <a:pt x="681" y="1888"/>
                        <a:pt x="754" y="1888"/>
                      </a:cubicBezTo>
                      <a:cubicBezTo>
                        <a:pt x="1025" y="1888"/>
                        <a:pt x="1258" y="1607"/>
                        <a:pt x="1191" y="1314"/>
                      </a:cubicBezTo>
                      <a:cubicBezTo>
                        <a:pt x="1132" y="1086"/>
                        <a:pt x="950" y="936"/>
                        <a:pt x="826" y="747"/>
                      </a:cubicBezTo>
                      <a:cubicBezTo>
                        <a:pt x="683" y="551"/>
                        <a:pt x="565" y="343"/>
                        <a:pt x="461" y="121"/>
                      </a:cubicBezTo>
                      <a:cubicBezTo>
                        <a:pt x="422" y="36"/>
                        <a:pt x="349" y="0"/>
                        <a:pt x="27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3107071" y="3719823"/>
                  <a:ext cx="39033" cy="45143"/>
                </a:xfrm>
                <a:custGeom>
                  <a:rect b="b" l="l" r="r" t="t"/>
                  <a:pathLst>
                    <a:path extrusionOk="0" h="1788" w="1546">
                      <a:moveTo>
                        <a:pt x="288" y="1"/>
                      </a:moveTo>
                      <a:cubicBezTo>
                        <a:pt x="192" y="1"/>
                        <a:pt x="103" y="51"/>
                        <a:pt x="86" y="167"/>
                      </a:cubicBezTo>
                      <a:cubicBezTo>
                        <a:pt x="1" y="689"/>
                        <a:pt x="183" y="1119"/>
                        <a:pt x="496" y="1536"/>
                      </a:cubicBezTo>
                      <a:cubicBezTo>
                        <a:pt x="608" y="1688"/>
                        <a:pt x="771" y="1787"/>
                        <a:pt x="944" y="1787"/>
                      </a:cubicBezTo>
                      <a:cubicBezTo>
                        <a:pt x="1024" y="1787"/>
                        <a:pt x="1107" y="1766"/>
                        <a:pt x="1187" y="1718"/>
                      </a:cubicBezTo>
                      <a:cubicBezTo>
                        <a:pt x="1448" y="1562"/>
                        <a:pt x="1546" y="1138"/>
                        <a:pt x="1291" y="923"/>
                      </a:cubicBezTo>
                      <a:cubicBezTo>
                        <a:pt x="992" y="695"/>
                        <a:pt x="731" y="421"/>
                        <a:pt x="509" y="109"/>
                      </a:cubicBezTo>
                      <a:cubicBezTo>
                        <a:pt x="463" y="41"/>
                        <a:pt x="373" y="1"/>
                        <a:pt x="288"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3109697" y="3774535"/>
                  <a:ext cx="33933" cy="37619"/>
                </a:xfrm>
                <a:custGeom>
                  <a:rect b="b" l="l" r="r" t="t"/>
                  <a:pathLst>
                    <a:path extrusionOk="0" h="1490" w="1344">
                      <a:moveTo>
                        <a:pt x="201" y="0"/>
                      </a:moveTo>
                      <a:cubicBezTo>
                        <a:pt x="86" y="0"/>
                        <a:pt x="0" y="123"/>
                        <a:pt x="21" y="242"/>
                      </a:cubicBezTo>
                      <a:cubicBezTo>
                        <a:pt x="27" y="288"/>
                        <a:pt x="1" y="392"/>
                        <a:pt x="1" y="464"/>
                      </a:cubicBezTo>
                      <a:cubicBezTo>
                        <a:pt x="14" y="588"/>
                        <a:pt x="40" y="705"/>
                        <a:pt x="86" y="822"/>
                      </a:cubicBezTo>
                      <a:cubicBezTo>
                        <a:pt x="125" y="933"/>
                        <a:pt x="177" y="1037"/>
                        <a:pt x="229" y="1135"/>
                      </a:cubicBezTo>
                      <a:cubicBezTo>
                        <a:pt x="366" y="1363"/>
                        <a:pt x="536" y="1455"/>
                        <a:pt x="790" y="1487"/>
                      </a:cubicBezTo>
                      <a:cubicBezTo>
                        <a:pt x="802" y="1488"/>
                        <a:pt x="813" y="1489"/>
                        <a:pt x="825" y="1489"/>
                      </a:cubicBezTo>
                      <a:cubicBezTo>
                        <a:pt x="996" y="1489"/>
                        <a:pt x="1167" y="1360"/>
                        <a:pt x="1246" y="1220"/>
                      </a:cubicBezTo>
                      <a:cubicBezTo>
                        <a:pt x="1344" y="1057"/>
                        <a:pt x="1344" y="855"/>
                        <a:pt x="1253" y="686"/>
                      </a:cubicBezTo>
                      <a:cubicBezTo>
                        <a:pt x="1187" y="562"/>
                        <a:pt x="1083" y="470"/>
                        <a:pt x="953" y="418"/>
                      </a:cubicBezTo>
                      <a:cubicBezTo>
                        <a:pt x="914" y="399"/>
                        <a:pt x="875" y="373"/>
                        <a:pt x="842" y="353"/>
                      </a:cubicBezTo>
                      <a:cubicBezTo>
                        <a:pt x="842" y="353"/>
                        <a:pt x="769" y="301"/>
                        <a:pt x="770" y="301"/>
                      </a:cubicBezTo>
                      <a:lnTo>
                        <a:pt x="770" y="301"/>
                      </a:lnTo>
                      <a:cubicBezTo>
                        <a:pt x="770" y="301"/>
                        <a:pt x="776" y="304"/>
                        <a:pt x="790" y="314"/>
                      </a:cubicBezTo>
                      <a:cubicBezTo>
                        <a:pt x="705" y="242"/>
                        <a:pt x="614" y="184"/>
                        <a:pt x="523" y="125"/>
                      </a:cubicBezTo>
                      <a:cubicBezTo>
                        <a:pt x="444" y="86"/>
                        <a:pt x="360" y="73"/>
                        <a:pt x="295" y="27"/>
                      </a:cubicBezTo>
                      <a:cubicBezTo>
                        <a:pt x="262" y="8"/>
                        <a:pt x="231" y="0"/>
                        <a:pt x="20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3177688" y="3800363"/>
                  <a:ext cx="78823" cy="63775"/>
                </a:xfrm>
                <a:custGeom>
                  <a:rect b="b" l="l" r="r" t="t"/>
                  <a:pathLst>
                    <a:path extrusionOk="0" h="2526" w="3122">
                      <a:moveTo>
                        <a:pt x="1559" y="0"/>
                      </a:moveTo>
                      <a:cubicBezTo>
                        <a:pt x="1157" y="0"/>
                        <a:pt x="761" y="81"/>
                        <a:pt x="385" y="269"/>
                      </a:cubicBezTo>
                      <a:cubicBezTo>
                        <a:pt x="72" y="432"/>
                        <a:pt x="0" y="764"/>
                        <a:pt x="91" y="1057"/>
                      </a:cubicBezTo>
                      <a:cubicBezTo>
                        <a:pt x="169" y="1742"/>
                        <a:pt x="587" y="2380"/>
                        <a:pt x="1317" y="2504"/>
                      </a:cubicBezTo>
                      <a:cubicBezTo>
                        <a:pt x="1402" y="2519"/>
                        <a:pt x="1484" y="2526"/>
                        <a:pt x="1563" y="2526"/>
                      </a:cubicBezTo>
                      <a:cubicBezTo>
                        <a:pt x="2403" y="2526"/>
                        <a:pt x="2895" y="1739"/>
                        <a:pt x="3050" y="953"/>
                      </a:cubicBezTo>
                      <a:cubicBezTo>
                        <a:pt x="3122" y="608"/>
                        <a:pt x="2959" y="269"/>
                        <a:pt x="2607" y="164"/>
                      </a:cubicBezTo>
                      <a:cubicBezTo>
                        <a:pt x="2261" y="61"/>
                        <a:pt x="1908" y="0"/>
                        <a:pt x="155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3111843" y="3828792"/>
                  <a:ext cx="48500" cy="114649"/>
                </a:xfrm>
                <a:custGeom>
                  <a:rect b="b" l="l" r="r" t="t"/>
                  <a:pathLst>
                    <a:path extrusionOk="0" h="4541" w="1921">
                      <a:moveTo>
                        <a:pt x="1024" y="1"/>
                      </a:moveTo>
                      <a:cubicBezTo>
                        <a:pt x="744" y="1"/>
                        <a:pt x="470" y="146"/>
                        <a:pt x="379" y="492"/>
                      </a:cubicBezTo>
                      <a:cubicBezTo>
                        <a:pt x="40" y="1737"/>
                        <a:pt x="1" y="3236"/>
                        <a:pt x="496" y="4448"/>
                      </a:cubicBezTo>
                      <a:cubicBezTo>
                        <a:pt x="516" y="4510"/>
                        <a:pt x="570" y="4541"/>
                        <a:pt x="623" y="4541"/>
                      </a:cubicBezTo>
                      <a:cubicBezTo>
                        <a:pt x="677" y="4541"/>
                        <a:pt x="731" y="4510"/>
                        <a:pt x="751" y="4448"/>
                      </a:cubicBezTo>
                      <a:cubicBezTo>
                        <a:pt x="1220" y="3307"/>
                        <a:pt x="1265" y="2023"/>
                        <a:pt x="1722" y="863"/>
                      </a:cubicBezTo>
                      <a:cubicBezTo>
                        <a:pt x="1921" y="358"/>
                        <a:pt x="1464" y="1"/>
                        <a:pt x="102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3106414" y="3951495"/>
                  <a:ext cx="48526" cy="129141"/>
                </a:xfrm>
                <a:custGeom>
                  <a:rect b="b" l="l" r="r" t="t"/>
                  <a:pathLst>
                    <a:path extrusionOk="0" h="5115" w="1922">
                      <a:moveTo>
                        <a:pt x="1324" y="0"/>
                      </a:moveTo>
                      <a:cubicBezTo>
                        <a:pt x="1159" y="0"/>
                        <a:pt x="988" y="76"/>
                        <a:pt x="868" y="246"/>
                      </a:cubicBezTo>
                      <a:cubicBezTo>
                        <a:pt x="27" y="1439"/>
                        <a:pt x="1" y="3733"/>
                        <a:pt x="803" y="4952"/>
                      </a:cubicBezTo>
                      <a:cubicBezTo>
                        <a:pt x="872" y="5058"/>
                        <a:pt x="999" y="5114"/>
                        <a:pt x="1121" y="5114"/>
                      </a:cubicBezTo>
                      <a:cubicBezTo>
                        <a:pt x="1262" y="5114"/>
                        <a:pt x="1397" y="5038"/>
                        <a:pt x="1428" y="4874"/>
                      </a:cubicBezTo>
                      <a:cubicBezTo>
                        <a:pt x="1546" y="4222"/>
                        <a:pt x="1428" y="3570"/>
                        <a:pt x="1409" y="2912"/>
                      </a:cubicBezTo>
                      <a:cubicBezTo>
                        <a:pt x="1389" y="2104"/>
                        <a:pt x="1669" y="1419"/>
                        <a:pt x="1832" y="657"/>
                      </a:cubicBezTo>
                      <a:cubicBezTo>
                        <a:pt x="1921" y="262"/>
                        <a:pt x="1632" y="0"/>
                        <a:pt x="132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3155344" y="3867471"/>
                  <a:ext cx="47869" cy="172491"/>
                </a:xfrm>
                <a:custGeom>
                  <a:rect b="b" l="l" r="r" t="t"/>
                  <a:pathLst>
                    <a:path extrusionOk="0" h="6832" w="1896">
                      <a:moveTo>
                        <a:pt x="944" y="1"/>
                      </a:moveTo>
                      <a:cubicBezTo>
                        <a:pt x="580" y="1"/>
                        <a:pt x="217" y="240"/>
                        <a:pt x="201" y="720"/>
                      </a:cubicBezTo>
                      <a:cubicBezTo>
                        <a:pt x="149" y="2655"/>
                        <a:pt x="214" y="4545"/>
                        <a:pt x="18" y="6481"/>
                      </a:cubicBezTo>
                      <a:cubicBezTo>
                        <a:pt x="0" y="6682"/>
                        <a:pt x="200" y="6831"/>
                        <a:pt x="387" y="6831"/>
                      </a:cubicBezTo>
                      <a:cubicBezTo>
                        <a:pt x="472" y="6831"/>
                        <a:pt x="554" y="6800"/>
                        <a:pt x="611" y="6729"/>
                      </a:cubicBezTo>
                      <a:cubicBezTo>
                        <a:pt x="1895" y="5132"/>
                        <a:pt x="1752" y="2649"/>
                        <a:pt x="1687" y="720"/>
                      </a:cubicBezTo>
                      <a:cubicBezTo>
                        <a:pt x="1670" y="240"/>
                        <a:pt x="1307" y="1"/>
                        <a:pt x="94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a:off x="3386283" y="3720783"/>
                  <a:ext cx="68698" cy="119926"/>
                </a:xfrm>
                <a:custGeom>
                  <a:rect b="b" l="l" r="r" t="t"/>
                  <a:pathLst>
                    <a:path extrusionOk="0" h="4750" w="2721">
                      <a:moveTo>
                        <a:pt x="445" y="0"/>
                      </a:moveTo>
                      <a:cubicBezTo>
                        <a:pt x="155" y="0"/>
                        <a:pt x="1" y="397"/>
                        <a:pt x="204" y="618"/>
                      </a:cubicBezTo>
                      <a:cubicBezTo>
                        <a:pt x="850" y="1302"/>
                        <a:pt x="1345" y="1817"/>
                        <a:pt x="1690" y="2723"/>
                      </a:cubicBezTo>
                      <a:cubicBezTo>
                        <a:pt x="1958" y="3408"/>
                        <a:pt x="2186" y="4085"/>
                        <a:pt x="2538" y="4724"/>
                      </a:cubicBezTo>
                      <a:cubicBezTo>
                        <a:pt x="2550" y="4742"/>
                        <a:pt x="2569" y="4750"/>
                        <a:pt x="2587" y="4750"/>
                      </a:cubicBezTo>
                      <a:cubicBezTo>
                        <a:pt x="2615" y="4750"/>
                        <a:pt x="2642" y="4730"/>
                        <a:pt x="2642" y="4698"/>
                      </a:cubicBezTo>
                      <a:cubicBezTo>
                        <a:pt x="2720" y="3160"/>
                        <a:pt x="2270" y="592"/>
                        <a:pt x="556" y="19"/>
                      </a:cubicBezTo>
                      <a:cubicBezTo>
                        <a:pt x="518" y="6"/>
                        <a:pt x="480" y="0"/>
                        <a:pt x="44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3391585" y="3763148"/>
                  <a:ext cx="39487" cy="65845"/>
                </a:xfrm>
                <a:custGeom>
                  <a:rect b="b" l="l" r="r" t="t"/>
                  <a:pathLst>
                    <a:path extrusionOk="0" h="2608" w="1564">
                      <a:moveTo>
                        <a:pt x="259" y="0"/>
                      </a:moveTo>
                      <a:cubicBezTo>
                        <a:pt x="151" y="0"/>
                        <a:pt x="56" y="113"/>
                        <a:pt x="46" y="218"/>
                      </a:cubicBezTo>
                      <a:cubicBezTo>
                        <a:pt x="1" y="674"/>
                        <a:pt x="229" y="1137"/>
                        <a:pt x="418" y="1541"/>
                      </a:cubicBezTo>
                      <a:cubicBezTo>
                        <a:pt x="607" y="1958"/>
                        <a:pt x="900" y="2316"/>
                        <a:pt x="1265" y="2577"/>
                      </a:cubicBezTo>
                      <a:cubicBezTo>
                        <a:pt x="1294" y="2598"/>
                        <a:pt x="1324" y="2607"/>
                        <a:pt x="1354" y="2607"/>
                      </a:cubicBezTo>
                      <a:cubicBezTo>
                        <a:pt x="1462" y="2607"/>
                        <a:pt x="1563" y="2487"/>
                        <a:pt x="1533" y="2375"/>
                      </a:cubicBezTo>
                      <a:cubicBezTo>
                        <a:pt x="1376" y="1919"/>
                        <a:pt x="1200" y="1462"/>
                        <a:pt x="998" y="1026"/>
                      </a:cubicBezTo>
                      <a:cubicBezTo>
                        <a:pt x="842" y="654"/>
                        <a:pt x="685" y="283"/>
                        <a:pt x="359" y="35"/>
                      </a:cubicBezTo>
                      <a:cubicBezTo>
                        <a:pt x="326" y="11"/>
                        <a:pt x="292" y="0"/>
                        <a:pt x="25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3350457" y="3580558"/>
                  <a:ext cx="58599" cy="110609"/>
                </a:xfrm>
                <a:custGeom>
                  <a:rect b="b" l="l" r="r" t="t"/>
                  <a:pathLst>
                    <a:path extrusionOk="0" h="4381" w="2321">
                      <a:moveTo>
                        <a:pt x="993" y="0"/>
                      </a:moveTo>
                      <a:cubicBezTo>
                        <a:pt x="958" y="0"/>
                        <a:pt x="923" y="2"/>
                        <a:pt x="887" y="7"/>
                      </a:cubicBezTo>
                      <a:cubicBezTo>
                        <a:pt x="437" y="52"/>
                        <a:pt x="0" y="502"/>
                        <a:pt x="98" y="978"/>
                      </a:cubicBezTo>
                      <a:cubicBezTo>
                        <a:pt x="320" y="2073"/>
                        <a:pt x="489" y="3454"/>
                        <a:pt x="1343" y="4249"/>
                      </a:cubicBezTo>
                      <a:cubicBezTo>
                        <a:pt x="1437" y="4339"/>
                        <a:pt x="1565" y="4380"/>
                        <a:pt x="1695" y="4380"/>
                      </a:cubicBezTo>
                      <a:cubicBezTo>
                        <a:pt x="1972" y="4380"/>
                        <a:pt x="2262" y="4196"/>
                        <a:pt x="2275" y="3904"/>
                      </a:cubicBezTo>
                      <a:cubicBezTo>
                        <a:pt x="2321" y="2900"/>
                        <a:pt x="2080" y="1766"/>
                        <a:pt x="1865" y="789"/>
                      </a:cubicBezTo>
                      <a:cubicBezTo>
                        <a:pt x="1761" y="352"/>
                        <a:pt x="1450" y="0"/>
                        <a:pt x="99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3289913" y="3480452"/>
                  <a:ext cx="76500" cy="82433"/>
                </a:xfrm>
                <a:custGeom>
                  <a:rect b="b" l="l" r="r" t="t"/>
                  <a:pathLst>
                    <a:path extrusionOk="0" h="3265" w="3030">
                      <a:moveTo>
                        <a:pt x="996" y="0"/>
                      </a:moveTo>
                      <a:cubicBezTo>
                        <a:pt x="722" y="0"/>
                        <a:pt x="458" y="94"/>
                        <a:pt x="241" y="322"/>
                      </a:cubicBezTo>
                      <a:cubicBezTo>
                        <a:pt x="0" y="576"/>
                        <a:pt x="52" y="987"/>
                        <a:pt x="352" y="1169"/>
                      </a:cubicBezTo>
                      <a:cubicBezTo>
                        <a:pt x="678" y="1358"/>
                        <a:pt x="1004" y="1260"/>
                        <a:pt x="1330" y="1391"/>
                      </a:cubicBezTo>
                      <a:cubicBezTo>
                        <a:pt x="1525" y="1482"/>
                        <a:pt x="1701" y="1619"/>
                        <a:pt x="1831" y="1795"/>
                      </a:cubicBezTo>
                      <a:cubicBezTo>
                        <a:pt x="2007" y="2016"/>
                        <a:pt x="2190" y="2186"/>
                        <a:pt x="2320" y="2440"/>
                      </a:cubicBezTo>
                      <a:cubicBezTo>
                        <a:pt x="2438" y="2688"/>
                        <a:pt x="2548" y="2929"/>
                        <a:pt x="2672" y="3176"/>
                      </a:cubicBezTo>
                      <a:cubicBezTo>
                        <a:pt x="2705" y="3237"/>
                        <a:pt x="2767" y="3264"/>
                        <a:pt x="2829" y="3264"/>
                      </a:cubicBezTo>
                      <a:cubicBezTo>
                        <a:pt x="2929" y="3264"/>
                        <a:pt x="3030" y="3195"/>
                        <a:pt x="3018" y="3079"/>
                      </a:cubicBezTo>
                      <a:cubicBezTo>
                        <a:pt x="2985" y="2714"/>
                        <a:pt x="2920" y="2349"/>
                        <a:pt x="2842" y="1990"/>
                      </a:cubicBezTo>
                      <a:cubicBezTo>
                        <a:pt x="2744" y="1599"/>
                        <a:pt x="2757" y="1260"/>
                        <a:pt x="2516" y="895"/>
                      </a:cubicBezTo>
                      <a:cubicBezTo>
                        <a:pt x="2213" y="433"/>
                        <a:pt x="1583" y="0"/>
                        <a:pt x="996"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3208515" y="3517843"/>
                  <a:ext cx="116467" cy="99551"/>
                </a:xfrm>
                <a:custGeom>
                  <a:rect b="b" l="l" r="r" t="t"/>
                  <a:pathLst>
                    <a:path extrusionOk="0" h="3943" w="4613">
                      <a:moveTo>
                        <a:pt x="2163" y="0"/>
                      </a:moveTo>
                      <a:cubicBezTo>
                        <a:pt x="732" y="0"/>
                        <a:pt x="1" y="2470"/>
                        <a:pt x="1132" y="3494"/>
                      </a:cubicBezTo>
                      <a:cubicBezTo>
                        <a:pt x="1478" y="3806"/>
                        <a:pt x="1883" y="3943"/>
                        <a:pt x="2287" y="3943"/>
                      </a:cubicBezTo>
                      <a:cubicBezTo>
                        <a:pt x="3085" y="3943"/>
                        <a:pt x="3882" y="3408"/>
                        <a:pt x="4228" y="2621"/>
                      </a:cubicBezTo>
                      <a:cubicBezTo>
                        <a:pt x="4469" y="2060"/>
                        <a:pt x="4612" y="1435"/>
                        <a:pt x="4234" y="887"/>
                      </a:cubicBezTo>
                      <a:cubicBezTo>
                        <a:pt x="4052" y="620"/>
                        <a:pt x="3165" y="92"/>
                        <a:pt x="2299" y="7"/>
                      </a:cubicBezTo>
                      <a:cubicBezTo>
                        <a:pt x="2253" y="2"/>
                        <a:pt x="2207" y="0"/>
                        <a:pt x="216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3232576" y="3474090"/>
                  <a:ext cx="36255" cy="28504"/>
                </a:xfrm>
                <a:custGeom>
                  <a:rect b="b" l="l" r="r" t="t"/>
                  <a:pathLst>
                    <a:path extrusionOk="0" h="1129" w="1436">
                      <a:moveTo>
                        <a:pt x="1019" y="0"/>
                      </a:moveTo>
                      <a:cubicBezTo>
                        <a:pt x="989" y="0"/>
                        <a:pt x="958" y="4"/>
                        <a:pt x="928" y="13"/>
                      </a:cubicBezTo>
                      <a:cubicBezTo>
                        <a:pt x="759" y="65"/>
                        <a:pt x="668" y="170"/>
                        <a:pt x="524" y="267"/>
                      </a:cubicBezTo>
                      <a:cubicBezTo>
                        <a:pt x="400" y="346"/>
                        <a:pt x="283" y="437"/>
                        <a:pt x="185" y="548"/>
                      </a:cubicBezTo>
                      <a:cubicBezTo>
                        <a:pt x="1" y="751"/>
                        <a:pt x="108" y="1128"/>
                        <a:pt x="410" y="1128"/>
                      </a:cubicBezTo>
                      <a:cubicBezTo>
                        <a:pt x="418" y="1128"/>
                        <a:pt x="425" y="1128"/>
                        <a:pt x="433" y="1128"/>
                      </a:cubicBezTo>
                      <a:cubicBezTo>
                        <a:pt x="687" y="1128"/>
                        <a:pt x="941" y="1108"/>
                        <a:pt x="1189" y="1076"/>
                      </a:cubicBezTo>
                      <a:cubicBezTo>
                        <a:pt x="1326" y="1043"/>
                        <a:pt x="1417" y="919"/>
                        <a:pt x="1417" y="782"/>
                      </a:cubicBezTo>
                      <a:cubicBezTo>
                        <a:pt x="1424" y="658"/>
                        <a:pt x="1411" y="541"/>
                        <a:pt x="1378" y="424"/>
                      </a:cubicBezTo>
                      <a:cubicBezTo>
                        <a:pt x="1435" y="207"/>
                        <a:pt x="1232" y="0"/>
                        <a:pt x="101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3213716" y="3433012"/>
                  <a:ext cx="38528" cy="58675"/>
                </a:xfrm>
                <a:custGeom>
                  <a:rect b="b" l="l" r="r" t="t"/>
                  <a:pathLst>
                    <a:path extrusionOk="0" h="2324" w="1526">
                      <a:moveTo>
                        <a:pt x="1265" y="1"/>
                      </a:moveTo>
                      <a:cubicBezTo>
                        <a:pt x="1253" y="1"/>
                        <a:pt x="1241" y="6"/>
                        <a:pt x="1232" y="17"/>
                      </a:cubicBezTo>
                      <a:cubicBezTo>
                        <a:pt x="1215" y="12"/>
                        <a:pt x="1198" y="10"/>
                        <a:pt x="1182" y="10"/>
                      </a:cubicBezTo>
                      <a:cubicBezTo>
                        <a:pt x="1156" y="10"/>
                        <a:pt x="1130" y="16"/>
                        <a:pt x="1102" y="24"/>
                      </a:cubicBezTo>
                      <a:cubicBezTo>
                        <a:pt x="209" y="278"/>
                        <a:pt x="0" y="1347"/>
                        <a:pt x="163" y="2142"/>
                      </a:cubicBezTo>
                      <a:cubicBezTo>
                        <a:pt x="188" y="2267"/>
                        <a:pt x="286" y="2324"/>
                        <a:pt x="390" y="2324"/>
                      </a:cubicBezTo>
                      <a:cubicBezTo>
                        <a:pt x="482" y="2324"/>
                        <a:pt x="578" y="2280"/>
                        <a:pt x="633" y="2201"/>
                      </a:cubicBezTo>
                      <a:cubicBezTo>
                        <a:pt x="978" y="1686"/>
                        <a:pt x="1271" y="1132"/>
                        <a:pt x="1317" y="526"/>
                      </a:cubicBezTo>
                      <a:cubicBezTo>
                        <a:pt x="1525" y="408"/>
                        <a:pt x="1467" y="128"/>
                        <a:pt x="1297" y="37"/>
                      </a:cubicBezTo>
                      <a:lnTo>
                        <a:pt x="1297" y="24"/>
                      </a:lnTo>
                      <a:cubicBezTo>
                        <a:pt x="1294" y="9"/>
                        <a:pt x="1280" y="1"/>
                        <a:pt x="126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3223740" y="3628907"/>
                  <a:ext cx="50621" cy="52212"/>
                </a:xfrm>
                <a:custGeom>
                  <a:rect b="b" l="l" r="r" t="t"/>
                  <a:pathLst>
                    <a:path extrusionOk="0" h="2068" w="2005">
                      <a:moveTo>
                        <a:pt x="544" y="1"/>
                      </a:moveTo>
                      <a:cubicBezTo>
                        <a:pt x="464" y="1"/>
                        <a:pt x="385" y="13"/>
                        <a:pt x="307" y="34"/>
                      </a:cubicBezTo>
                      <a:cubicBezTo>
                        <a:pt x="125" y="86"/>
                        <a:pt x="7" y="262"/>
                        <a:pt x="34" y="451"/>
                      </a:cubicBezTo>
                      <a:cubicBezTo>
                        <a:pt x="14" y="510"/>
                        <a:pt x="7" y="568"/>
                        <a:pt x="7" y="633"/>
                      </a:cubicBezTo>
                      <a:cubicBezTo>
                        <a:pt x="1" y="946"/>
                        <a:pt x="27" y="1311"/>
                        <a:pt x="216" y="1578"/>
                      </a:cubicBezTo>
                      <a:cubicBezTo>
                        <a:pt x="444" y="1891"/>
                        <a:pt x="757" y="1924"/>
                        <a:pt x="1128" y="2035"/>
                      </a:cubicBezTo>
                      <a:cubicBezTo>
                        <a:pt x="1202" y="2057"/>
                        <a:pt x="1275" y="2067"/>
                        <a:pt x="1345" y="2067"/>
                      </a:cubicBezTo>
                      <a:cubicBezTo>
                        <a:pt x="1712" y="2067"/>
                        <a:pt x="2005" y="1784"/>
                        <a:pt x="1885" y="1396"/>
                      </a:cubicBezTo>
                      <a:cubicBezTo>
                        <a:pt x="1754" y="985"/>
                        <a:pt x="1474" y="464"/>
                        <a:pt x="1083" y="190"/>
                      </a:cubicBezTo>
                      <a:cubicBezTo>
                        <a:pt x="992" y="99"/>
                        <a:pt x="874" y="47"/>
                        <a:pt x="744" y="27"/>
                      </a:cubicBezTo>
                      <a:cubicBezTo>
                        <a:pt x="678" y="9"/>
                        <a:pt x="611" y="1"/>
                        <a:pt x="54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3223740" y="3684098"/>
                  <a:ext cx="50621" cy="52288"/>
                </a:xfrm>
                <a:custGeom>
                  <a:rect b="b" l="l" r="r" t="t"/>
                  <a:pathLst>
                    <a:path extrusionOk="0" h="2071" w="2005">
                      <a:moveTo>
                        <a:pt x="536" y="1"/>
                      </a:moveTo>
                      <a:cubicBezTo>
                        <a:pt x="459" y="1"/>
                        <a:pt x="382" y="11"/>
                        <a:pt x="307" y="31"/>
                      </a:cubicBezTo>
                      <a:cubicBezTo>
                        <a:pt x="125" y="83"/>
                        <a:pt x="7" y="266"/>
                        <a:pt x="34" y="455"/>
                      </a:cubicBezTo>
                      <a:cubicBezTo>
                        <a:pt x="14" y="513"/>
                        <a:pt x="7" y="572"/>
                        <a:pt x="7" y="637"/>
                      </a:cubicBezTo>
                      <a:cubicBezTo>
                        <a:pt x="1" y="950"/>
                        <a:pt x="27" y="1322"/>
                        <a:pt x="216" y="1582"/>
                      </a:cubicBezTo>
                      <a:cubicBezTo>
                        <a:pt x="444" y="1895"/>
                        <a:pt x="757" y="1928"/>
                        <a:pt x="1128" y="2039"/>
                      </a:cubicBezTo>
                      <a:cubicBezTo>
                        <a:pt x="1202" y="2061"/>
                        <a:pt x="1275" y="2071"/>
                        <a:pt x="1345" y="2071"/>
                      </a:cubicBezTo>
                      <a:cubicBezTo>
                        <a:pt x="1712" y="2071"/>
                        <a:pt x="2005" y="1788"/>
                        <a:pt x="1885" y="1400"/>
                      </a:cubicBezTo>
                      <a:cubicBezTo>
                        <a:pt x="1754" y="989"/>
                        <a:pt x="1474" y="461"/>
                        <a:pt x="1083" y="188"/>
                      </a:cubicBezTo>
                      <a:cubicBezTo>
                        <a:pt x="992" y="103"/>
                        <a:pt x="874" y="44"/>
                        <a:pt x="744" y="25"/>
                      </a:cubicBezTo>
                      <a:cubicBezTo>
                        <a:pt x="676" y="9"/>
                        <a:pt x="606" y="1"/>
                        <a:pt x="53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3223740" y="3739491"/>
                  <a:ext cx="50621" cy="52187"/>
                </a:xfrm>
                <a:custGeom>
                  <a:rect b="b" l="l" r="r" t="t"/>
                  <a:pathLst>
                    <a:path extrusionOk="0" h="2067" w="2005">
                      <a:moveTo>
                        <a:pt x="544" y="1"/>
                      </a:moveTo>
                      <a:cubicBezTo>
                        <a:pt x="464" y="1"/>
                        <a:pt x="385" y="12"/>
                        <a:pt x="307" y="34"/>
                      </a:cubicBezTo>
                      <a:cubicBezTo>
                        <a:pt x="125" y="86"/>
                        <a:pt x="7" y="262"/>
                        <a:pt x="34" y="451"/>
                      </a:cubicBezTo>
                      <a:cubicBezTo>
                        <a:pt x="14" y="509"/>
                        <a:pt x="7" y="575"/>
                        <a:pt x="7" y="633"/>
                      </a:cubicBezTo>
                      <a:cubicBezTo>
                        <a:pt x="1" y="946"/>
                        <a:pt x="27" y="1318"/>
                        <a:pt x="216" y="1585"/>
                      </a:cubicBezTo>
                      <a:cubicBezTo>
                        <a:pt x="444" y="1898"/>
                        <a:pt x="757" y="1924"/>
                        <a:pt x="1128" y="2034"/>
                      </a:cubicBezTo>
                      <a:cubicBezTo>
                        <a:pt x="1202" y="2056"/>
                        <a:pt x="1275" y="2067"/>
                        <a:pt x="1345" y="2067"/>
                      </a:cubicBezTo>
                      <a:cubicBezTo>
                        <a:pt x="1712" y="2067"/>
                        <a:pt x="2005" y="1785"/>
                        <a:pt x="1885" y="1402"/>
                      </a:cubicBezTo>
                      <a:cubicBezTo>
                        <a:pt x="1754" y="985"/>
                        <a:pt x="1474" y="464"/>
                        <a:pt x="1083" y="190"/>
                      </a:cubicBezTo>
                      <a:cubicBezTo>
                        <a:pt x="992" y="99"/>
                        <a:pt x="874" y="47"/>
                        <a:pt x="744" y="27"/>
                      </a:cubicBezTo>
                      <a:cubicBezTo>
                        <a:pt x="678" y="9"/>
                        <a:pt x="611" y="1"/>
                        <a:pt x="54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3280016" y="3629437"/>
                  <a:ext cx="32923" cy="44511"/>
                </a:xfrm>
                <a:custGeom>
                  <a:rect b="b" l="l" r="r" t="t"/>
                  <a:pathLst>
                    <a:path extrusionOk="0" h="1763" w="1304">
                      <a:moveTo>
                        <a:pt x="827" y="1"/>
                      </a:moveTo>
                      <a:cubicBezTo>
                        <a:pt x="668" y="1"/>
                        <a:pt x="510" y="91"/>
                        <a:pt x="438" y="300"/>
                      </a:cubicBezTo>
                      <a:cubicBezTo>
                        <a:pt x="379" y="476"/>
                        <a:pt x="307" y="645"/>
                        <a:pt x="229" y="801"/>
                      </a:cubicBezTo>
                      <a:cubicBezTo>
                        <a:pt x="99" y="1056"/>
                        <a:pt x="1" y="1297"/>
                        <a:pt x="138" y="1557"/>
                      </a:cubicBezTo>
                      <a:cubicBezTo>
                        <a:pt x="217" y="1704"/>
                        <a:pt x="363" y="1763"/>
                        <a:pt x="513" y="1763"/>
                      </a:cubicBezTo>
                      <a:cubicBezTo>
                        <a:pt x="549" y="1763"/>
                        <a:pt x="585" y="1759"/>
                        <a:pt x="620" y="1753"/>
                      </a:cubicBezTo>
                      <a:cubicBezTo>
                        <a:pt x="1096" y="1668"/>
                        <a:pt x="1187" y="919"/>
                        <a:pt x="1252" y="528"/>
                      </a:cubicBezTo>
                      <a:cubicBezTo>
                        <a:pt x="1303" y="207"/>
                        <a:pt x="1065" y="1"/>
                        <a:pt x="82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3284460" y="3672282"/>
                  <a:ext cx="31787" cy="47667"/>
                </a:xfrm>
                <a:custGeom>
                  <a:rect b="b" l="l" r="r" t="t"/>
                  <a:pathLst>
                    <a:path extrusionOk="0" h="1888" w="1259">
                      <a:moveTo>
                        <a:pt x="986" y="0"/>
                      </a:moveTo>
                      <a:cubicBezTo>
                        <a:pt x="909" y="0"/>
                        <a:pt x="835" y="36"/>
                        <a:pt x="796" y="121"/>
                      </a:cubicBezTo>
                      <a:cubicBezTo>
                        <a:pt x="698" y="343"/>
                        <a:pt x="574" y="551"/>
                        <a:pt x="438" y="747"/>
                      </a:cubicBezTo>
                      <a:cubicBezTo>
                        <a:pt x="307" y="936"/>
                        <a:pt x="125" y="1086"/>
                        <a:pt x="73" y="1314"/>
                      </a:cubicBezTo>
                      <a:cubicBezTo>
                        <a:pt x="1" y="1607"/>
                        <a:pt x="233" y="1888"/>
                        <a:pt x="504" y="1888"/>
                      </a:cubicBezTo>
                      <a:cubicBezTo>
                        <a:pt x="576" y="1888"/>
                        <a:pt x="651" y="1868"/>
                        <a:pt x="724" y="1822"/>
                      </a:cubicBezTo>
                      <a:cubicBezTo>
                        <a:pt x="1207" y="1522"/>
                        <a:pt x="1259" y="760"/>
                        <a:pt x="1259" y="251"/>
                      </a:cubicBezTo>
                      <a:cubicBezTo>
                        <a:pt x="1259" y="104"/>
                        <a:pt x="1117" y="0"/>
                        <a:pt x="986"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3285141" y="3719823"/>
                  <a:ext cx="39007" cy="45143"/>
                </a:xfrm>
                <a:custGeom>
                  <a:rect b="b" l="l" r="r" t="t"/>
                  <a:pathLst>
                    <a:path extrusionOk="0" h="1788" w="1545">
                      <a:moveTo>
                        <a:pt x="1258" y="1"/>
                      </a:moveTo>
                      <a:cubicBezTo>
                        <a:pt x="1173" y="1"/>
                        <a:pt x="1083" y="41"/>
                        <a:pt x="1036" y="109"/>
                      </a:cubicBezTo>
                      <a:cubicBezTo>
                        <a:pt x="815" y="421"/>
                        <a:pt x="554" y="695"/>
                        <a:pt x="254" y="923"/>
                      </a:cubicBezTo>
                      <a:cubicBezTo>
                        <a:pt x="0" y="1138"/>
                        <a:pt x="98" y="1562"/>
                        <a:pt x="358" y="1718"/>
                      </a:cubicBezTo>
                      <a:cubicBezTo>
                        <a:pt x="439" y="1766"/>
                        <a:pt x="521" y="1787"/>
                        <a:pt x="601" y="1787"/>
                      </a:cubicBezTo>
                      <a:cubicBezTo>
                        <a:pt x="775" y="1787"/>
                        <a:pt x="938" y="1688"/>
                        <a:pt x="1049" y="1536"/>
                      </a:cubicBezTo>
                      <a:cubicBezTo>
                        <a:pt x="1362" y="1119"/>
                        <a:pt x="1545" y="689"/>
                        <a:pt x="1460" y="167"/>
                      </a:cubicBezTo>
                      <a:cubicBezTo>
                        <a:pt x="1443" y="51"/>
                        <a:pt x="1353" y="1"/>
                        <a:pt x="1258"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3287439" y="3774535"/>
                  <a:ext cx="34084" cy="37619"/>
                </a:xfrm>
                <a:custGeom>
                  <a:rect b="b" l="l" r="r" t="t"/>
                  <a:pathLst>
                    <a:path extrusionOk="0" h="1490" w="1350">
                      <a:moveTo>
                        <a:pt x="1147" y="0"/>
                      </a:moveTo>
                      <a:cubicBezTo>
                        <a:pt x="1118" y="0"/>
                        <a:pt x="1087" y="8"/>
                        <a:pt x="1056" y="27"/>
                      </a:cubicBezTo>
                      <a:cubicBezTo>
                        <a:pt x="991" y="73"/>
                        <a:pt x="900" y="86"/>
                        <a:pt x="828" y="125"/>
                      </a:cubicBezTo>
                      <a:cubicBezTo>
                        <a:pt x="733" y="182"/>
                        <a:pt x="651" y="239"/>
                        <a:pt x="569" y="308"/>
                      </a:cubicBezTo>
                      <a:lnTo>
                        <a:pt x="569" y="308"/>
                      </a:lnTo>
                      <a:cubicBezTo>
                        <a:pt x="550" y="322"/>
                        <a:pt x="509" y="353"/>
                        <a:pt x="509" y="353"/>
                      </a:cubicBezTo>
                      <a:cubicBezTo>
                        <a:pt x="470" y="373"/>
                        <a:pt x="430" y="399"/>
                        <a:pt x="391" y="418"/>
                      </a:cubicBezTo>
                      <a:cubicBezTo>
                        <a:pt x="261" y="470"/>
                        <a:pt x="157" y="562"/>
                        <a:pt x="98" y="686"/>
                      </a:cubicBezTo>
                      <a:cubicBezTo>
                        <a:pt x="0" y="855"/>
                        <a:pt x="7" y="1057"/>
                        <a:pt x="98" y="1220"/>
                      </a:cubicBezTo>
                      <a:cubicBezTo>
                        <a:pt x="177" y="1360"/>
                        <a:pt x="354" y="1489"/>
                        <a:pt x="520" y="1489"/>
                      </a:cubicBezTo>
                      <a:cubicBezTo>
                        <a:pt x="531" y="1489"/>
                        <a:pt x="543" y="1488"/>
                        <a:pt x="554" y="1487"/>
                      </a:cubicBezTo>
                      <a:cubicBezTo>
                        <a:pt x="808" y="1455"/>
                        <a:pt x="984" y="1363"/>
                        <a:pt x="1115" y="1135"/>
                      </a:cubicBezTo>
                      <a:cubicBezTo>
                        <a:pt x="1173" y="1037"/>
                        <a:pt x="1219" y="933"/>
                        <a:pt x="1258" y="822"/>
                      </a:cubicBezTo>
                      <a:cubicBezTo>
                        <a:pt x="1304" y="705"/>
                        <a:pt x="1336" y="588"/>
                        <a:pt x="1343" y="464"/>
                      </a:cubicBezTo>
                      <a:cubicBezTo>
                        <a:pt x="1349" y="392"/>
                        <a:pt x="1317" y="288"/>
                        <a:pt x="1330" y="242"/>
                      </a:cubicBezTo>
                      <a:cubicBezTo>
                        <a:pt x="1345" y="123"/>
                        <a:pt x="1258" y="0"/>
                        <a:pt x="114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3275169" y="3828792"/>
                  <a:ext cx="48500" cy="114649"/>
                </a:xfrm>
                <a:custGeom>
                  <a:rect b="b" l="l" r="r" t="t"/>
                  <a:pathLst>
                    <a:path extrusionOk="0" h="4541" w="1921">
                      <a:moveTo>
                        <a:pt x="894" y="1"/>
                      </a:moveTo>
                      <a:cubicBezTo>
                        <a:pt x="455" y="1"/>
                        <a:pt x="1" y="358"/>
                        <a:pt x="199" y="863"/>
                      </a:cubicBezTo>
                      <a:cubicBezTo>
                        <a:pt x="656" y="2023"/>
                        <a:pt x="695" y="3307"/>
                        <a:pt x="1171" y="4448"/>
                      </a:cubicBezTo>
                      <a:cubicBezTo>
                        <a:pt x="1187" y="4510"/>
                        <a:pt x="1239" y="4541"/>
                        <a:pt x="1292" y="4541"/>
                      </a:cubicBezTo>
                      <a:cubicBezTo>
                        <a:pt x="1345" y="4541"/>
                        <a:pt x="1399" y="4510"/>
                        <a:pt x="1418" y="4448"/>
                      </a:cubicBezTo>
                      <a:cubicBezTo>
                        <a:pt x="1920" y="3236"/>
                        <a:pt x="1881" y="1737"/>
                        <a:pt x="1542" y="492"/>
                      </a:cubicBezTo>
                      <a:cubicBezTo>
                        <a:pt x="1448" y="146"/>
                        <a:pt x="1174" y="1"/>
                        <a:pt x="89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3280723" y="3951495"/>
                  <a:ext cx="43602" cy="116214"/>
                </a:xfrm>
                <a:custGeom>
                  <a:rect b="b" l="l" r="r" t="t"/>
                  <a:pathLst>
                    <a:path extrusionOk="0" h="4603" w="1727">
                      <a:moveTo>
                        <a:pt x="537" y="0"/>
                      </a:moveTo>
                      <a:cubicBezTo>
                        <a:pt x="262" y="0"/>
                        <a:pt x="1" y="235"/>
                        <a:pt x="77" y="592"/>
                      </a:cubicBezTo>
                      <a:cubicBezTo>
                        <a:pt x="227" y="1282"/>
                        <a:pt x="481" y="1895"/>
                        <a:pt x="462" y="2619"/>
                      </a:cubicBezTo>
                      <a:cubicBezTo>
                        <a:pt x="442" y="3212"/>
                        <a:pt x="338" y="3798"/>
                        <a:pt x="442" y="4385"/>
                      </a:cubicBezTo>
                      <a:cubicBezTo>
                        <a:pt x="470" y="4534"/>
                        <a:pt x="591" y="4602"/>
                        <a:pt x="718" y="4602"/>
                      </a:cubicBezTo>
                      <a:cubicBezTo>
                        <a:pt x="829" y="4602"/>
                        <a:pt x="945" y="4551"/>
                        <a:pt x="1009" y="4457"/>
                      </a:cubicBezTo>
                      <a:cubicBezTo>
                        <a:pt x="1726" y="3362"/>
                        <a:pt x="1707" y="1296"/>
                        <a:pt x="944" y="220"/>
                      </a:cubicBezTo>
                      <a:cubicBezTo>
                        <a:pt x="837" y="68"/>
                        <a:pt x="685" y="0"/>
                        <a:pt x="53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3232298" y="3867471"/>
                  <a:ext cx="47718" cy="172163"/>
                </a:xfrm>
                <a:custGeom>
                  <a:rect b="b" l="l" r="r" t="t"/>
                  <a:pathLst>
                    <a:path extrusionOk="0" h="6819" w="1890">
                      <a:moveTo>
                        <a:pt x="952" y="1"/>
                      </a:moveTo>
                      <a:cubicBezTo>
                        <a:pt x="589" y="1"/>
                        <a:pt x="226" y="240"/>
                        <a:pt x="209" y="720"/>
                      </a:cubicBezTo>
                      <a:cubicBezTo>
                        <a:pt x="144" y="2642"/>
                        <a:pt x="1" y="5119"/>
                        <a:pt x="1278" y="6716"/>
                      </a:cubicBezTo>
                      <a:cubicBezTo>
                        <a:pt x="1336" y="6787"/>
                        <a:pt x="1418" y="6819"/>
                        <a:pt x="1504" y="6819"/>
                      </a:cubicBezTo>
                      <a:cubicBezTo>
                        <a:pt x="1690" y="6819"/>
                        <a:pt x="1889" y="6671"/>
                        <a:pt x="1871" y="6474"/>
                      </a:cubicBezTo>
                      <a:cubicBezTo>
                        <a:pt x="1682" y="4545"/>
                        <a:pt x="1748" y="2649"/>
                        <a:pt x="1689" y="720"/>
                      </a:cubicBezTo>
                      <a:cubicBezTo>
                        <a:pt x="1676" y="240"/>
                        <a:pt x="1314" y="1"/>
                        <a:pt x="95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3147063" y="4072304"/>
                  <a:ext cx="31307" cy="181782"/>
                </a:xfrm>
                <a:custGeom>
                  <a:rect b="b" l="l" r="r" t="t"/>
                  <a:pathLst>
                    <a:path extrusionOk="0" h="7200" w="1240">
                      <a:moveTo>
                        <a:pt x="599" y="0"/>
                      </a:moveTo>
                      <a:cubicBezTo>
                        <a:pt x="536" y="0"/>
                        <a:pt x="468" y="52"/>
                        <a:pt x="464" y="121"/>
                      </a:cubicBezTo>
                      <a:cubicBezTo>
                        <a:pt x="444" y="1184"/>
                        <a:pt x="457" y="2226"/>
                        <a:pt x="359" y="3276"/>
                      </a:cubicBezTo>
                      <a:cubicBezTo>
                        <a:pt x="261" y="4429"/>
                        <a:pt x="1" y="5596"/>
                        <a:pt x="33" y="6750"/>
                      </a:cubicBezTo>
                      <a:cubicBezTo>
                        <a:pt x="46" y="7054"/>
                        <a:pt x="255" y="7199"/>
                        <a:pt x="471" y="7199"/>
                      </a:cubicBezTo>
                      <a:cubicBezTo>
                        <a:pt x="696" y="7199"/>
                        <a:pt x="929" y="7044"/>
                        <a:pt x="965" y="6750"/>
                      </a:cubicBezTo>
                      <a:cubicBezTo>
                        <a:pt x="1109" y="5609"/>
                        <a:pt x="1148" y="4429"/>
                        <a:pt x="1193" y="3276"/>
                      </a:cubicBezTo>
                      <a:cubicBezTo>
                        <a:pt x="1239" y="2181"/>
                        <a:pt x="1161" y="1073"/>
                        <a:pt x="692" y="63"/>
                      </a:cubicBezTo>
                      <a:cubicBezTo>
                        <a:pt x="672" y="19"/>
                        <a:pt x="636" y="0"/>
                        <a:pt x="59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3113989" y="4102121"/>
                  <a:ext cx="40093" cy="120986"/>
                </a:xfrm>
                <a:custGeom>
                  <a:rect b="b" l="l" r="r" t="t"/>
                  <a:pathLst>
                    <a:path extrusionOk="0" h="4792" w="1588">
                      <a:moveTo>
                        <a:pt x="850" y="0"/>
                      </a:moveTo>
                      <a:cubicBezTo>
                        <a:pt x="683" y="0"/>
                        <a:pt x="514" y="82"/>
                        <a:pt x="398" y="276"/>
                      </a:cubicBezTo>
                      <a:cubicBezTo>
                        <a:pt x="1" y="941"/>
                        <a:pt x="27" y="1873"/>
                        <a:pt x="59" y="2616"/>
                      </a:cubicBezTo>
                      <a:cubicBezTo>
                        <a:pt x="85" y="3164"/>
                        <a:pt x="40" y="4376"/>
                        <a:pt x="509" y="4747"/>
                      </a:cubicBezTo>
                      <a:cubicBezTo>
                        <a:pt x="542" y="4777"/>
                        <a:pt x="582" y="4791"/>
                        <a:pt x="623" y="4791"/>
                      </a:cubicBezTo>
                      <a:cubicBezTo>
                        <a:pt x="664" y="4791"/>
                        <a:pt x="705" y="4777"/>
                        <a:pt x="737" y="4747"/>
                      </a:cubicBezTo>
                      <a:cubicBezTo>
                        <a:pt x="1154" y="4402"/>
                        <a:pt x="998" y="3574"/>
                        <a:pt x="998" y="3098"/>
                      </a:cubicBezTo>
                      <a:cubicBezTo>
                        <a:pt x="998" y="2297"/>
                        <a:pt x="991" y="1560"/>
                        <a:pt x="1363" y="837"/>
                      </a:cubicBezTo>
                      <a:cubicBezTo>
                        <a:pt x="1587" y="397"/>
                        <a:pt x="1221" y="0"/>
                        <a:pt x="85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3253052" y="4072304"/>
                  <a:ext cx="31282" cy="181782"/>
                </a:xfrm>
                <a:custGeom>
                  <a:rect b="b" l="l" r="r" t="t"/>
                  <a:pathLst>
                    <a:path extrusionOk="0" h="7200" w="1239">
                      <a:moveTo>
                        <a:pt x="642" y="0"/>
                      </a:moveTo>
                      <a:cubicBezTo>
                        <a:pt x="604" y="0"/>
                        <a:pt x="567" y="19"/>
                        <a:pt x="548" y="63"/>
                      </a:cubicBezTo>
                      <a:cubicBezTo>
                        <a:pt x="85" y="1073"/>
                        <a:pt x="0" y="2181"/>
                        <a:pt x="46" y="3276"/>
                      </a:cubicBezTo>
                      <a:cubicBezTo>
                        <a:pt x="91" y="4429"/>
                        <a:pt x="130" y="5609"/>
                        <a:pt x="274" y="6750"/>
                      </a:cubicBezTo>
                      <a:cubicBezTo>
                        <a:pt x="314" y="7044"/>
                        <a:pt x="549" y="7199"/>
                        <a:pt x="773" y="7199"/>
                      </a:cubicBezTo>
                      <a:cubicBezTo>
                        <a:pt x="990" y="7199"/>
                        <a:pt x="1196" y="7054"/>
                        <a:pt x="1206" y="6750"/>
                      </a:cubicBezTo>
                      <a:cubicBezTo>
                        <a:pt x="1238" y="5596"/>
                        <a:pt x="984" y="4429"/>
                        <a:pt x="880" y="3276"/>
                      </a:cubicBezTo>
                      <a:cubicBezTo>
                        <a:pt x="789" y="2226"/>
                        <a:pt x="795" y="1184"/>
                        <a:pt x="776" y="121"/>
                      </a:cubicBezTo>
                      <a:cubicBezTo>
                        <a:pt x="776" y="52"/>
                        <a:pt x="707" y="0"/>
                        <a:pt x="64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a:off x="3277491" y="4102121"/>
                  <a:ext cx="40068" cy="120986"/>
                </a:xfrm>
                <a:custGeom>
                  <a:rect b="b" l="l" r="r" t="t"/>
                  <a:pathLst>
                    <a:path extrusionOk="0" h="4792" w="1587">
                      <a:moveTo>
                        <a:pt x="737" y="0"/>
                      </a:moveTo>
                      <a:cubicBezTo>
                        <a:pt x="366" y="0"/>
                        <a:pt x="0" y="397"/>
                        <a:pt x="225" y="837"/>
                      </a:cubicBezTo>
                      <a:cubicBezTo>
                        <a:pt x="596" y="1560"/>
                        <a:pt x="590" y="2297"/>
                        <a:pt x="590" y="3098"/>
                      </a:cubicBezTo>
                      <a:cubicBezTo>
                        <a:pt x="590" y="3574"/>
                        <a:pt x="433" y="4402"/>
                        <a:pt x="844" y="4747"/>
                      </a:cubicBezTo>
                      <a:cubicBezTo>
                        <a:pt x="877" y="4777"/>
                        <a:pt x="917" y="4791"/>
                        <a:pt x="958" y="4791"/>
                      </a:cubicBezTo>
                      <a:cubicBezTo>
                        <a:pt x="999" y="4791"/>
                        <a:pt x="1039" y="4777"/>
                        <a:pt x="1072" y="4747"/>
                      </a:cubicBezTo>
                      <a:cubicBezTo>
                        <a:pt x="1541" y="4376"/>
                        <a:pt x="1496" y="3164"/>
                        <a:pt x="1522" y="2616"/>
                      </a:cubicBezTo>
                      <a:cubicBezTo>
                        <a:pt x="1554" y="1873"/>
                        <a:pt x="1587" y="941"/>
                        <a:pt x="1189" y="276"/>
                      </a:cubicBezTo>
                      <a:cubicBezTo>
                        <a:pt x="1074" y="82"/>
                        <a:pt x="905" y="0"/>
                        <a:pt x="73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p:nvPr/>
              </p:nvSpPr>
              <p:spPr>
                <a:xfrm>
                  <a:off x="3097199" y="3168065"/>
                  <a:ext cx="106494" cy="74859"/>
                </a:xfrm>
                <a:custGeom>
                  <a:rect b="b" l="l" r="r" t="t"/>
                  <a:pathLst>
                    <a:path extrusionOk="0" h="2965" w="4218">
                      <a:moveTo>
                        <a:pt x="2117" y="1"/>
                      </a:moveTo>
                      <a:cubicBezTo>
                        <a:pt x="1413" y="1"/>
                        <a:pt x="712" y="474"/>
                        <a:pt x="444" y="1107"/>
                      </a:cubicBezTo>
                      <a:cubicBezTo>
                        <a:pt x="236" y="1602"/>
                        <a:pt x="86" y="2117"/>
                        <a:pt x="1" y="2651"/>
                      </a:cubicBezTo>
                      <a:cubicBezTo>
                        <a:pt x="451" y="2188"/>
                        <a:pt x="1070" y="1921"/>
                        <a:pt x="1715" y="1921"/>
                      </a:cubicBezTo>
                      <a:cubicBezTo>
                        <a:pt x="2504" y="1928"/>
                        <a:pt x="3240" y="2312"/>
                        <a:pt x="3683" y="2964"/>
                      </a:cubicBezTo>
                      <a:cubicBezTo>
                        <a:pt x="3729" y="2847"/>
                        <a:pt x="3775" y="2729"/>
                        <a:pt x="3833" y="2619"/>
                      </a:cubicBezTo>
                      <a:cubicBezTo>
                        <a:pt x="4218" y="1830"/>
                        <a:pt x="3898" y="989"/>
                        <a:pt x="3305" y="422"/>
                      </a:cubicBezTo>
                      <a:cubicBezTo>
                        <a:pt x="3058" y="188"/>
                        <a:pt x="2738" y="96"/>
                        <a:pt x="2419" y="31"/>
                      </a:cubicBezTo>
                      <a:cubicBezTo>
                        <a:pt x="2319" y="11"/>
                        <a:pt x="2218" y="1"/>
                        <a:pt x="211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3104117" y="3314955"/>
                  <a:ext cx="103868" cy="80994"/>
                </a:xfrm>
                <a:custGeom>
                  <a:rect b="b" l="l" r="r" t="t"/>
                  <a:pathLst>
                    <a:path extrusionOk="0" h="3208" w="4114">
                      <a:moveTo>
                        <a:pt x="3312" y="1"/>
                      </a:moveTo>
                      <a:cubicBezTo>
                        <a:pt x="2855" y="574"/>
                        <a:pt x="2165" y="907"/>
                        <a:pt x="1435" y="913"/>
                      </a:cubicBezTo>
                      <a:cubicBezTo>
                        <a:pt x="920" y="907"/>
                        <a:pt x="411" y="737"/>
                        <a:pt x="1" y="424"/>
                      </a:cubicBezTo>
                      <a:lnTo>
                        <a:pt x="1" y="424"/>
                      </a:lnTo>
                      <a:cubicBezTo>
                        <a:pt x="397" y="1681"/>
                        <a:pt x="1622" y="3208"/>
                        <a:pt x="3011" y="3208"/>
                      </a:cubicBezTo>
                      <a:cubicBezTo>
                        <a:pt x="3085" y="3208"/>
                        <a:pt x="3159" y="3203"/>
                        <a:pt x="3233" y="3194"/>
                      </a:cubicBezTo>
                      <a:cubicBezTo>
                        <a:pt x="3690" y="3142"/>
                        <a:pt x="4113" y="2686"/>
                        <a:pt x="4015" y="2210"/>
                      </a:cubicBezTo>
                      <a:cubicBezTo>
                        <a:pt x="3853" y="1428"/>
                        <a:pt x="3488" y="763"/>
                        <a:pt x="331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3097199" y="3249967"/>
                  <a:ext cx="70617" cy="70441"/>
                </a:xfrm>
                <a:custGeom>
                  <a:rect b="b" l="l" r="r" t="t"/>
                  <a:pathLst>
                    <a:path extrusionOk="0" fill="none" h="2790" w="2797">
                      <a:moveTo>
                        <a:pt x="2797" y="1193"/>
                      </a:moveTo>
                      <a:cubicBezTo>
                        <a:pt x="2797" y="2255"/>
                        <a:pt x="1513" y="2790"/>
                        <a:pt x="757" y="2040"/>
                      </a:cubicBezTo>
                      <a:cubicBezTo>
                        <a:pt x="1" y="1291"/>
                        <a:pt x="535" y="0"/>
                        <a:pt x="1604" y="0"/>
                      </a:cubicBezTo>
                      <a:cubicBezTo>
                        <a:pt x="2256" y="0"/>
                        <a:pt x="2790" y="535"/>
                        <a:pt x="2797" y="1193"/>
                      </a:cubicBezTo>
                      <a:close/>
                    </a:path>
                  </a:pathLst>
                </a:custGeom>
                <a:noFill/>
                <a:ln cap="flat" cmpd="sng" w="10275">
                  <a:solidFill>
                    <a:srgbClr val="445D73"/>
                  </a:solidFill>
                  <a:prstDash val="solid"/>
                  <a:miter lim="65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
                <p:cNvSpPr/>
                <p:nvPr/>
              </p:nvSpPr>
              <p:spPr>
                <a:xfrm>
                  <a:off x="3227527" y="3168065"/>
                  <a:ext cx="106342" cy="74859"/>
                </a:xfrm>
                <a:custGeom>
                  <a:rect b="b" l="l" r="r" t="t"/>
                  <a:pathLst>
                    <a:path extrusionOk="0" h="2965" w="4212">
                      <a:moveTo>
                        <a:pt x="2102" y="1"/>
                      </a:moveTo>
                      <a:cubicBezTo>
                        <a:pt x="2001" y="1"/>
                        <a:pt x="1900" y="11"/>
                        <a:pt x="1800" y="31"/>
                      </a:cubicBezTo>
                      <a:cubicBezTo>
                        <a:pt x="1474" y="96"/>
                        <a:pt x="1154" y="188"/>
                        <a:pt x="913" y="422"/>
                      </a:cubicBezTo>
                      <a:cubicBezTo>
                        <a:pt x="320" y="989"/>
                        <a:pt x="1" y="1830"/>
                        <a:pt x="385" y="2619"/>
                      </a:cubicBezTo>
                      <a:cubicBezTo>
                        <a:pt x="438" y="2729"/>
                        <a:pt x="490" y="2847"/>
                        <a:pt x="529" y="2964"/>
                      </a:cubicBezTo>
                      <a:cubicBezTo>
                        <a:pt x="978" y="2312"/>
                        <a:pt x="1715" y="1928"/>
                        <a:pt x="2504" y="1921"/>
                      </a:cubicBezTo>
                      <a:cubicBezTo>
                        <a:pt x="3142" y="1921"/>
                        <a:pt x="3761" y="2188"/>
                        <a:pt x="4211" y="2651"/>
                      </a:cubicBezTo>
                      <a:cubicBezTo>
                        <a:pt x="4126" y="2117"/>
                        <a:pt x="3983" y="1602"/>
                        <a:pt x="3775" y="1107"/>
                      </a:cubicBezTo>
                      <a:cubicBezTo>
                        <a:pt x="3501" y="474"/>
                        <a:pt x="2804" y="1"/>
                        <a:pt x="210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3223083" y="3314955"/>
                  <a:ext cx="103868" cy="80994"/>
                </a:xfrm>
                <a:custGeom>
                  <a:rect b="b" l="l" r="r" t="t"/>
                  <a:pathLst>
                    <a:path extrusionOk="0" h="3208" w="4114">
                      <a:moveTo>
                        <a:pt x="809" y="1"/>
                      </a:moveTo>
                      <a:cubicBezTo>
                        <a:pt x="627" y="763"/>
                        <a:pt x="262" y="1428"/>
                        <a:pt x="99" y="2210"/>
                      </a:cubicBezTo>
                      <a:cubicBezTo>
                        <a:pt x="1" y="2686"/>
                        <a:pt x="425" y="3142"/>
                        <a:pt x="881" y="3194"/>
                      </a:cubicBezTo>
                      <a:cubicBezTo>
                        <a:pt x="955" y="3203"/>
                        <a:pt x="1030" y="3208"/>
                        <a:pt x="1103" y="3208"/>
                      </a:cubicBezTo>
                      <a:cubicBezTo>
                        <a:pt x="2493" y="3208"/>
                        <a:pt x="3717" y="1681"/>
                        <a:pt x="4113" y="424"/>
                      </a:cubicBezTo>
                      <a:lnTo>
                        <a:pt x="4113" y="424"/>
                      </a:lnTo>
                      <a:cubicBezTo>
                        <a:pt x="3703" y="737"/>
                        <a:pt x="3194" y="907"/>
                        <a:pt x="2680" y="913"/>
                      </a:cubicBezTo>
                      <a:cubicBezTo>
                        <a:pt x="1950" y="907"/>
                        <a:pt x="1259" y="574"/>
                        <a:pt x="80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3263252" y="3249967"/>
                  <a:ext cx="70617" cy="70441"/>
                </a:xfrm>
                <a:custGeom>
                  <a:rect b="b" l="l" r="r" t="t"/>
                  <a:pathLst>
                    <a:path extrusionOk="0" fill="none" h="2790" w="2797">
                      <a:moveTo>
                        <a:pt x="7" y="1193"/>
                      </a:moveTo>
                      <a:cubicBezTo>
                        <a:pt x="0" y="2255"/>
                        <a:pt x="1284" y="2790"/>
                        <a:pt x="2040" y="2040"/>
                      </a:cubicBezTo>
                      <a:cubicBezTo>
                        <a:pt x="2796" y="1291"/>
                        <a:pt x="2262" y="0"/>
                        <a:pt x="1199" y="0"/>
                      </a:cubicBezTo>
                      <a:cubicBezTo>
                        <a:pt x="541" y="0"/>
                        <a:pt x="7" y="535"/>
                        <a:pt x="7" y="1193"/>
                      </a:cubicBezTo>
                      <a:close/>
                    </a:path>
                  </a:pathLst>
                </a:custGeom>
                <a:noFill/>
                <a:ln cap="flat" cmpd="sng" w="10275">
                  <a:solidFill>
                    <a:srgbClr val="445D73"/>
                  </a:solidFill>
                  <a:prstDash val="solid"/>
                  <a:miter lim="65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pic>
        <p:nvPicPr>
          <p:cNvPr id="295" name="Google Shape;295;p27"/>
          <p:cNvPicPr preferRelativeResize="0"/>
          <p:nvPr/>
        </p:nvPicPr>
        <p:blipFill>
          <a:blip r:embed="rId3">
            <a:alphaModFix/>
          </a:blip>
          <a:stretch>
            <a:fillRect/>
          </a:stretch>
        </p:blipFill>
        <p:spPr>
          <a:xfrm>
            <a:off x="6777843" y="4367850"/>
            <a:ext cx="2312831" cy="667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8"/>
          <p:cNvSpPr/>
          <p:nvPr/>
        </p:nvSpPr>
        <p:spPr>
          <a:xfrm>
            <a:off x="713100" y="1154039"/>
            <a:ext cx="2460900" cy="34500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Requirement</a:t>
            </a:r>
            <a:endParaRPr/>
          </a:p>
        </p:txBody>
      </p:sp>
      <p:sp>
        <p:nvSpPr>
          <p:cNvPr id="302" name="Google Shape;302;p28"/>
          <p:cNvSpPr txBox="1"/>
          <p:nvPr>
            <p:ph idx="2" type="subTitle"/>
          </p:nvPr>
        </p:nvSpPr>
        <p:spPr>
          <a:xfrm>
            <a:off x="905625" y="1600731"/>
            <a:ext cx="2075700" cy="269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require hematological data consisting of textual attributes, without any personal information such as names, addresses, or any other identifying details.</a:t>
            </a:r>
            <a:endParaRPr/>
          </a:p>
        </p:txBody>
      </p:sp>
      <p:sp>
        <p:nvSpPr>
          <p:cNvPr id="303" name="Google Shape;303;p28"/>
          <p:cNvSpPr/>
          <p:nvPr/>
        </p:nvSpPr>
        <p:spPr>
          <a:xfrm>
            <a:off x="6173500" y="1224214"/>
            <a:ext cx="2460900" cy="34500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
          <p:cNvSpPr txBox="1"/>
          <p:nvPr>
            <p:ph idx="2" type="subTitle"/>
          </p:nvPr>
        </p:nvSpPr>
        <p:spPr>
          <a:xfrm>
            <a:off x="6366175" y="1600731"/>
            <a:ext cx="2075700" cy="269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If possible, this data </a:t>
            </a:r>
            <a:r>
              <a:rPr lang="en"/>
              <a:t>would ideally include the diagnosis made by the doctor (eg. Dengue Positive/Negative)</a:t>
            </a:r>
            <a:endParaRPr/>
          </a:p>
        </p:txBody>
      </p:sp>
      <p:sp>
        <p:nvSpPr>
          <p:cNvPr id="305" name="Google Shape;305;p28"/>
          <p:cNvSpPr/>
          <p:nvPr/>
        </p:nvSpPr>
        <p:spPr>
          <a:xfrm>
            <a:off x="3382825" y="1224214"/>
            <a:ext cx="2460900" cy="34500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txBox="1"/>
          <p:nvPr>
            <p:ph idx="2" type="subTitle"/>
          </p:nvPr>
        </p:nvSpPr>
        <p:spPr>
          <a:xfrm>
            <a:off x="3635900" y="1530556"/>
            <a:ext cx="2075700" cy="269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data can be disease-specific or cover multiple diseases, and will be used solely for the purpose of training the machine learning or artificial intelligence model to provide accurate disease predictions.</a:t>
            </a:r>
            <a:endParaRPr/>
          </a:p>
        </p:txBody>
      </p:sp>
      <p:pic>
        <p:nvPicPr>
          <p:cNvPr id="307" name="Google Shape;307;p28"/>
          <p:cNvPicPr preferRelativeResize="0"/>
          <p:nvPr/>
        </p:nvPicPr>
        <p:blipFill>
          <a:blip r:embed="rId3">
            <a:alphaModFix/>
          </a:blip>
          <a:stretch>
            <a:fillRect/>
          </a:stretch>
        </p:blipFill>
        <p:spPr>
          <a:xfrm>
            <a:off x="6777843" y="4367850"/>
            <a:ext cx="2312831" cy="667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11" name="Shape 311"/>
        <p:cNvGrpSpPr/>
        <p:nvPr/>
      </p:nvGrpSpPr>
      <p:grpSpPr>
        <a:xfrm>
          <a:off x="0" y="0"/>
          <a:ext cx="0" cy="0"/>
          <a:chOff x="0" y="0"/>
          <a:chExt cx="0" cy="0"/>
        </a:xfrm>
      </p:grpSpPr>
      <p:sp>
        <p:nvSpPr>
          <p:cNvPr id="312" name="Google Shape;312;p29"/>
          <p:cNvSpPr/>
          <p:nvPr/>
        </p:nvSpPr>
        <p:spPr>
          <a:xfrm>
            <a:off x="1101895" y="988362"/>
            <a:ext cx="6223500" cy="3496800"/>
          </a:xfrm>
          <a:prstGeom prst="roundRect">
            <a:avLst>
              <a:gd fmla="val 1184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
          <p:cNvSpPr txBox="1"/>
          <p:nvPr>
            <p:ph type="title"/>
          </p:nvPr>
        </p:nvSpPr>
        <p:spPr>
          <a:xfrm>
            <a:off x="1659375" y="1385700"/>
            <a:ext cx="5496300" cy="102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Data Handling and Confidentiality</a:t>
            </a:r>
            <a:endParaRPr sz="3100"/>
          </a:p>
        </p:txBody>
      </p:sp>
      <p:sp>
        <p:nvSpPr>
          <p:cNvPr id="314" name="Google Shape;314;p29"/>
          <p:cNvSpPr txBox="1"/>
          <p:nvPr>
            <p:ph idx="1" type="subTitle"/>
          </p:nvPr>
        </p:nvSpPr>
        <p:spPr>
          <a:xfrm>
            <a:off x="1659375" y="2557000"/>
            <a:ext cx="5269800" cy="9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We understand the importance of data privacy and confidentiality. Rest assured, we will handle the data obtained from clinics/hospitals with the utmost responsibility and ensure that it is stored securely. Personal information will not be used in the model training or for any other purpose. We will comply with all applicable data protection laws and regulations to ensure the data is used only for the intended purpose of improving healthcare outcomes.</a:t>
            </a:r>
            <a:endParaRPr sz="1300"/>
          </a:p>
        </p:txBody>
      </p:sp>
      <p:sp>
        <p:nvSpPr>
          <p:cNvPr id="315" name="Google Shape;315;p29"/>
          <p:cNvSpPr/>
          <p:nvPr/>
        </p:nvSpPr>
        <p:spPr>
          <a:xfrm>
            <a:off x="519500" y="397719"/>
            <a:ext cx="1215600" cy="11994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6" name="Google Shape;316;p29"/>
          <p:cNvPicPr preferRelativeResize="0"/>
          <p:nvPr/>
        </p:nvPicPr>
        <p:blipFill>
          <a:blip r:embed="rId3">
            <a:alphaModFix/>
          </a:blip>
          <a:stretch>
            <a:fillRect/>
          </a:stretch>
        </p:blipFill>
        <p:spPr>
          <a:xfrm>
            <a:off x="6777843" y="4367850"/>
            <a:ext cx="2312831" cy="667799"/>
          </a:xfrm>
          <a:prstGeom prst="rect">
            <a:avLst/>
          </a:prstGeom>
          <a:noFill/>
          <a:ln>
            <a:noFill/>
          </a:ln>
        </p:spPr>
      </p:pic>
      <p:grpSp>
        <p:nvGrpSpPr>
          <p:cNvPr id="317" name="Google Shape;317;p29"/>
          <p:cNvGrpSpPr/>
          <p:nvPr/>
        </p:nvGrpSpPr>
        <p:grpSpPr>
          <a:xfrm>
            <a:off x="818819" y="692570"/>
            <a:ext cx="616979" cy="609713"/>
            <a:chOff x="5775900" y="2308125"/>
            <a:chExt cx="295375" cy="295375"/>
          </a:xfrm>
        </p:grpSpPr>
        <p:sp>
          <p:nvSpPr>
            <p:cNvPr id="318" name="Google Shape;318;p29"/>
            <p:cNvSpPr/>
            <p:nvPr/>
          </p:nvSpPr>
          <p:spPr>
            <a:xfrm>
              <a:off x="5984625" y="2482975"/>
              <a:ext cx="18125" cy="18150"/>
            </a:xfrm>
            <a:custGeom>
              <a:rect b="b" l="l" r="r" t="t"/>
              <a:pathLst>
                <a:path extrusionOk="0" h="726" w="725">
                  <a:moveTo>
                    <a:pt x="378" y="0"/>
                  </a:moveTo>
                  <a:cubicBezTo>
                    <a:pt x="158" y="0"/>
                    <a:pt x="0" y="158"/>
                    <a:pt x="0" y="347"/>
                  </a:cubicBezTo>
                  <a:cubicBezTo>
                    <a:pt x="0" y="568"/>
                    <a:pt x="158" y="725"/>
                    <a:pt x="378" y="725"/>
                  </a:cubicBezTo>
                  <a:cubicBezTo>
                    <a:pt x="567" y="725"/>
                    <a:pt x="725" y="568"/>
                    <a:pt x="725" y="347"/>
                  </a:cubicBezTo>
                  <a:cubicBezTo>
                    <a:pt x="725" y="158"/>
                    <a:pt x="567" y="0"/>
                    <a:pt x="37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9"/>
            <p:cNvSpPr/>
            <p:nvPr/>
          </p:nvSpPr>
          <p:spPr>
            <a:xfrm>
              <a:off x="5775900" y="2308125"/>
              <a:ext cx="295375" cy="295375"/>
            </a:xfrm>
            <a:custGeom>
              <a:rect b="b" l="l" r="r" t="t"/>
              <a:pathLst>
                <a:path extrusionOk="0" h="11815" w="11815">
                  <a:moveTo>
                    <a:pt x="7845" y="725"/>
                  </a:moveTo>
                  <a:cubicBezTo>
                    <a:pt x="7719" y="914"/>
                    <a:pt x="7656" y="1166"/>
                    <a:pt x="7656" y="1450"/>
                  </a:cubicBezTo>
                  <a:cubicBezTo>
                    <a:pt x="7656" y="1670"/>
                    <a:pt x="7719" y="1922"/>
                    <a:pt x="7845" y="2143"/>
                  </a:cubicBezTo>
                  <a:lnTo>
                    <a:pt x="1387" y="2143"/>
                  </a:lnTo>
                  <a:cubicBezTo>
                    <a:pt x="1009" y="2143"/>
                    <a:pt x="694" y="1828"/>
                    <a:pt x="694" y="1450"/>
                  </a:cubicBezTo>
                  <a:cubicBezTo>
                    <a:pt x="694" y="1040"/>
                    <a:pt x="1009" y="725"/>
                    <a:pt x="1387" y="725"/>
                  </a:cubicBezTo>
                  <a:close/>
                  <a:moveTo>
                    <a:pt x="6112" y="6994"/>
                  </a:moveTo>
                  <a:cubicBezTo>
                    <a:pt x="5955" y="7183"/>
                    <a:pt x="5829" y="7436"/>
                    <a:pt x="5766" y="7719"/>
                  </a:cubicBezTo>
                  <a:lnTo>
                    <a:pt x="3466" y="7719"/>
                  </a:lnTo>
                  <a:lnTo>
                    <a:pt x="3466" y="6994"/>
                  </a:lnTo>
                  <a:close/>
                  <a:moveTo>
                    <a:pt x="694" y="2678"/>
                  </a:moveTo>
                  <a:cubicBezTo>
                    <a:pt x="883" y="2773"/>
                    <a:pt x="1103" y="2867"/>
                    <a:pt x="1387" y="2867"/>
                  </a:cubicBezTo>
                  <a:lnTo>
                    <a:pt x="1387" y="10460"/>
                  </a:lnTo>
                  <a:cubicBezTo>
                    <a:pt x="1009" y="10460"/>
                    <a:pt x="694" y="10145"/>
                    <a:pt x="694" y="9767"/>
                  </a:cubicBezTo>
                  <a:lnTo>
                    <a:pt x="694" y="2678"/>
                  </a:lnTo>
                  <a:close/>
                  <a:moveTo>
                    <a:pt x="8381" y="2836"/>
                  </a:moveTo>
                  <a:lnTo>
                    <a:pt x="8381" y="5608"/>
                  </a:lnTo>
                  <a:cubicBezTo>
                    <a:pt x="7814" y="5703"/>
                    <a:pt x="7247" y="5923"/>
                    <a:pt x="6774" y="6301"/>
                  </a:cubicBezTo>
                  <a:lnTo>
                    <a:pt x="3151" y="6301"/>
                  </a:lnTo>
                  <a:cubicBezTo>
                    <a:pt x="2962" y="6301"/>
                    <a:pt x="2804" y="6459"/>
                    <a:pt x="2804" y="6648"/>
                  </a:cubicBezTo>
                  <a:lnTo>
                    <a:pt x="2804" y="8034"/>
                  </a:lnTo>
                  <a:cubicBezTo>
                    <a:pt x="2804" y="8223"/>
                    <a:pt x="2962" y="8381"/>
                    <a:pt x="3151" y="8381"/>
                  </a:cubicBezTo>
                  <a:lnTo>
                    <a:pt x="5640" y="8381"/>
                  </a:lnTo>
                  <a:lnTo>
                    <a:pt x="5640" y="8727"/>
                  </a:lnTo>
                  <a:cubicBezTo>
                    <a:pt x="5640" y="9357"/>
                    <a:pt x="5829" y="9956"/>
                    <a:pt x="6144" y="10492"/>
                  </a:cubicBezTo>
                  <a:lnTo>
                    <a:pt x="2080" y="10492"/>
                  </a:lnTo>
                  <a:lnTo>
                    <a:pt x="2080" y="10460"/>
                  </a:lnTo>
                  <a:lnTo>
                    <a:pt x="2080" y="2836"/>
                  </a:lnTo>
                  <a:close/>
                  <a:moveTo>
                    <a:pt x="8727" y="6301"/>
                  </a:moveTo>
                  <a:cubicBezTo>
                    <a:pt x="10050" y="6301"/>
                    <a:pt x="11153" y="7404"/>
                    <a:pt x="11153" y="8727"/>
                  </a:cubicBezTo>
                  <a:cubicBezTo>
                    <a:pt x="11153" y="10082"/>
                    <a:pt x="10050" y="11216"/>
                    <a:pt x="8727" y="11216"/>
                  </a:cubicBezTo>
                  <a:cubicBezTo>
                    <a:pt x="7373" y="11216"/>
                    <a:pt x="6270" y="10113"/>
                    <a:pt x="6270" y="8727"/>
                  </a:cubicBezTo>
                  <a:cubicBezTo>
                    <a:pt x="6270" y="7373"/>
                    <a:pt x="7373" y="6301"/>
                    <a:pt x="8727" y="6301"/>
                  </a:cubicBezTo>
                  <a:close/>
                  <a:moveTo>
                    <a:pt x="1387" y="0"/>
                  </a:moveTo>
                  <a:cubicBezTo>
                    <a:pt x="630" y="0"/>
                    <a:pt x="0" y="630"/>
                    <a:pt x="0" y="1355"/>
                  </a:cubicBezTo>
                  <a:lnTo>
                    <a:pt x="0" y="9704"/>
                  </a:lnTo>
                  <a:cubicBezTo>
                    <a:pt x="0" y="10460"/>
                    <a:pt x="630" y="11090"/>
                    <a:pt x="1387" y="11090"/>
                  </a:cubicBezTo>
                  <a:lnTo>
                    <a:pt x="6742" y="11090"/>
                  </a:lnTo>
                  <a:cubicBezTo>
                    <a:pt x="7310" y="11563"/>
                    <a:pt x="8003" y="11815"/>
                    <a:pt x="8727" y="11815"/>
                  </a:cubicBezTo>
                  <a:cubicBezTo>
                    <a:pt x="10460" y="11815"/>
                    <a:pt x="11815" y="10334"/>
                    <a:pt x="11815" y="8664"/>
                  </a:cubicBezTo>
                  <a:cubicBezTo>
                    <a:pt x="11815" y="7120"/>
                    <a:pt x="10618" y="5829"/>
                    <a:pt x="9074" y="5608"/>
                  </a:cubicBezTo>
                  <a:lnTo>
                    <a:pt x="9074" y="2458"/>
                  </a:lnTo>
                  <a:cubicBezTo>
                    <a:pt x="9074" y="2269"/>
                    <a:pt x="9042" y="2143"/>
                    <a:pt x="8822" y="2080"/>
                  </a:cubicBezTo>
                  <a:cubicBezTo>
                    <a:pt x="8538" y="1985"/>
                    <a:pt x="8349" y="1733"/>
                    <a:pt x="8349" y="1418"/>
                  </a:cubicBezTo>
                  <a:cubicBezTo>
                    <a:pt x="8349" y="1135"/>
                    <a:pt x="8538" y="851"/>
                    <a:pt x="8822" y="725"/>
                  </a:cubicBezTo>
                  <a:cubicBezTo>
                    <a:pt x="8979" y="694"/>
                    <a:pt x="9074" y="536"/>
                    <a:pt x="9074" y="410"/>
                  </a:cubicBezTo>
                  <a:lnTo>
                    <a:pt x="9074" y="347"/>
                  </a:lnTo>
                  <a:cubicBezTo>
                    <a:pt x="9074" y="158"/>
                    <a:pt x="8916" y="0"/>
                    <a:pt x="872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
            <p:cNvSpPr/>
            <p:nvPr/>
          </p:nvSpPr>
          <p:spPr>
            <a:xfrm>
              <a:off x="5984625" y="2508975"/>
              <a:ext cx="18125" cy="61450"/>
            </a:xfrm>
            <a:custGeom>
              <a:rect b="b" l="l" r="r" t="t"/>
              <a:pathLst>
                <a:path extrusionOk="0" h="2458" w="725">
                  <a:moveTo>
                    <a:pt x="378" y="0"/>
                  </a:moveTo>
                  <a:cubicBezTo>
                    <a:pt x="158" y="0"/>
                    <a:pt x="0" y="158"/>
                    <a:pt x="0" y="347"/>
                  </a:cubicBezTo>
                  <a:lnTo>
                    <a:pt x="0" y="2111"/>
                  </a:lnTo>
                  <a:cubicBezTo>
                    <a:pt x="0" y="2300"/>
                    <a:pt x="158" y="2458"/>
                    <a:pt x="378" y="2458"/>
                  </a:cubicBezTo>
                  <a:cubicBezTo>
                    <a:pt x="567" y="2458"/>
                    <a:pt x="725" y="2300"/>
                    <a:pt x="725" y="2111"/>
                  </a:cubicBezTo>
                  <a:lnTo>
                    <a:pt x="725" y="347"/>
                  </a:lnTo>
                  <a:cubicBezTo>
                    <a:pt x="725" y="158"/>
                    <a:pt x="567" y="0"/>
                    <a:pt x="37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9"/>
            <p:cNvSpPr/>
            <p:nvPr/>
          </p:nvSpPr>
          <p:spPr>
            <a:xfrm>
              <a:off x="5845200" y="2395550"/>
              <a:ext cx="122900" cy="17350"/>
            </a:xfrm>
            <a:custGeom>
              <a:rect b="b" l="l" r="r" t="t"/>
              <a:pathLst>
                <a:path extrusionOk="0" h="694" w="4916">
                  <a:moveTo>
                    <a:pt x="347" y="0"/>
                  </a:moveTo>
                  <a:cubicBezTo>
                    <a:pt x="158" y="0"/>
                    <a:pt x="1" y="158"/>
                    <a:pt x="1" y="347"/>
                  </a:cubicBezTo>
                  <a:cubicBezTo>
                    <a:pt x="1" y="599"/>
                    <a:pt x="158" y="694"/>
                    <a:pt x="347" y="694"/>
                  </a:cubicBezTo>
                  <a:lnTo>
                    <a:pt x="4569" y="694"/>
                  </a:lnTo>
                  <a:cubicBezTo>
                    <a:pt x="4758" y="694"/>
                    <a:pt x="4916" y="536"/>
                    <a:pt x="4916" y="347"/>
                  </a:cubicBezTo>
                  <a:cubicBezTo>
                    <a:pt x="4916" y="158"/>
                    <a:pt x="4758" y="0"/>
                    <a:pt x="456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5845200" y="2431000"/>
              <a:ext cx="122900" cy="17350"/>
            </a:xfrm>
            <a:custGeom>
              <a:rect b="b" l="l" r="r" t="t"/>
              <a:pathLst>
                <a:path extrusionOk="0" h="694" w="4916">
                  <a:moveTo>
                    <a:pt x="347" y="0"/>
                  </a:moveTo>
                  <a:cubicBezTo>
                    <a:pt x="158" y="0"/>
                    <a:pt x="1" y="158"/>
                    <a:pt x="1" y="347"/>
                  </a:cubicBezTo>
                  <a:cubicBezTo>
                    <a:pt x="1" y="536"/>
                    <a:pt x="158" y="693"/>
                    <a:pt x="347" y="693"/>
                  </a:cubicBezTo>
                  <a:lnTo>
                    <a:pt x="4569" y="693"/>
                  </a:lnTo>
                  <a:cubicBezTo>
                    <a:pt x="4758" y="693"/>
                    <a:pt x="4916" y="536"/>
                    <a:pt x="4916" y="347"/>
                  </a:cubicBezTo>
                  <a:cubicBezTo>
                    <a:pt x="4916" y="158"/>
                    <a:pt x="4758" y="0"/>
                    <a:pt x="456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0"/>
          <p:cNvSpPr txBox="1"/>
          <p:nvPr>
            <p:ph type="title"/>
          </p:nvPr>
        </p:nvSpPr>
        <p:spPr>
          <a:xfrm>
            <a:off x="713100" y="3688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28" name="Google Shape;328;p30"/>
          <p:cNvSpPr/>
          <p:nvPr/>
        </p:nvSpPr>
        <p:spPr>
          <a:xfrm>
            <a:off x="713100" y="1412500"/>
            <a:ext cx="7084500" cy="3149700"/>
          </a:xfrm>
          <a:prstGeom prst="roundRect">
            <a:avLst>
              <a:gd fmla="val 8644" name="adj"/>
            </a:avLst>
          </a:prstGeom>
          <a:solidFill>
            <a:schemeClr val="accent2"/>
          </a:solidFill>
          <a:ln>
            <a:noFill/>
          </a:ln>
          <a:effectLst>
            <a:outerShdw blurRad="228600" rotWithShape="0" algn="bl" dir="5400000" dist="95250">
              <a:schemeClr val="accent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txBox="1"/>
          <p:nvPr>
            <p:ph idx="4" type="subTitle"/>
          </p:nvPr>
        </p:nvSpPr>
        <p:spPr>
          <a:xfrm>
            <a:off x="1168556" y="1631074"/>
            <a:ext cx="5663400" cy="2726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 conclusion, our project aims to develop an innovative application that utilizes advanced technologies like machine learning and artificial intelligence to analyze hematological data and provide personalized health recommendations.</a:t>
            </a:r>
            <a:endParaRPr/>
          </a:p>
          <a:p>
            <a:pPr indent="-317500" lvl="0" marL="457200" rtl="0" algn="l">
              <a:spcBef>
                <a:spcPts val="0"/>
              </a:spcBef>
              <a:spcAft>
                <a:spcPts val="0"/>
              </a:spcAft>
              <a:buSzPts val="1400"/>
              <a:buChar char="❏"/>
            </a:pPr>
            <a:r>
              <a:rPr lang="en"/>
              <a:t> With a highly skilled team and responsible data handling practices, we are confident in the success and impact of our project. </a:t>
            </a:r>
            <a:endParaRPr/>
          </a:p>
          <a:p>
            <a:pPr indent="-317500" lvl="0" marL="457200" rtl="0" algn="l">
              <a:spcBef>
                <a:spcPts val="0"/>
              </a:spcBef>
              <a:spcAft>
                <a:spcPts val="0"/>
              </a:spcAft>
              <a:buSzPts val="1400"/>
              <a:buChar char="❏"/>
            </a:pPr>
            <a:r>
              <a:rPr lang="en"/>
              <a:t>Thank you for considering our proposal, and we look forward to your support in bringing this project to fruition.</a:t>
            </a:r>
            <a:endParaRPr/>
          </a:p>
        </p:txBody>
      </p:sp>
      <p:pic>
        <p:nvPicPr>
          <p:cNvPr id="330" name="Google Shape;330;p30"/>
          <p:cNvPicPr preferRelativeResize="0"/>
          <p:nvPr/>
        </p:nvPicPr>
        <p:blipFill>
          <a:blip r:embed="rId3">
            <a:alphaModFix/>
          </a:blip>
          <a:stretch>
            <a:fillRect/>
          </a:stretch>
        </p:blipFill>
        <p:spPr>
          <a:xfrm>
            <a:off x="7107214" y="4462950"/>
            <a:ext cx="1983459"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edical Technology Advances by Slidesgo">
  <a:themeElements>
    <a:clrScheme name="Simple Light">
      <a:dk1>
        <a:srgbClr val="1F2B6C"/>
      </a:dk1>
      <a:lt1>
        <a:srgbClr val="FFFFFF"/>
      </a:lt1>
      <a:dk2>
        <a:srgbClr val="000000"/>
      </a:dk2>
      <a:lt2>
        <a:srgbClr val="EEEEEE"/>
      </a:lt2>
      <a:accent1>
        <a:srgbClr val="E7F7FF"/>
      </a:accent1>
      <a:accent2>
        <a:srgbClr val="159FED"/>
      </a:accent2>
      <a:accent3>
        <a:srgbClr val="73E1CD"/>
      </a:accent3>
      <a:accent4>
        <a:srgbClr val="8292E8"/>
      </a:accent4>
      <a:accent5>
        <a:srgbClr val="8292E8"/>
      </a:accent5>
      <a:accent6>
        <a:srgbClr val="1F2B6C"/>
      </a:accent6>
      <a:hlink>
        <a:srgbClr val="1F2B6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