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7" r:id="rId3"/>
    <p:sldId id="258" r:id="rId4"/>
    <p:sldId id="260" r:id="rId5"/>
    <p:sldId id="266" r:id="rId6"/>
    <p:sldId id="259" r:id="rId7"/>
    <p:sldId id="267" r:id="rId8"/>
    <p:sldId id="261" r:id="rId9"/>
    <p:sldId id="264" r:id="rId10"/>
  </p:sldIdLst>
  <p:sldSz cx="9144000" cy="6858000" type="screen4x3"/>
  <p:notesSz cx="6985000" cy="9271000"/>
  <p:embeddedFontLst>
    <p:embeddedFont>
      <p:font typeface="Garamond" panose="02020404030301010803" pitchFamily="18" charset="0"/>
      <p:regular r:id="rId12"/>
      <p:bold r:id="rId13"/>
      <p:italic r:id="rId14"/>
    </p:embeddedFont>
    <p:embeddedFont>
      <p:font typeface="Helvetica Neue"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000000"/>
          </p15:clr>
        </p15:guide>
        <p15:guide id="2" orient="horz" pos="2160">
          <p15:clr>
            <a:srgbClr val="000000"/>
          </p15:clr>
        </p15:guide>
        <p15:guide id="3" pos="2879">
          <p15:clr>
            <a:srgbClr val="000000"/>
          </p15:clr>
        </p15:guide>
      </p15:sldGuideLst>
    </p:ext>
    <p:ext uri="{2D200454-40CA-4A62-9FC3-DE9A4176ACB9}">
      <p15:notesGuideLst xmlns:p15="http://schemas.microsoft.com/office/powerpoint/2012/main">
        <p15:guide id="1" orient="horz" pos="1920">
          <p15:clr>
            <a:srgbClr val="000000"/>
          </p15:clr>
        </p15:guide>
        <p15:guide id="2" pos="25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624"/>
        <p:guide orient="horz" pos="2160"/>
        <p:guide pos="287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920"/>
        <p:guide pos="25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pti Yadav" userId="bfb0b1ab9be7af71" providerId="LiveId" clId="{11C433EF-B7FB-47C0-9803-6D5D8417C517}"/>
    <pc:docChg chg="undo redo custSel modSld">
      <pc:chgData name="Tripti Yadav" userId="bfb0b1ab9be7af71" providerId="LiveId" clId="{11C433EF-B7FB-47C0-9803-6D5D8417C517}" dt="2022-11-16T12:18:53.011" v="114" actId="20577"/>
      <pc:docMkLst>
        <pc:docMk/>
      </pc:docMkLst>
      <pc:sldChg chg="modSp mod">
        <pc:chgData name="Tripti Yadav" userId="bfb0b1ab9be7af71" providerId="LiveId" clId="{11C433EF-B7FB-47C0-9803-6D5D8417C517}" dt="2022-11-16T12:18:53.011" v="114" actId="20577"/>
        <pc:sldMkLst>
          <pc:docMk/>
          <pc:sldMk cId="0" sldId="256"/>
        </pc:sldMkLst>
        <pc:spChg chg="mod">
          <ac:chgData name="Tripti Yadav" userId="bfb0b1ab9be7af71" providerId="LiveId" clId="{11C433EF-B7FB-47C0-9803-6D5D8417C517}" dt="2022-11-16T12:18:53.011" v="114" actId="20577"/>
          <ac:spMkLst>
            <pc:docMk/>
            <pc:sldMk cId="0" sldId="256"/>
            <ac:spMk id="110" creationId="{00000000-0000-0000-0000-000000000000}"/>
          </ac:spMkLst>
        </pc:spChg>
      </pc:sldChg>
      <pc:sldChg chg="modSp mod">
        <pc:chgData name="Tripti Yadav" userId="bfb0b1ab9be7af71" providerId="LiveId" clId="{11C433EF-B7FB-47C0-9803-6D5D8417C517}" dt="2022-11-15T03:32:56.956" v="10" actId="20577"/>
        <pc:sldMkLst>
          <pc:docMk/>
          <pc:sldMk cId="0" sldId="257"/>
        </pc:sldMkLst>
        <pc:spChg chg="mod">
          <ac:chgData name="Tripti Yadav" userId="bfb0b1ab9be7af71" providerId="LiveId" clId="{11C433EF-B7FB-47C0-9803-6D5D8417C517}" dt="2022-11-15T03:32:56.956" v="10" actId="20577"/>
          <ac:spMkLst>
            <pc:docMk/>
            <pc:sldMk cId="0" sldId="257"/>
            <ac:spMk id="117" creationId="{00000000-0000-0000-0000-000000000000}"/>
          </ac:spMkLst>
        </pc:spChg>
      </pc:sldChg>
      <pc:sldChg chg="addSp modSp mod">
        <pc:chgData name="Tripti Yadav" userId="bfb0b1ab9be7af71" providerId="LiveId" clId="{11C433EF-B7FB-47C0-9803-6D5D8417C517}" dt="2022-11-16T12:03:04.107" v="110" actId="1038"/>
        <pc:sldMkLst>
          <pc:docMk/>
          <pc:sldMk cId="1050925606" sldId="267"/>
        </pc:sldMkLst>
        <pc:spChg chg="add mod">
          <ac:chgData name="Tripti Yadav" userId="bfb0b1ab9be7af71" providerId="LiveId" clId="{11C433EF-B7FB-47C0-9803-6D5D8417C517}" dt="2022-11-16T11:59:06.565" v="44" actId="20577"/>
          <ac:spMkLst>
            <pc:docMk/>
            <pc:sldMk cId="1050925606" sldId="267"/>
            <ac:spMk id="3" creationId="{356C733B-9C43-C004-41F1-4461129B975F}"/>
          </ac:spMkLst>
        </pc:spChg>
        <pc:spChg chg="add mod">
          <ac:chgData name="Tripti Yadav" userId="bfb0b1ab9be7af71" providerId="LiveId" clId="{11C433EF-B7FB-47C0-9803-6D5D8417C517}" dt="2022-11-16T12:02:48.628" v="102" actId="404"/>
          <ac:spMkLst>
            <pc:docMk/>
            <pc:sldMk cId="1050925606" sldId="267"/>
            <ac:spMk id="5" creationId="{D70D4231-E278-8008-9822-AAB5F9A3FF1E}"/>
          </ac:spMkLst>
        </pc:spChg>
        <pc:picChg chg="add mod">
          <ac:chgData name="Tripti Yadav" userId="bfb0b1ab9be7af71" providerId="LiveId" clId="{11C433EF-B7FB-47C0-9803-6D5D8417C517}" dt="2022-11-16T12:03:04.107" v="110" actId="1038"/>
          <ac:picMkLst>
            <pc:docMk/>
            <pc:sldMk cId="1050925606" sldId="267"/>
            <ac:picMk id="1026" creationId="{C9F88687-F3C1-A6E9-44D8-BD4102C95368}"/>
          </ac:picMkLst>
        </pc:picChg>
      </pc:sldChg>
    </pc:docChg>
  </pc:docChgLst>
  <pc:docChgLst>
    <pc:chgData name="Tripti Yadav" userId="bfb0b1ab9be7af71" providerId="LiveId" clId="{77038907-91D8-4475-85E3-8D5151590278}"/>
    <pc:docChg chg="modSld">
      <pc:chgData name="Tripti Yadav" userId="bfb0b1ab9be7af71" providerId="LiveId" clId="{77038907-91D8-4475-85E3-8D5151590278}" dt="2023-02-11T05:56:30.618" v="158" actId="20577"/>
      <pc:docMkLst>
        <pc:docMk/>
      </pc:docMkLst>
      <pc:sldChg chg="modSp mod">
        <pc:chgData name="Tripti Yadav" userId="bfb0b1ab9be7af71" providerId="LiveId" clId="{77038907-91D8-4475-85E3-8D5151590278}" dt="2023-02-11T05:56:30.618" v="158" actId="20577"/>
        <pc:sldMkLst>
          <pc:docMk/>
          <pc:sldMk cId="0" sldId="261"/>
        </pc:sldMkLst>
        <pc:spChg chg="mod">
          <ac:chgData name="Tripti Yadav" userId="bfb0b1ab9be7af71" providerId="LiveId" clId="{77038907-91D8-4475-85E3-8D5151590278}" dt="2023-02-11T05:56:30.618" v="158" actId="20577"/>
          <ac:spMkLst>
            <pc:docMk/>
            <pc:sldMk cId="0" sldId="261"/>
            <ac:spMk id="3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38200" y="249237"/>
            <a:ext cx="5418137" cy="4064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406400" y="4457700"/>
            <a:ext cx="6143625" cy="4330700"/>
          </a:xfrm>
          <a:prstGeom prst="rect">
            <a:avLst/>
          </a:prstGeom>
          <a:noFill/>
          <a:ln>
            <a:noFill/>
          </a:ln>
        </p:spPr>
        <p:txBody>
          <a:bodyPr spcFirstLastPara="1" wrap="square" lIns="96800" tIns="50775" rIns="96800" bIns="507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p:nvPr/>
        </p:nvSpPr>
        <p:spPr>
          <a:xfrm>
            <a:off x="6273800" y="8764587"/>
            <a:ext cx="450850" cy="2174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Trebuchet MS"/>
              <a:ea typeface="Trebuchet MS"/>
              <a:cs typeface="Trebuchet MS"/>
              <a:sym typeface="Trebuchet MS"/>
            </a:endParaRPr>
          </a:p>
        </p:txBody>
      </p:sp>
      <p:sp>
        <p:nvSpPr>
          <p:cNvPr id="6" name="Google Shape;6;n"/>
          <p:cNvSpPr txBox="1"/>
          <p:nvPr/>
        </p:nvSpPr>
        <p:spPr>
          <a:xfrm>
            <a:off x="57150" y="8945562"/>
            <a:ext cx="6837362" cy="346075"/>
          </a:xfrm>
          <a:prstGeom prst="rect">
            <a:avLst/>
          </a:prstGeom>
          <a:noFill/>
          <a:ln>
            <a:noFill/>
          </a:ln>
        </p:spPr>
        <p:txBody>
          <a:bodyPr spcFirstLastPara="1" wrap="square" lIns="96800" tIns="50775" rIns="96800" bIns="50775" anchor="t" anchorCtr="0">
            <a:noAutofit/>
          </a:bodyPr>
          <a:lstStyle/>
          <a:p>
            <a:pPr marL="0" marR="0" lvl="0" indent="0" algn="l" rtl="0">
              <a:lnSpc>
                <a:spcPct val="100000"/>
              </a:lnSpc>
              <a:spcBef>
                <a:spcPts val="0"/>
              </a:spcBef>
              <a:spcAft>
                <a:spcPts val="0"/>
              </a:spcAft>
              <a:buClr>
                <a:srgbClr val="000000"/>
              </a:buClr>
              <a:buSzPts val="800"/>
              <a:buFont typeface="Helvetica Neue"/>
              <a:buNone/>
            </a:pPr>
            <a:r>
              <a:rPr lang="en-US" sz="800" b="0" i="0" u="none">
                <a:solidFill>
                  <a:srgbClr val="000000"/>
                </a:solidFill>
                <a:latin typeface="Helvetica Neue"/>
                <a:ea typeface="Helvetica Neue"/>
                <a:cs typeface="Helvetica Neue"/>
                <a:sym typeface="Helvetica Neue"/>
              </a:rPr>
              <a:t>© 1999, Cisco Systems, Inc. </a:t>
            </a:r>
            <a:endParaRPr/>
          </a:p>
          <a:p>
            <a:pPr marL="0" marR="0" lvl="0" indent="0" algn="l" rtl="0">
              <a:lnSpc>
                <a:spcPct val="100000"/>
              </a:lnSpc>
              <a:spcBef>
                <a:spcPts val="0"/>
              </a:spcBef>
              <a:spcAft>
                <a:spcPts val="0"/>
              </a:spcAft>
              <a:buClr>
                <a:srgbClr val="000000"/>
              </a:buClr>
              <a:buSzPts val="800"/>
              <a:buFont typeface="Helvetica Neue"/>
              <a:buNone/>
            </a:pPr>
            <a:r>
              <a:rPr lang="en-US" sz="800" b="0" i="0" u="none">
                <a:solidFill>
                  <a:srgbClr val="000000"/>
                </a:solidFill>
                <a:latin typeface="Helvetica Neue"/>
                <a:ea typeface="Helvetica Neue"/>
                <a:cs typeface="Helvetica Neue"/>
                <a:sym typeface="Helvetica Neue"/>
              </a:rPr>
              <a:t>Presentation_ID.scr</a:t>
            </a:r>
            <a:endParaRPr/>
          </a:p>
        </p:txBody>
      </p:sp>
      <p:cxnSp>
        <p:nvCxnSpPr>
          <p:cNvPr id="7" name="Google Shape;7;n"/>
          <p:cNvCxnSpPr/>
          <p:nvPr/>
        </p:nvCxnSpPr>
        <p:spPr>
          <a:xfrm>
            <a:off x="153987" y="8959850"/>
            <a:ext cx="6675437" cy="0"/>
          </a:xfrm>
          <a:prstGeom prst="straightConnector1">
            <a:avLst/>
          </a:prstGeom>
          <a:noFill/>
          <a:ln w="12700" cap="flat" cmpd="sng">
            <a:solidFill>
              <a:srgbClr val="000000"/>
            </a:solidFill>
            <a:prstDash val="solid"/>
            <a:miter lim="800000"/>
            <a:headEnd type="none" w="med" len="med"/>
            <a:tailEnd type="none" w="med" len="med"/>
          </a:ln>
        </p:spPr>
      </p:cxnSp>
      <p:sp>
        <p:nvSpPr>
          <p:cNvPr id="8" name="Google Shape;8;n"/>
          <p:cNvSpPr txBox="1">
            <a:spLocks noGrp="1"/>
          </p:cNvSpPr>
          <p:nvPr>
            <p:ph type="sldNum" idx="12"/>
          </p:nvPr>
        </p:nvSpPr>
        <p:spPr>
          <a:xfrm>
            <a:off x="5949950" y="8837612"/>
            <a:ext cx="817562" cy="293687"/>
          </a:xfrm>
          <a:prstGeom prst="rect">
            <a:avLst/>
          </a:prstGeom>
          <a:noFill/>
          <a:ln>
            <a:noFill/>
          </a:ln>
        </p:spPr>
        <p:txBody>
          <a:bodyPr spcFirstLastPara="1" wrap="square" lIns="19025" tIns="0" rIns="19025" bIns="0" anchor="b" anchorCtr="0">
            <a:noAutofit/>
          </a:bodyPr>
          <a:lstStyle/>
          <a:p>
            <a:pPr marL="0" marR="0" lvl="0" indent="0" algn="r" rtl="0">
              <a:lnSpc>
                <a:spcPct val="100000"/>
              </a:lnSpc>
              <a:spcBef>
                <a:spcPts val="0"/>
              </a:spcBef>
              <a:spcAft>
                <a:spcPts val="0"/>
              </a:spcAft>
              <a:buClr>
                <a:srgbClr val="000000"/>
              </a:buClr>
              <a:buSzPts val="800"/>
              <a:buFont typeface="Helvetica Neue"/>
              <a:buNone/>
            </a:pPr>
            <a:fld id="{00000000-1234-1234-1234-123412341234}" type="slidenum">
              <a:rPr lang="en-US" sz="800" b="0" i="0" u="none">
                <a:solidFill>
                  <a:srgbClr val="000000"/>
                </a:solidFill>
                <a:latin typeface="Helvetica Neue"/>
                <a:ea typeface="Helvetica Neue"/>
                <a:cs typeface="Helvetica Neue"/>
                <a:sym typeface="Helvetica Neue"/>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p:nvPr/>
        </p:nvSpPr>
        <p:spPr>
          <a:xfrm>
            <a:off x="5949950" y="8837612"/>
            <a:ext cx="817562" cy="293687"/>
          </a:xfrm>
          <a:prstGeom prst="rect">
            <a:avLst/>
          </a:prstGeom>
          <a:noFill/>
          <a:ln>
            <a:noFill/>
          </a:ln>
        </p:spPr>
        <p:txBody>
          <a:bodyPr spcFirstLastPara="1" wrap="square" lIns="19025" tIns="0" rIns="19025" bIns="0" anchor="b" anchorCtr="0">
            <a:noAutofit/>
          </a:bodyPr>
          <a:lstStyle/>
          <a:p>
            <a:pPr marL="0" marR="0" lvl="0" indent="0" algn="r" rtl="0">
              <a:lnSpc>
                <a:spcPct val="100000"/>
              </a:lnSpc>
              <a:spcBef>
                <a:spcPts val="0"/>
              </a:spcBef>
              <a:spcAft>
                <a:spcPts val="0"/>
              </a:spcAft>
              <a:buClr>
                <a:srgbClr val="000000"/>
              </a:buClr>
              <a:buSzPts val="800"/>
              <a:buFont typeface="Helvetica Neue"/>
              <a:buNone/>
            </a:pPr>
            <a:fld id="{00000000-1234-1234-1234-123412341234}" type="slidenum">
              <a:rPr lang="en-US" sz="800" b="0" i="0" u="none">
                <a:solidFill>
                  <a:srgbClr val="000000"/>
                </a:solidFill>
                <a:latin typeface="Helvetica Neue"/>
                <a:ea typeface="Helvetica Neue"/>
                <a:cs typeface="Helvetica Neue"/>
                <a:sym typeface="Helvetica Neue"/>
              </a:rPr>
              <a:t>2</a:t>
            </a:fld>
            <a:endParaRPr/>
          </a:p>
        </p:txBody>
      </p:sp>
      <p:sp>
        <p:nvSpPr>
          <p:cNvPr id="114" name="Google Shape;114;p3:notes"/>
          <p:cNvSpPr>
            <a:spLocks noGrp="1" noRot="1" noChangeAspect="1"/>
          </p:cNvSpPr>
          <p:nvPr>
            <p:ph type="sldImg" idx="2"/>
          </p:nvPr>
        </p:nvSpPr>
        <p:spPr>
          <a:xfrm>
            <a:off x="1231900" y="227013"/>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3:notes"/>
          <p:cNvSpPr txBox="1">
            <a:spLocks noGrp="1"/>
          </p:cNvSpPr>
          <p:nvPr>
            <p:ph type="body" idx="1"/>
          </p:nvPr>
        </p:nvSpPr>
        <p:spPr>
          <a:xfrm>
            <a:off x="501650" y="3792537"/>
            <a:ext cx="5942012" cy="50276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838200" y="249238"/>
            <a:ext cx="5418138" cy="4064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4:notes"/>
          <p:cNvSpPr txBox="1">
            <a:spLocks noGrp="1"/>
          </p:cNvSpPr>
          <p:nvPr>
            <p:ph type="body" idx="1"/>
          </p:nvPr>
        </p:nvSpPr>
        <p:spPr>
          <a:xfrm>
            <a:off x="406400" y="4457700"/>
            <a:ext cx="6143625" cy="4330700"/>
          </a:xfrm>
          <a:prstGeom prst="rect">
            <a:avLst/>
          </a:prstGeom>
          <a:noFill/>
          <a:ln>
            <a:noFill/>
          </a:ln>
        </p:spPr>
        <p:txBody>
          <a:bodyPr spcFirstLastPara="1" wrap="square" lIns="96800" tIns="50775" rIns="96800" bIns="50775" anchor="t" anchorCtr="0">
            <a:noAutofit/>
          </a:bodyPr>
          <a:lstStyle/>
          <a:p>
            <a:pPr marL="0" lvl="0" indent="0" algn="l" rtl="0">
              <a:spcBef>
                <a:spcPts val="0"/>
              </a:spcBef>
              <a:spcAft>
                <a:spcPts val="0"/>
              </a:spcAft>
              <a:buNone/>
            </a:pPr>
            <a:endParaRPr/>
          </a:p>
        </p:txBody>
      </p:sp>
      <p:sp>
        <p:nvSpPr>
          <p:cNvPr id="121" name="Google Shape;121;p4:notes"/>
          <p:cNvSpPr txBox="1"/>
          <p:nvPr/>
        </p:nvSpPr>
        <p:spPr>
          <a:xfrm>
            <a:off x="5949950" y="8837612"/>
            <a:ext cx="817562" cy="293687"/>
          </a:xfrm>
          <a:prstGeom prst="rect">
            <a:avLst/>
          </a:prstGeom>
          <a:noFill/>
          <a:ln>
            <a:noFill/>
          </a:ln>
        </p:spPr>
        <p:txBody>
          <a:bodyPr spcFirstLastPara="1" wrap="square" lIns="19025" tIns="0" rIns="19025" bIns="0" anchor="b" anchorCtr="0">
            <a:noAutofit/>
          </a:bodyPr>
          <a:lstStyle/>
          <a:p>
            <a:pPr marL="0" marR="0" lvl="0" indent="0" algn="r" rtl="0">
              <a:lnSpc>
                <a:spcPct val="100000"/>
              </a:lnSpc>
              <a:spcBef>
                <a:spcPts val="0"/>
              </a:spcBef>
              <a:spcAft>
                <a:spcPts val="0"/>
              </a:spcAft>
              <a:buClr>
                <a:srgbClr val="000000"/>
              </a:buClr>
              <a:buSzPts val="800"/>
              <a:buFont typeface="Helvetica Neue"/>
              <a:buNone/>
            </a:pPr>
            <a:fld id="{00000000-1234-1234-1234-123412341234}" type="slidenum">
              <a:rPr lang="en-US" sz="800" b="0" i="0" u="none">
                <a:solidFill>
                  <a:srgbClr val="000000"/>
                </a:solidFill>
                <a:latin typeface="Helvetica Neue"/>
                <a:ea typeface="Helvetica Neue"/>
                <a:cs typeface="Helvetica Neue"/>
                <a:sym typeface="Helvetica Neue"/>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7:notes"/>
          <p:cNvSpPr txBox="1">
            <a:spLocks noGrp="1"/>
          </p:cNvSpPr>
          <p:nvPr>
            <p:ph type="body" idx="1"/>
          </p:nvPr>
        </p:nvSpPr>
        <p:spPr>
          <a:xfrm>
            <a:off x="406400" y="4457700"/>
            <a:ext cx="6143625" cy="4330700"/>
          </a:xfrm>
          <a:prstGeom prst="rect">
            <a:avLst/>
          </a:prstGeom>
        </p:spPr>
        <p:txBody>
          <a:bodyPr spcFirstLastPara="1" wrap="square" lIns="96800" tIns="50775" rIns="96800" bIns="50775" anchor="t" anchorCtr="0">
            <a:noAutofit/>
          </a:bodyPr>
          <a:lstStyle/>
          <a:p>
            <a:pPr marL="0" lvl="0" indent="0" algn="l" rtl="0">
              <a:spcBef>
                <a:spcPts val="0"/>
              </a:spcBef>
              <a:spcAft>
                <a:spcPts val="0"/>
              </a:spcAft>
              <a:buNone/>
            </a:pPr>
            <a:endParaRPr/>
          </a:p>
        </p:txBody>
      </p:sp>
      <p:sp>
        <p:nvSpPr>
          <p:cNvPr id="301" name="Google Shape;301;p7:notes"/>
          <p:cNvSpPr>
            <a:spLocks noGrp="1" noRot="1" noChangeAspect="1"/>
          </p:cNvSpPr>
          <p:nvPr>
            <p:ph type="sldImg" idx="2"/>
          </p:nvPr>
        </p:nvSpPr>
        <p:spPr>
          <a:xfrm>
            <a:off x="838200" y="249238"/>
            <a:ext cx="5418138" cy="406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83785be589_0_7:notes"/>
          <p:cNvSpPr>
            <a:spLocks noGrp="1" noRot="1" noChangeAspect="1"/>
          </p:cNvSpPr>
          <p:nvPr>
            <p:ph type="sldImg" idx="2"/>
          </p:nvPr>
        </p:nvSpPr>
        <p:spPr>
          <a:xfrm>
            <a:off x="838200" y="249238"/>
            <a:ext cx="5418138" cy="4064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83785be589_0_7:notes"/>
          <p:cNvSpPr txBox="1">
            <a:spLocks noGrp="1"/>
          </p:cNvSpPr>
          <p:nvPr>
            <p:ph type="body" idx="1"/>
          </p:nvPr>
        </p:nvSpPr>
        <p:spPr>
          <a:xfrm>
            <a:off x="406400" y="4457700"/>
            <a:ext cx="6143700" cy="4330800"/>
          </a:xfrm>
          <a:prstGeom prst="rect">
            <a:avLst/>
          </a:prstGeom>
        </p:spPr>
        <p:txBody>
          <a:bodyPr spcFirstLastPara="1" wrap="square" lIns="96800" tIns="50775" rIns="96800" bIns="50775" anchor="t" anchorCtr="0">
            <a:noAutofit/>
          </a:bodyPr>
          <a:lstStyle/>
          <a:p>
            <a:pPr marL="0" lvl="0" indent="0" algn="l" rtl="0">
              <a:spcBef>
                <a:spcPts val="0"/>
              </a:spcBef>
              <a:spcAft>
                <a:spcPts val="0"/>
              </a:spcAft>
              <a:buNone/>
            </a:pPr>
            <a:endParaRPr/>
          </a:p>
        </p:txBody>
      </p:sp>
      <p:sp>
        <p:nvSpPr>
          <p:cNvPr id="294" name="Google Shape;294;g183785be589_0_7:notes"/>
          <p:cNvSpPr txBox="1">
            <a:spLocks noGrp="1"/>
          </p:cNvSpPr>
          <p:nvPr>
            <p:ph type="sldNum" idx="12"/>
          </p:nvPr>
        </p:nvSpPr>
        <p:spPr>
          <a:xfrm>
            <a:off x="5949950" y="8837612"/>
            <a:ext cx="817500" cy="293700"/>
          </a:xfrm>
          <a:prstGeom prst="rect">
            <a:avLst/>
          </a:prstGeom>
        </p:spPr>
        <p:txBody>
          <a:bodyPr spcFirstLastPara="1" wrap="square" lIns="19025" tIns="0" rIns="19025" bIns="0" anchor="b" anchorCtr="0">
            <a:noAutofit/>
          </a:bodyPr>
          <a:lstStyle/>
          <a:p>
            <a:pPr marL="0" lvl="0" indent="0" algn="r" rtl="0">
              <a:spcBef>
                <a:spcPts val="0"/>
              </a:spcBef>
              <a:spcAft>
                <a:spcPts val="0"/>
              </a:spcAft>
              <a:buClr>
                <a:srgbClr val="000000"/>
              </a:buClr>
              <a:buSzPts val="800"/>
              <a:buFont typeface="Helvetica Neue"/>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txBox="1">
            <a:spLocks noGrp="1"/>
          </p:cNvSpPr>
          <p:nvPr>
            <p:ph type="body" idx="1"/>
          </p:nvPr>
        </p:nvSpPr>
        <p:spPr>
          <a:xfrm>
            <a:off x="406400" y="4457700"/>
            <a:ext cx="6143625" cy="4330700"/>
          </a:xfrm>
          <a:prstGeom prst="rect">
            <a:avLst/>
          </a:prstGeom>
        </p:spPr>
        <p:txBody>
          <a:bodyPr spcFirstLastPara="1" wrap="square" lIns="96800" tIns="50775" rIns="96800" bIns="50775" anchor="t" anchorCtr="0">
            <a:noAutofit/>
          </a:bodyPr>
          <a:lstStyle/>
          <a:p>
            <a:pPr marL="0" lvl="0" indent="0" algn="l" rtl="0">
              <a:spcBef>
                <a:spcPts val="0"/>
              </a:spcBef>
              <a:spcAft>
                <a:spcPts val="0"/>
              </a:spcAft>
              <a:buNone/>
            </a:pPr>
            <a:endParaRPr/>
          </a:p>
        </p:txBody>
      </p:sp>
      <p:sp>
        <p:nvSpPr>
          <p:cNvPr id="307" name="Google Shape;307;p12:notes"/>
          <p:cNvSpPr>
            <a:spLocks noGrp="1" noRot="1" noChangeAspect="1"/>
          </p:cNvSpPr>
          <p:nvPr>
            <p:ph type="sldImg" idx="2"/>
          </p:nvPr>
        </p:nvSpPr>
        <p:spPr>
          <a:xfrm>
            <a:off x="838200" y="249238"/>
            <a:ext cx="5418138" cy="406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406400" y="4457700"/>
            <a:ext cx="6143625" cy="4330700"/>
          </a:xfrm>
          <a:prstGeom prst="rect">
            <a:avLst/>
          </a:prstGeom>
        </p:spPr>
        <p:txBody>
          <a:bodyPr spcFirstLastPara="1" wrap="square" lIns="96800" tIns="50775" rIns="96800" bIns="50775" anchor="t" anchorCtr="0">
            <a:noAutofit/>
          </a:bodyPr>
          <a:lstStyle/>
          <a:p>
            <a:pPr marL="0" lvl="0" indent="0" algn="l" rtl="0">
              <a:spcBef>
                <a:spcPts val="0"/>
              </a:spcBef>
              <a:spcAft>
                <a:spcPts val="0"/>
              </a:spcAft>
              <a:buNone/>
            </a:pPr>
            <a:endParaRPr/>
          </a:p>
        </p:txBody>
      </p:sp>
      <p:sp>
        <p:nvSpPr>
          <p:cNvPr id="325" name="Google Shape;325;p22:notes"/>
          <p:cNvSpPr>
            <a:spLocks noGrp="1" noRot="1" noChangeAspect="1"/>
          </p:cNvSpPr>
          <p:nvPr>
            <p:ph type="sldImg" idx="2"/>
          </p:nvPr>
        </p:nvSpPr>
        <p:spPr>
          <a:xfrm>
            <a:off x="838200" y="249238"/>
            <a:ext cx="5418138" cy="406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9130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80374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3971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229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66741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351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4776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8600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1218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Title and Content Over 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55638" y="301625"/>
            <a:ext cx="7950300" cy="838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30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93" name="Google Shape;93;p14"/>
          <p:cNvSpPr txBox="1">
            <a:spLocks noGrp="1"/>
          </p:cNvSpPr>
          <p:nvPr>
            <p:ph type="body" idx="1"/>
          </p:nvPr>
        </p:nvSpPr>
        <p:spPr>
          <a:xfrm>
            <a:off x="655638" y="1641475"/>
            <a:ext cx="7940700" cy="19446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4" name="Google Shape;94;p14"/>
          <p:cNvSpPr txBox="1">
            <a:spLocks noGrp="1"/>
          </p:cNvSpPr>
          <p:nvPr>
            <p:ph type="body" idx="2"/>
          </p:nvPr>
        </p:nvSpPr>
        <p:spPr>
          <a:xfrm>
            <a:off x="655638" y="3738563"/>
            <a:ext cx="7940700" cy="19446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Tree>
    <p:extLst>
      <p:ext uri="{BB962C8B-B14F-4D97-AF65-F5344CB8AC3E}">
        <p14:creationId xmlns:p14="http://schemas.microsoft.com/office/powerpoint/2010/main" val="29664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360143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5406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82553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75446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0038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863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3989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10688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823980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1591350" y="487563"/>
            <a:ext cx="5961300" cy="81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US" sz="4800" b="1" dirty="0">
                <a:solidFill>
                  <a:srgbClr val="05014F"/>
                </a:solidFill>
                <a:highlight>
                  <a:schemeClr val="lt1"/>
                </a:highlight>
                <a:latin typeface="Times New Roman"/>
                <a:ea typeface="Times New Roman"/>
                <a:cs typeface="Times New Roman"/>
                <a:sym typeface="Times New Roman"/>
              </a:rPr>
              <a:t>Packet Sniffer Project</a:t>
            </a:r>
            <a:endParaRPr sz="4800" i="1" dirty="0">
              <a:solidFill>
                <a:srgbClr val="05014F"/>
              </a:solidFill>
              <a:highlight>
                <a:schemeClr val="lt1"/>
              </a:highlight>
              <a:latin typeface="Times New Roman"/>
              <a:ea typeface="Times New Roman"/>
              <a:cs typeface="Times New Roman"/>
              <a:sym typeface="Times New Roman"/>
            </a:endParaRPr>
          </a:p>
        </p:txBody>
      </p:sp>
      <p:sp>
        <p:nvSpPr>
          <p:cNvPr id="108" name="Google Shape;108;p17"/>
          <p:cNvSpPr txBox="1"/>
          <p:nvPr/>
        </p:nvSpPr>
        <p:spPr>
          <a:xfrm>
            <a:off x="1787439" y="1357627"/>
            <a:ext cx="53883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Bachelor of Technology</a:t>
            </a:r>
            <a:endParaRPr b="1" dirty="0"/>
          </a:p>
          <a:p>
            <a:pPr marL="0" lvl="0" indent="0" algn="ctr" rtl="0">
              <a:spcBef>
                <a:spcPts val="0"/>
              </a:spcBef>
              <a:spcAft>
                <a:spcPts val="0"/>
              </a:spcAft>
              <a:buNone/>
            </a:pPr>
            <a:r>
              <a:rPr lang="en-US" b="1" dirty="0"/>
              <a:t>in</a:t>
            </a:r>
            <a:endParaRPr b="1" dirty="0"/>
          </a:p>
          <a:p>
            <a:pPr marL="0" lvl="0" indent="0" algn="ctr" rtl="0">
              <a:spcBef>
                <a:spcPts val="0"/>
              </a:spcBef>
              <a:spcAft>
                <a:spcPts val="0"/>
              </a:spcAft>
              <a:buNone/>
            </a:pPr>
            <a:r>
              <a:rPr lang="en-US" b="1" dirty="0"/>
              <a:t>Computer Science and Engineering</a:t>
            </a:r>
            <a:endParaRPr b="1" dirty="0"/>
          </a:p>
          <a:p>
            <a:pPr marL="0" lvl="0" indent="0" algn="ctr" rtl="0">
              <a:spcBef>
                <a:spcPts val="0"/>
              </a:spcBef>
              <a:spcAft>
                <a:spcPts val="0"/>
              </a:spcAft>
              <a:buNone/>
            </a:pPr>
            <a:endParaRPr dirty="0">
              <a:latin typeface="Roboto"/>
              <a:ea typeface="Roboto"/>
              <a:cs typeface="Roboto"/>
              <a:sym typeface="Roboto"/>
            </a:endParaRPr>
          </a:p>
        </p:txBody>
      </p:sp>
      <p:pic>
        <p:nvPicPr>
          <p:cNvPr id="109" name="Google Shape;109;p17"/>
          <p:cNvPicPr preferRelativeResize="0"/>
          <p:nvPr/>
        </p:nvPicPr>
        <p:blipFill>
          <a:blip r:embed="rId3">
            <a:alphaModFix/>
          </a:blip>
          <a:stretch>
            <a:fillRect/>
          </a:stretch>
        </p:blipFill>
        <p:spPr>
          <a:xfrm>
            <a:off x="2975925" y="2523855"/>
            <a:ext cx="3324225" cy="1676400"/>
          </a:xfrm>
          <a:prstGeom prst="rect">
            <a:avLst/>
          </a:prstGeom>
          <a:noFill/>
          <a:ln>
            <a:noFill/>
          </a:ln>
        </p:spPr>
      </p:pic>
      <p:sp>
        <p:nvSpPr>
          <p:cNvPr id="110" name="Google Shape;110;p17"/>
          <p:cNvSpPr txBox="1"/>
          <p:nvPr/>
        </p:nvSpPr>
        <p:spPr>
          <a:xfrm>
            <a:off x="4515489" y="4646919"/>
            <a:ext cx="5320500"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Prepared By:</a:t>
            </a:r>
            <a:endParaRPr sz="2000" dirty="0">
              <a:solidFill>
                <a:schemeClr val="dk1"/>
              </a:solidFill>
              <a:latin typeface="Times New Roman"/>
              <a:ea typeface="Times New Roman"/>
              <a:cs typeface="Times New Roman"/>
              <a:sym typeface="Times New Roman"/>
            </a:endParaRPr>
          </a:p>
          <a:p>
            <a:pPr algn="ctr"/>
            <a:r>
              <a:rPr lang="en-US" sz="2000" dirty="0" err="1">
                <a:solidFill>
                  <a:schemeClr val="dk1"/>
                </a:solidFill>
                <a:latin typeface="Times New Roman"/>
                <a:ea typeface="Times New Roman"/>
                <a:cs typeface="Times New Roman"/>
                <a:sym typeface="Times New Roman"/>
              </a:rPr>
              <a:t>Ayush</a:t>
            </a:r>
            <a:r>
              <a:rPr lang="en-US" sz="2000" dirty="0">
                <a:solidFill>
                  <a:schemeClr val="dk1"/>
                </a:solidFill>
                <a:latin typeface="Times New Roman"/>
                <a:ea typeface="Times New Roman"/>
                <a:cs typeface="Times New Roman"/>
                <a:sym typeface="Times New Roman"/>
              </a:rPr>
              <a:t> Kumar Saxena</a:t>
            </a:r>
          </a:p>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Tripti Yadav</a:t>
            </a: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Naman Agrawal</a:t>
            </a: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Kuldeep Tiwari</a:t>
            </a:r>
            <a:endParaRPr sz="2000" dirty="0"/>
          </a:p>
        </p:txBody>
      </p:sp>
      <p:sp>
        <p:nvSpPr>
          <p:cNvPr id="111" name="Google Shape;111;p17"/>
          <p:cNvSpPr txBox="1"/>
          <p:nvPr/>
        </p:nvSpPr>
        <p:spPr>
          <a:xfrm>
            <a:off x="-462625" y="3827743"/>
            <a:ext cx="5034625" cy="295462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Supervised By:</a:t>
            </a:r>
            <a:endParaRPr sz="2000" dirty="0">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Dr. Rakesh Kumar </a:t>
            </a:r>
            <a:r>
              <a:rPr lang="en-US" sz="2000" dirty="0" err="1">
                <a:solidFill>
                  <a:schemeClr val="dk1"/>
                </a:solidFill>
                <a:latin typeface="Times New Roman"/>
                <a:ea typeface="Times New Roman"/>
                <a:cs typeface="Times New Roman"/>
                <a:sym typeface="Times New Roman"/>
              </a:rPr>
              <a:t>Galav</a:t>
            </a:r>
            <a:endParaRPr sz="2000" dirty="0">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20131" y="940304"/>
            <a:ext cx="7993314" cy="497739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3600" b="1" u="sng" dirty="0">
                <a:latin typeface="Times New Roman"/>
                <a:ea typeface="Times New Roman"/>
                <a:cs typeface="Times New Roman"/>
                <a:sym typeface="Times New Roman"/>
              </a:rPr>
              <a:t>OBJECTIVE-</a:t>
            </a:r>
            <a:endParaRPr sz="3600" b="1" u="sng"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400" b="1"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Our objective is to construct a Packet sniffer such</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that it will read packet that travel across the network</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layer of the Transmission Control Protocol/Internet</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Protocol (TCP/IP) layer responses and packet</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sniffer does is to gather, collect, and log the packets</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that pass through a computer network and it will save</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800" dirty="0">
                <a:solidFill>
                  <a:srgbClr val="000000"/>
                </a:solidFill>
                <a:latin typeface="Times New Roman"/>
                <a:ea typeface="Times New Roman"/>
                <a:cs typeface="Times New Roman"/>
                <a:sym typeface="Times New Roman"/>
              </a:rPr>
              <a:t>the response in a text file.</a:t>
            </a:r>
            <a:endParaRPr sz="2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accent1"/>
              </a:buClr>
              <a:buSzPts val="3600"/>
              <a:buFont typeface="Trebuchet MS"/>
              <a:buNone/>
            </a:pPr>
            <a:endParaRPr sz="31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1"/>
              </a:buClr>
              <a:buSzPct val="100000"/>
              <a:buFont typeface="Trebuchet MS"/>
              <a:buNone/>
            </a:pPr>
            <a:br>
              <a:rPr lang="en-US" sz="3200" i="0" u="none">
                <a:latin typeface="Times New Roman"/>
                <a:ea typeface="Times New Roman"/>
                <a:cs typeface="Times New Roman"/>
                <a:sym typeface="Times New Roman"/>
              </a:rPr>
            </a:br>
            <a:r>
              <a:rPr lang="en-US" sz="3200" i="0" u="none">
                <a:latin typeface="Times New Roman"/>
                <a:ea typeface="Times New Roman"/>
                <a:cs typeface="Times New Roman"/>
                <a:sym typeface="Times New Roman"/>
              </a:rPr>
              <a:t>Packet Sniffers</a:t>
            </a:r>
            <a:endParaRPr>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774688" y="3197224"/>
            <a:ext cx="7483500" cy="2664900"/>
          </a:xfrm>
          <a:prstGeom prst="rect">
            <a:avLst/>
          </a:prstGeom>
          <a:noFill/>
          <a:ln>
            <a:noFill/>
          </a:ln>
        </p:spPr>
        <p:txBody>
          <a:bodyPr spcFirstLastPara="1" wrap="square" lIns="91425" tIns="45700" rIns="91425" bIns="45700" anchor="t" anchorCtr="0">
            <a:noAutofit/>
          </a:bodyPr>
          <a:lstStyle/>
          <a:p>
            <a:pPr marL="0" lvl="0" indent="0" algn="l" rtl="0">
              <a:lnSpc>
                <a:spcPct val="171429"/>
              </a:lnSpc>
              <a:spcBef>
                <a:spcPts val="0"/>
              </a:spcBef>
              <a:spcAft>
                <a:spcPts val="0"/>
              </a:spcAft>
              <a:buNone/>
            </a:pPr>
            <a:r>
              <a:rPr lang="en-US" sz="2000" b="1" dirty="0">
                <a:latin typeface="Times New Roman"/>
                <a:ea typeface="Times New Roman"/>
                <a:cs typeface="Times New Roman"/>
                <a:sym typeface="Times New Roman"/>
              </a:rPr>
              <a:t>Sniffers are programs that can capture/sniff/detect network traffic packet by packet</a:t>
            </a:r>
            <a:r>
              <a:rPr lang="en-US" sz="2000" dirty="0">
                <a:latin typeface="Times New Roman"/>
                <a:ea typeface="Times New Roman"/>
                <a:cs typeface="Times New Roman"/>
                <a:sym typeface="Times New Roman"/>
              </a:rPr>
              <a:t> and </a:t>
            </a:r>
            <a:r>
              <a:rPr lang="en-US" sz="2000" dirty="0" err="1">
                <a:latin typeface="Times New Roman"/>
                <a:ea typeface="Times New Roman"/>
                <a:cs typeface="Times New Roman"/>
                <a:sym typeface="Times New Roman"/>
              </a:rPr>
              <a:t>analyse</a:t>
            </a:r>
            <a:r>
              <a:rPr lang="en-US" sz="2000" dirty="0">
                <a:latin typeface="Times New Roman"/>
                <a:ea typeface="Times New Roman"/>
                <a:cs typeface="Times New Roman"/>
                <a:sym typeface="Times New Roman"/>
              </a:rPr>
              <a:t> them for various reasons. Commonly used in the field of network security.</a:t>
            </a:r>
            <a:endParaRPr sz="2000" dirty="0">
              <a:latin typeface="Times New Roman"/>
              <a:ea typeface="Times New Roman"/>
              <a:cs typeface="Times New Roman"/>
              <a:sym typeface="Times New Roman"/>
            </a:endParaRPr>
          </a:p>
          <a:p>
            <a:pPr marL="0" lvl="0" indent="0" algn="l" rtl="0">
              <a:lnSpc>
                <a:spcPct val="171429"/>
              </a:lnSpc>
              <a:spcBef>
                <a:spcPts val="1500"/>
              </a:spcBef>
              <a:spcAft>
                <a:spcPts val="0"/>
              </a:spcAft>
              <a:buNone/>
            </a:pPr>
            <a:r>
              <a:rPr lang="en-US" sz="2000" dirty="0">
                <a:latin typeface="Times New Roman"/>
                <a:ea typeface="Times New Roman"/>
                <a:cs typeface="Times New Roman"/>
                <a:sym typeface="Times New Roman"/>
              </a:rPr>
              <a:t>Wireshark is a very common packet sniffer/protocol analyzer. </a:t>
            </a:r>
            <a:r>
              <a:rPr lang="en-US" sz="2000" b="1" dirty="0">
                <a:latin typeface="Times New Roman"/>
                <a:ea typeface="Times New Roman"/>
                <a:cs typeface="Times New Roman"/>
                <a:sym typeface="Times New Roman"/>
              </a:rPr>
              <a:t>Packet sniffers can be written in python too.</a:t>
            </a:r>
            <a:endParaRPr sz="2000" b="1" dirty="0">
              <a:latin typeface="Times New Roman"/>
              <a:ea typeface="Times New Roman"/>
              <a:cs typeface="Times New Roman"/>
              <a:sym typeface="Times New Roman"/>
            </a:endParaRPr>
          </a:p>
          <a:p>
            <a:pPr marL="0" lvl="0" indent="0" algn="l" rtl="0">
              <a:lnSpc>
                <a:spcPct val="85000"/>
              </a:lnSpc>
              <a:spcBef>
                <a:spcPts val="1500"/>
              </a:spcBef>
              <a:spcAft>
                <a:spcPts val="0"/>
              </a:spcAft>
              <a:buNone/>
            </a:pPr>
            <a:endParaRPr sz="2000" dirty="0">
              <a:latin typeface="Times New Roman"/>
              <a:ea typeface="Times New Roman"/>
              <a:cs typeface="Times New Roman"/>
              <a:sym typeface="Times New Roman"/>
            </a:endParaRPr>
          </a:p>
        </p:txBody>
      </p:sp>
      <p:grpSp>
        <p:nvGrpSpPr>
          <p:cNvPr id="125" name="Google Shape;125;p19"/>
          <p:cNvGrpSpPr/>
          <p:nvPr/>
        </p:nvGrpSpPr>
        <p:grpSpPr>
          <a:xfrm>
            <a:off x="3789362" y="1603375"/>
            <a:ext cx="854075" cy="919162"/>
            <a:chOff x="2387" y="1010"/>
            <a:chExt cx="538" cy="579"/>
          </a:xfrm>
        </p:grpSpPr>
        <p:grpSp>
          <p:nvGrpSpPr>
            <p:cNvPr id="126" name="Google Shape;126;p19"/>
            <p:cNvGrpSpPr/>
            <p:nvPr/>
          </p:nvGrpSpPr>
          <p:grpSpPr>
            <a:xfrm>
              <a:off x="2678" y="1148"/>
              <a:ext cx="247" cy="165"/>
              <a:chOff x="2678" y="1148"/>
              <a:chExt cx="247" cy="165"/>
            </a:xfrm>
          </p:grpSpPr>
          <p:grpSp>
            <p:nvGrpSpPr>
              <p:cNvPr id="127" name="Google Shape;127;p19"/>
              <p:cNvGrpSpPr/>
              <p:nvPr/>
            </p:nvGrpSpPr>
            <p:grpSpPr>
              <a:xfrm>
                <a:off x="2678" y="1214"/>
                <a:ext cx="114" cy="99"/>
                <a:chOff x="2678" y="1214"/>
                <a:chExt cx="114" cy="99"/>
              </a:xfrm>
            </p:grpSpPr>
            <p:sp>
              <p:nvSpPr>
                <p:cNvPr id="128" name="Google Shape;128;p19"/>
                <p:cNvSpPr/>
                <p:nvPr/>
              </p:nvSpPr>
              <p:spPr>
                <a:xfrm>
                  <a:off x="2678" y="1214"/>
                  <a:ext cx="114" cy="98"/>
                </a:xfrm>
                <a:custGeom>
                  <a:avLst/>
                  <a:gdLst/>
                  <a:ahLst/>
                  <a:cxnLst/>
                  <a:rect l="l" t="t" r="r" b="b"/>
                  <a:pathLst>
                    <a:path w="456" h="394" extrusionOk="0">
                      <a:moveTo>
                        <a:pt x="190" y="0"/>
                      </a:moveTo>
                      <a:lnTo>
                        <a:pt x="341" y="68"/>
                      </a:lnTo>
                      <a:lnTo>
                        <a:pt x="412" y="109"/>
                      </a:lnTo>
                      <a:lnTo>
                        <a:pt x="445" y="143"/>
                      </a:lnTo>
                      <a:lnTo>
                        <a:pt x="456" y="204"/>
                      </a:lnTo>
                      <a:lnTo>
                        <a:pt x="448" y="265"/>
                      </a:lnTo>
                      <a:lnTo>
                        <a:pt x="419" y="327"/>
                      </a:lnTo>
                      <a:lnTo>
                        <a:pt x="370" y="363"/>
                      </a:lnTo>
                      <a:lnTo>
                        <a:pt x="348" y="394"/>
                      </a:lnTo>
                      <a:lnTo>
                        <a:pt x="271" y="352"/>
                      </a:lnTo>
                      <a:lnTo>
                        <a:pt x="212" y="330"/>
                      </a:lnTo>
                      <a:lnTo>
                        <a:pt x="160" y="299"/>
                      </a:lnTo>
                      <a:lnTo>
                        <a:pt x="112" y="258"/>
                      </a:lnTo>
                      <a:lnTo>
                        <a:pt x="68" y="221"/>
                      </a:lnTo>
                      <a:lnTo>
                        <a:pt x="34" y="176"/>
                      </a:lnTo>
                      <a:lnTo>
                        <a:pt x="0" y="137"/>
                      </a:lnTo>
                      <a:lnTo>
                        <a:pt x="116" y="68"/>
                      </a:lnTo>
                      <a:lnTo>
                        <a:pt x="190" y="0"/>
                      </a:lnTo>
                      <a:close/>
                    </a:path>
                  </a:pathLst>
                </a:custGeom>
                <a:solidFill>
                  <a:srgbClr val="0000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29" name="Google Shape;129;p19"/>
                <p:cNvSpPr/>
                <p:nvPr/>
              </p:nvSpPr>
              <p:spPr>
                <a:xfrm>
                  <a:off x="2758" y="1250"/>
                  <a:ext cx="32" cy="50"/>
                </a:xfrm>
                <a:custGeom>
                  <a:avLst/>
                  <a:gdLst/>
                  <a:ahLst/>
                  <a:cxnLst/>
                  <a:rect l="l" t="t" r="r" b="b"/>
                  <a:pathLst>
                    <a:path w="127" h="198" extrusionOk="0">
                      <a:moveTo>
                        <a:pt x="53" y="27"/>
                      </a:moveTo>
                      <a:lnTo>
                        <a:pt x="85" y="4"/>
                      </a:lnTo>
                      <a:lnTo>
                        <a:pt x="112" y="0"/>
                      </a:lnTo>
                      <a:lnTo>
                        <a:pt x="127" y="5"/>
                      </a:lnTo>
                      <a:lnTo>
                        <a:pt x="95" y="43"/>
                      </a:lnTo>
                      <a:lnTo>
                        <a:pt x="78" y="78"/>
                      </a:lnTo>
                      <a:lnTo>
                        <a:pt x="69" y="120"/>
                      </a:lnTo>
                      <a:lnTo>
                        <a:pt x="75" y="140"/>
                      </a:lnTo>
                      <a:lnTo>
                        <a:pt x="101" y="167"/>
                      </a:lnTo>
                      <a:lnTo>
                        <a:pt x="67" y="186"/>
                      </a:lnTo>
                      <a:lnTo>
                        <a:pt x="37" y="185"/>
                      </a:lnTo>
                      <a:lnTo>
                        <a:pt x="4" y="198"/>
                      </a:lnTo>
                      <a:lnTo>
                        <a:pt x="0" y="154"/>
                      </a:lnTo>
                      <a:lnTo>
                        <a:pt x="7" y="118"/>
                      </a:lnTo>
                      <a:lnTo>
                        <a:pt x="28" y="67"/>
                      </a:lnTo>
                      <a:lnTo>
                        <a:pt x="53" y="27"/>
                      </a:lnTo>
                      <a:close/>
                    </a:path>
                  </a:pathLst>
                </a:custGeom>
                <a:solidFill>
                  <a:srgbClr val="E0E0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0" name="Google Shape;130;p19"/>
                <p:cNvSpPr/>
                <p:nvPr/>
              </p:nvSpPr>
              <p:spPr>
                <a:xfrm>
                  <a:off x="2757" y="1249"/>
                  <a:ext cx="32" cy="64"/>
                </a:xfrm>
                <a:custGeom>
                  <a:avLst/>
                  <a:gdLst/>
                  <a:ahLst/>
                  <a:cxnLst/>
                  <a:rect l="l" t="t" r="r" b="b"/>
                  <a:pathLst>
                    <a:path w="128" h="254" extrusionOk="0">
                      <a:moveTo>
                        <a:pt x="30" y="254"/>
                      </a:moveTo>
                      <a:lnTo>
                        <a:pt x="13" y="224"/>
                      </a:lnTo>
                      <a:lnTo>
                        <a:pt x="0" y="175"/>
                      </a:lnTo>
                      <a:lnTo>
                        <a:pt x="9" y="122"/>
                      </a:lnTo>
                      <a:lnTo>
                        <a:pt x="30" y="68"/>
                      </a:lnTo>
                      <a:lnTo>
                        <a:pt x="61" y="27"/>
                      </a:lnTo>
                      <a:lnTo>
                        <a:pt x="93" y="5"/>
                      </a:lnTo>
                      <a:lnTo>
                        <a:pt x="128"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131" name="Google Shape;131;p19"/>
              <p:cNvGrpSpPr/>
              <p:nvPr/>
            </p:nvGrpSpPr>
            <p:grpSpPr>
              <a:xfrm>
                <a:off x="2773" y="1148"/>
                <a:ext cx="152" cy="156"/>
                <a:chOff x="2773" y="1148"/>
                <a:chExt cx="152" cy="156"/>
              </a:xfrm>
            </p:grpSpPr>
            <p:sp>
              <p:nvSpPr>
                <p:cNvPr id="132" name="Google Shape;132;p19"/>
                <p:cNvSpPr/>
                <p:nvPr/>
              </p:nvSpPr>
              <p:spPr>
                <a:xfrm>
                  <a:off x="2773" y="1210"/>
                  <a:ext cx="68" cy="88"/>
                </a:xfrm>
                <a:custGeom>
                  <a:avLst/>
                  <a:gdLst/>
                  <a:ahLst/>
                  <a:cxnLst/>
                  <a:rect l="l" t="t" r="r" b="b"/>
                  <a:pathLst>
                    <a:path w="273" h="352" extrusionOk="0">
                      <a:moveTo>
                        <a:pt x="12" y="229"/>
                      </a:moveTo>
                      <a:lnTo>
                        <a:pt x="22" y="208"/>
                      </a:lnTo>
                      <a:lnTo>
                        <a:pt x="32" y="193"/>
                      </a:lnTo>
                      <a:lnTo>
                        <a:pt x="46" y="183"/>
                      </a:lnTo>
                      <a:lnTo>
                        <a:pt x="65" y="170"/>
                      </a:lnTo>
                      <a:lnTo>
                        <a:pt x="80" y="156"/>
                      </a:lnTo>
                      <a:lnTo>
                        <a:pt x="94" y="141"/>
                      </a:lnTo>
                      <a:lnTo>
                        <a:pt x="104" y="127"/>
                      </a:lnTo>
                      <a:lnTo>
                        <a:pt x="121" y="114"/>
                      </a:lnTo>
                      <a:lnTo>
                        <a:pt x="144" y="105"/>
                      </a:lnTo>
                      <a:lnTo>
                        <a:pt x="161" y="91"/>
                      </a:lnTo>
                      <a:lnTo>
                        <a:pt x="169" y="65"/>
                      </a:lnTo>
                      <a:lnTo>
                        <a:pt x="185" y="47"/>
                      </a:lnTo>
                      <a:lnTo>
                        <a:pt x="206" y="2"/>
                      </a:lnTo>
                      <a:lnTo>
                        <a:pt x="219" y="0"/>
                      </a:lnTo>
                      <a:lnTo>
                        <a:pt x="232" y="8"/>
                      </a:lnTo>
                      <a:lnTo>
                        <a:pt x="238" y="20"/>
                      </a:lnTo>
                      <a:lnTo>
                        <a:pt x="241" y="40"/>
                      </a:lnTo>
                      <a:lnTo>
                        <a:pt x="233" y="66"/>
                      </a:lnTo>
                      <a:lnTo>
                        <a:pt x="222" y="78"/>
                      </a:lnTo>
                      <a:lnTo>
                        <a:pt x="213" y="91"/>
                      </a:lnTo>
                      <a:lnTo>
                        <a:pt x="203" y="114"/>
                      </a:lnTo>
                      <a:lnTo>
                        <a:pt x="216" y="109"/>
                      </a:lnTo>
                      <a:lnTo>
                        <a:pt x="235" y="109"/>
                      </a:lnTo>
                      <a:lnTo>
                        <a:pt x="243" y="114"/>
                      </a:lnTo>
                      <a:lnTo>
                        <a:pt x="265" y="128"/>
                      </a:lnTo>
                      <a:lnTo>
                        <a:pt x="271" y="150"/>
                      </a:lnTo>
                      <a:lnTo>
                        <a:pt x="273" y="183"/>
                      </a:lnTo>
                      <a:lnTo>
                        <a:pt x="268" y="223"/>
                      </a:lnTo>
                      <a:lnTo>
                        <a:pt x="255" y="249"/>
                      </a:lnTo>
                      <a:lnTo>
                        <a:pt x="242" y="282"/>
                      </a:lnTo>
                      <a:lnTo>
                        <a:pt x="219" y="318"/>
                      </a:lnTo>
                      <a:lnTo>
                        <a:pt x="205" y="338"/>
                      </a:lnTo>
                      <a:lnTo>
                        <a:pt x="189" y="348"/>
                      </a:lnTo>
                      <a:lnTo>
                        <a:pt x="169" y="352"/>
                      </a:lnTo>
                      <a:lnTo>
                        <a:pt x="146" y="348"/>
                      </a:lnTo>
                      <a:lnTo>
                        <a:pt x="127" y="342"/>
                      </a:lnTo>
                      <a:lnTo>
                        <a:pt x="114" y="334"/>
                      </a:lnTo>
                      <a:lnTo>
                        <a:pt x="103" y="326"/>
                      </a:lnTo>
                      <a:lnTo>
                        <a:pt x="91" y="330"/>
                      </a:lnTo>
                      <a:lnTo>
                        <a:pt x="74" y="333"/>
                      </a:lnTo>
                      <a:lnTo>
                        <a:pt x="57" y="335"/>
                      </a:lnTo>
                      <a:lnTo>
                        <a:pt x="33" y="330"/>
                      </a:lnTo>
                      <a:lnTo>
                        <a:pt x="20" y="319"/>
                      </a:lnTo>
                      <a:lnTo>
                        <a:pt x="6" y="298"/>
                      </a:lnTo>
                      <a:lnTo>
                        <a:pt x="0" y="268"/>
                      </a:lnTo>
                      <a:lnTo>
                        <a:pt x="7" y="235"/>
                      </a:lnTo>
                      <a:lnTo>
                        <a:pt x="12" y="229"/>
                      </a:lnTo>
                      <a:close/>
                    </a:path>
                  </a:pathLst>
                </a:custGeom>
                <a:solidFill>
                  <a:srgbClr val="E0A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nvGrpSpPr>
                <p:cNvPr id="133" name="Google Shape;133;p19"/>
                <p:cNvGrpSpPr/>
                <p:nvPr/>
              </p:nvGrpSpPr>
              <p:grpSpPr>
                <a:xfrm>
                  <a:off x="2789" y="1148"/>
                  <a:ext cx="136" cy="156"/>
                  <a:chOff x="2789" y="1148"/>
                  <a:chExt cx="136" cy="156"/>
                </a:xfrm>
              </p:grpSpPr>
              <p:grpSp>
                <p:nvGrpSpPr>
                  <p:cNvPr id="134" name="Google Shape;134;p19"/>
                  <p:cNvGrpSpPr/>
                  <p:nvPr/>
                </p:nvGrpSpPr>
                <p:grpSpPr>
                  <a:xfrm>
                    <a:off x="2789" y="1148"/>
                    <a:ext cx="136" cy="136"/>
                    <a:chOff x="2789" y="1148"/>
                    <a:chExt cx="136" cy="136"/>
                  </a:xfrm>
                </p:grpSpPr>
                <p:sp>
                  <p:nvSpPr>
                    <p:cNvPr id="135" name="Google Shape;135;p19"/>
                    <p:cNvSpPr/>
                    <p:nvPr/>
                  </p:nvSpPr>
                  <p:spPr>
                    <a:xfrm>
                      <a:off x="2789" y="1148"/>
                      <a:ext cx="136" cy="136"/>
                    </a:xfrm>
                    <a:custGeom>
                      <a:avLst/>
                      <a:gdLst/>
                      <a:ahLst/>
                      <a:cxnLst/>
                      <a:rect l="l" t="t" r="r" b="b"/>
                      <a:pathLst>
                        <a:path w="544" h="544" extrusionOk="0">
                          <a:moveTo>
                            <a:pt x="7" y="484"/>
                          </a:moveTo>
                          <a:lnTo>
                            <a:pt x="34" y="447"/>
                          </a:lnTo>
                          <a:lnTo>
                            <a:pt x="75" y="397"/>
                          </a:lnTo>
                          <a:lnTo>
                            <a:pt x="124" y="349"/>
                          </a:lnTo>
                          <a:lnTo>
                            <a:pt x="162" y="320"/>
                          </a:lnTo>
                          <a:lnTo>
                            <a:pt x="191" y="308"/>
                          </a:lnTo>
                          <a:lnTo>
                            <a:pt x="212" y="303"/>
                          </a:lnTo>
                          <a:lnTo>
                            <a:pt x="225" y="288"/>
                          </a:lnTo>
                          <a:lnTo>
                            <a:pt x="221" y="254"/>
                          </a:lnTo>
                          <a:lnTo>
                            <a:pt x="229" y="216"/>
                          </a:lnTo>
                          <a:lnTo>
                            <a:pt x="248" y="180"/>
                          </a:lnTo>
                          <a:lnTo>
                            <a:pt x="277" y="140"/>
                          </a:lnTo>
                          <a:lnTo>
                            <a:pt x="320" y="98"/>
                          </a:lnTo>
                          <a:lnTo>
                            <a:pt x="366" y="59"/>
                          </a:lnTo>
                          <a:lnTo>
                            <a:pt x="409" y="27"/>
                          </a:lnTo>
                          <a:lnTo>
                            <a:pt x="457" y="6"/>
                          </a:lnTo>
                          <a:lnTo>
                            <a:pt x="490" y="0"/>
                          </a:lnTo>
                          <a:lnTo>
                            <a:pt x="519" y="10"/>
                          </a:lnTo>
                          <a:lnTo>
                            <a:pt x="536" y="29"/>
                          </a:lnTo>
                          <a:lnTo>
                            <a:pt x="544" y="56"/>
                          </a:lnTo>
                          <a:lnTo>
                            <a:pt x="541" y="93"/>
                          </a:lnTo>
                          <a:lnTo>
                            <a:pt x="526" y="134"/>
                          </a:lnTo>
                          <a:lnTo>
                            <a:pt x="507" y="169"/>
                          </a:lnTo>
                          <a:lnTo>
                            <a:pt x="478" y="208"/>
                          </a:lnTo>
                          <a:lnTo>
                            <a:pt x="446" y="240"/>
                          </a:lnTo>
                          <a:lnTo>
                            <a:pt x="402" y="276"/>
                          </a:lnTo>
                          <a:lnTo>
                            <a:pt x="361" y="306"/>
                          </a:lnTo>
                          <a:lnTo>
                            <a:pt x="326" y="323"/>
                          </a:lnTo>
                          <a:lnTo>
                            <a:pt x="294" y="325"/>
                          </a:lnTo>
                          <a:lnTo>
                            <a:pt x="264" y="322"/>
                          </a:lnTo>
                          <a:lnTo>
                            <a:pt x="245" y="329"/>
                          </a:lnTo>
                          <a:lnTo>
                            <a:pt x="232" y="347"/>
                          </a:lnTo>
                          <a:lnTo>
                            <a:pt x="222" y="379"/>
                          </a:lnTo>
                          <a:lnTo>
                            <a:pt x="196" y="414"/>
                          </a:lnTo>
                          <a:lnTo>
                            <a:pt x="156" y="453"/>
                          </a:lnTo>
                          <a:lnTo>
                            <a:pt x="125" y="486"/>
                          </a:lnTo>
                          <a:lnTo>
                            <a:pt x="97" y="515"/>
                          </a:lnTo>
                          <a:lnTo>
                            <a:pt x="72" y="534"/>
                          </a:lnTo>
                          <a:lnTo>
                            <a:pt x="44" y="543"/>
                          </a:lnTo>
                          <a:lnTo>
                            <a:pt x="20" y="544"/>
                          </a:lnTo>
                          <a:lnTo>
                            <a:pt x="1" y="534"/>
                          </a:lnTo>
                          <a:lnTo>
                            <a:pt x="0" y="509"/>
                          </a:lnTo>
                          <a:lnTo>
                            <a:pt x="7" y="484"/>
                          </a:lnTo>
                          <a:close/>
                        </a:path>
                      </a:pathLst>
                    </a:custGeom>
                    <a:solidFill>
                      <a:srgbClr val="A0A0C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19"/>
                    <p:cNvSpPr/>
                    <p:nvPr/>
                  </p:nvSpPr>
                  <p:spPr>
                    <a:xfrm>
                      <a:off x="2852" y="1156"/>
                      <a:ext cx="65" cy="65"/>
                    </a:xfrm>
                    <a:custGeom>
                      <a:avLst/>
                      <a:gdLst/>
                      <a:ahLst/>
                      <a:cxnLst/>
                      <a:rect l="l" t="t" r="r" b="b"/>
                      <a:pathLst>
                        <a:path w="261" h="259" extrusionOk="0">
                          <a:moveTo>
                            <a:pt x="0" y="211"/>
                          </a:moveTo>
                          <a:lnTo>
                            <a:pt x="10" y="180"/>
                          </a:lnTo>
                          <a:lnTo>
                            <a:pt x="27" y="151"/>
                          </a:lnTo>
                          <a:lnTo>
                            <a:pt x="61" y="111"/>
                          </a:lnTo>
                          <a:lnTo>
                            <a:pt x="93" y="80"/>
                          </a:lnTo>
                          <a:lnTo>
                            <a:pt x="134" y="48"/>
                          </a:lnTo>
                          <a:lnTo>
                            <a:pt x="174" y="22"/>
                          </a:lnTo>
                          <a:lnTo>
                            <a:pt x="207" y="3"/>
                          </a:lnTo>
                          <a:lnTo>
                            <a:pt x="235" y="0"/>
                          </a:lnTo>
                          <a:lnTo>
                            <a:pt x="255" y="8"/>
                          </a:lnTo>
                          <a:lnTo>
                            <a:pt x="261" y="34"/>
                          </a:lnTo>
                          <a:lnTo>
                            <a:pt x="252" y="64"/>
                          </a:lnTo>
                          <a:lnTo>
                            <a:pt x="235" y="98"/>
                          </a:lnTo>
                          <a:lnTo>
                            <a:pt x="202" y="141"/>
                          </a:lnTo>
                          <a:lnTo>
                            <a:pt x="170" y="173"/>
                          </a:lnTo>
                          <a:lnTo>
                            <a:pt x="134" y="204"/>
                          </a:lnTo>
                          <a:lnTo>
                            <a:pt x="98" y="234"/>
                          </a:lnTo>
                          <a:lnTo>
                            <a:pt x="51" y="259"/>
                          </a:lnTo>
                          <a:lnTo>
                            <a:pt x="20" y="256"/>
                          </a:lnTo>
                          <a:lnTo>
                            <a:pt x="3" y="241"/>
                          </a:lnTo>
                          <a:lnTo>
                            <a:pt x="0" y="211"/>
                          </a:lnTo>
                          <a:close/>
                        </a:path>
                      </a:pathLst>
                    </a:custGeom>
                    <a:solidFill>
                      <a:srgbClr val="E0E0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37" name="Google Shape;137;p19"/>
                  <p:cNvSpPr/>
                  <p:nvPr/>
                </p:nvSpPr>
                <p:spPr>
                  <a:xfrm>
                    <a:off x="2808" y="1245"/>
                    <a:ext cx="44" cy="59"/>
                  </a:xfrm>
                  <a:custGeom>
                    <a:avLst/>
                    <a:gdLst/>
                    <a:ahLst/>
                    <a:cxnLst/>
                    <a:rect l="l" t="t" r="r" b="b"/>
                    <a:pathLst>
                      <a:path w="176" h="234" extrusionOk="0">
                        <a:moveTo>
                          <a:pt x="133" y="0"/>
                        </a:moveTo>
                        <a:lnTo>
                          <a:pt x="150" y="5"/>
                        </a:lnTo>
                        <a:lnTo>
                          <a:pt x="160" y="18"/>
                        </a:lnTo>
                        <a:lnTo>
                          <a:pt x="161" y="32"/>
                        </a:lnTo>
                        <a:lnTo>
                          <a:pt x="155" y="43"/>
                        </a:lnTo>
                        <a:lnTo>
                          <a:pt x="164" y="49"/>
                        </a:lnTo>
                        <a:lnTo>
                          <a:pt x="175" y="64"/>
                        </a:lnTo>
                        <a:lnTo>
                          <a:pt x="176" y="81"/>
                        </a:lnTo>
                        <a:lnTo>
                          <a:pt x="166" y="92"/>
                        </a:lnTo>
                        <a:lnTo>
                          <a:pt x="150" y="100"/>
                        </a:lnTo>
                        <a:lnTo>
                          <a:pt x="160" y="117"/>
                        </a:lnTo>
                        <a:lnTo>
                          <a:pt x="161" y="137"/>
                        </a:lnTo>
                        <a:lnTo>
                          <a:pt x="151" y="152"/>
                        </a:lnTo>
                        <a:lnTo>
                          <a:pt x="130" y="158"/>
                        </a:lnTo>
                        <a:lnTo>
                          <a:pt x="98" y="154"/>
                        </a:lnTo>
                        <a:lnTo>
                          <a:pt x="100" y="170"/>
                        </a:lnTo>
                        <a:lnTo>
                          <a:pt x="98" y="194"/>
                        </a:lnTo>
                        <a:lnTo>
                          <a:pt x="93" y="212"/>
                        </a:lnTo>
                        <a:lnTo>
                          <a:pt x="84" y="224"/>
                        </a:lnTo>
                        <a:lnTo>
                          <a:pt x="71" y="232"/>
                        </a:lnTo>
                        <a:lnTo>
                          <a:pt x="53" y="234"/>
                        </a:lnTo>
                        <a:lnTo>
                          <a:pt x="31" y="226"/>
                        </a:lnTo>
                        <a:lnTo>
                          <a:pt x="19" y="211"/>
                        </a:lnTo>
                        <a:lnTo>
                          <a:pt x="4" y="185"/>
                        </a:lnTo>
                        <a:lnTo>
                          <a:pt x="0" y="165"/>
                        </a:lnTo>
                        <a:lnTo>
                          <a:pt x="7" y="154"/>
                        </a:lnTo>
                        <a:lnTo>
                          <a:pt x="19" y="148"/>
                        </a:lnTo>
                        <a:lnTo>
                          <a:pt x="28" y="146"/>
                        </a:lnTo>
                        <a:lnTo>
                          <a:pt x="24" y="132"/>
                        </a:lnTo>
                        <a:lnTo>
                          <a:pt x="12" y="122"/>
                        </a:lnTo>
                        <a:lnTo>
                          <a:pt x="7" y="109"/>
                        </a:lnTo>
                        <a:lnTo>
                          <a:pt x="13" y="96"/>
                        </a:lnTo>
                        <a:lnTo>
                          <a:pt x="30" y="88"/>
                        </a:lnTo>
                        <a:lnTo>
                          <a:pt x="22" y="78"/>
                        </a:lnTo>
                        <a:lnTo>
                          <a:pt x="22" y="63"/>
                        </a:lnTo>
                        <a:lnTo>
                          <a:pt x="35" y="55"/>
                        </a:lnTo>
                        <a:lnTo>
                          <a:pt x="29" y="41"/>
                        </a:lnTo>
                        <a:lnTo>
                          <a:pt x="37" y="25"/>
                        </a:lnTo>
                        <a:lnTo>
                          <a:pt x="48" y="17"/>
                        </a:lnTo>
                        <a:lnTo>
                          <a:pt x="66" y="15"/>
                        </a:lnTo>
                        <a:lnTo>
                          <a:pt x="76" y="17"/>
                        </a:lnTo>
                        <a:lnTo>
                          <a:pt x="86" y="18"/>
                        </a:lnTo>
                        <a:lnTo>
                          <a:pt x="103" y="12"/>
                        </a:lnTo>
                        <a:lnTo>
                          <a:pt x="133" y="0"/>
                        </a:lnTo>
                        <a:close/>
                      </a:path>
                    </a:pathLst>
                  </a:custGeom>
                  <a:solidFill>
                    <a:srgbClr val="E0A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19"/>
                  <p:cNvSpPr/>
                  <p:nvPr/>
                </p:nvSpPr>
                <p:spPr>
                  <a:xfrm>
                    <a:off x="2824" y="1270"/>
                    <a:ext cx="22" cy="4"/>
                  </a:xfrm>
                  <a:custGeom>
                    <a:avLst/>
                    <a:gdLst/>
                    <a:ahLst/>
                    <a:cxnLst/>
                    <a:rect l="l" t="t" r="r" b="b"/>
                    <a:pathLst>
                      <a:path w="89" h="16" extrusionOk="0">
                        <a:moveTo>
                          <a:pt x="0" y="3"/>
                        </a:moveTo>
                        <a:lnTo>
                          <a:pt x="14" y="10"/>
                        </a:lnTo>
                        <a:lnTo>
                          <a:pt x="35" y="16"/>
                        </a:lnTo>
                        <a:lnTo>
                          <a:pt x="56" y="13"/>
                        </a:lnTo>
                        <a:lnTo>
                          <a:pt x="76" y="7"/>
                        </a:lnTo>
                        <a:lnTo>
                          <a:pt x="89"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19"/>
                  <p:cNvSpPr/>
                  <p:nvPr/>
                </p:nvSpPr>
                <p:spPr>
                  <a:xfrm>
                    <a:off x="2819" y="1280"/>
                    <a:ext cx="14" cy="4"/>
                  </a:xfrm>
                  <a:custGeom>
                    <a:avLst/>
                    <a:gdLst/>
                    <a:ahLst/>
                    <a:cxnLst/>
                    <a:rect l="l" t="t" r="r" b="b"/>
                    <a:pathLst>
                      <a:path w="53" h="16" extrusionOk="0">
                        <a:moveTo>
                          <a:pt x="53" y="16"/>
                        </a:moveTo>
                        <a:lnTo>
                          <a:pt x="37" y="15"/>
                        </a:lnTo>
                        <a:lnTo>
                          <a:pt x="19" y="10"/>
                        </a:ln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19"/>
                  <p:cNvSpPr/>
                  <p:nvPr/>
                </p:nvSpPr>
                <p:spPr>
                  <a:xfrm>
                    <a:off x="2818" y="1285"/>
                    <a:ext cx="13" cy="5"/>
                  </a:xfrm>
                  <a:custGeom>
                    <a:avLst/>
                    <a:gdLst/>
                    <a:ahLst/>
                    <a:cxnLst/>
                    <a:rect l="l" t="t" r="r" b="b"/>
                    <a:pathLst>
                      <a:path w="49" h="23" extrusionOk="0">
                        <a:moveTo>
                          <a:pt x="49" y="23"/>
                        </a:moveTo>
                        <a:lnTo>
                          <a:pt x="36" y="16"/>
                        </a:lnTo>
                        <a:lnTo>
                          <a:pt x="23" y="16"/>
                        </a:lnTo>
                        <a:lnTo>
                          <a:pt x="11" y="23"/>
                        </a:lnTo>
                        <a:lnTo>
                          <a:pt x="7" y="12"/>
                        </a:ln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19"/>
                  <p:cNvSpPr/>
                  <p:nvPr/>
                </p:nvSpPr>
                <p:spPr>
                  <a:xfrm>
                    <a:off x="2824" y="1257"/>
                    <a:ext cx="22" cy="5"/>
                  </a:xfrm>
                  <a:custGeom>
                    <a:avLst/>
                    <a:gdLst/>
                    <a:ahLst/>
                    <a:cxnLst/>
                    <a:rect l="l" t="t" r="r" b="b"/>
                    <a:pathLst>
                      <a:path w="89" h="20" extrusionOk="0">
                        <a:moveTo>
                          <a:pt x="89" y="0"/>
                        </a:moveTo>
                        <a:lnTo>
                          <a:pt x="76" y="3"/>
                        </a:lnTo>
                        <a:lnTo>
                          <a:pt x="64" y="7"/>
                        </a:lnTo>
                        <a:lnTo>
                          <a:pt x="55" y="11"/>
                        </a:lnTo>
                        <a:lnTo>
                          <a:pt x="45" y="17"/>
                        </a:lnTo>
                        <a:lnTo>
                          <a:pt x="32" y="20"/>
                        </a:lnTo>
                        <a:lnTo>
                          <a:pt x="21" y="18"/>
                        </a:lnTo>
                        <a:lnTo>
                          <a:pt x="9" y="14"/>
                        </a:lnTo>
                        <a:lnTo>
                          <a:pt x="0" y="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grpSp>
        <p:grpSp>
          <p:nvGrpSpPr>
            <p:cNvPr id="142" name="Google Shape;142;p19"/>
            <p:cNvGrpSpPr/>
            <p:nvPr/>
          </p:nvGrpSpPr>
          <p:grpSpPr>
            <a:xfrm>
              <a:off x="2769" y="1053"/>
              <a:ext cx="108" cy="177"/>
              <a:chOff x="2769" y="1053"/>
              <a:chExt cx="108" cy="177"/>
            </a:xfrm>
          </p:grpSpPr>
          <p:grpSp>
            <p:nvGrpSpPr>
              <p:cNvPr id="143" name="Google Shape;143;p19"/>
              <p:cNvGrpSpPr/>
              <p:nvPr/>
            </p:nvGrpSpPr>
            <p:grpSpPr>
              <a:xfrm>
                <a:off x="2769" y="1081"/>
                <a:ext cx="91" cy="149"/>
                <a:chOff x="2769" y="1081"/>
                <a:chExt cx="91" cy="149"/>
              </a:xfrm>
            </p:grpSpPr>
            <p:sp>
              <p:nvSpPr>
                <p:cNvPr id="144" name="Google Shape;144;p19"/>
                <p:cNvSpPr/>
                <p:nvPr/>
              </p:nvSpPr>
              <p:spPr>
                <a:xfrm>
                  <a:off x="2769" y="1081"/>
                  <a:ext cx="91" cy="149"/>
                </a:xfrm>
                <a:custGeom>
                  <a:avLst/>
                  <a:gdLst/>
                  <a:ahLst/>
                  <a:cxnLst/>
                  <a:rect l="l" t="t" r="r" b="b"/>
                  <a:pathLst>
                    <a:path w="367" h="597" extrusionOk="0">
                      <a:moveTo>
                        <a:pt x="11" y="162"/>
                      </a:moveTo>
                      <a:lnTo>
                        <a:pt x="3" y="198"/>
                      </a:lnTo>
                      <a:lnTo>
                        <a:pt x="0" y="235"/>
                      </a:lnTo>
                      <a:lnTo>
                        <a:pt x="9" y="316"/>
                      </a:lnTo>
                      <a:lnTo>
                        <a:pt x="16" y="385"/>
                      </a:lnTo>
                      <a:lnTo>
                        <a:pt x="33" y="427"/>
                      </a:lnTo>
                      <a:lnTo>
                        <a:pt x="51" y="478"/>
                      </a:lnTo>
                      <a:lnTo>
                        <a:pt x="63" y="505"/>
                      </a:lnTo>
                      <a:lnTo>
                        <a:pt x="77" y="539"/>
                      </a:lnTo>
                      <a:lnTo>
                        <a:pt x="89" y="566"/>
                      </a:lnTo>
                      <a:lnTo>
                        <a:pt x="101" y="585"/>
                      </a:lnTo>
                      <a:lnTo>
                        <a:pt x="113" y="594"/>
                      </a:lnTo>
                      <a:lnTo>
                        <a:pt x="126" y="597"/>
                      </a:lnTo>
                      <a:lnTo>
                        <a:pt x="140" y="592"/>
                      </a:lnTo>
                      <a:lnTo>
                        <a:pt x="150" y="593"/>
                      </a:lnTo>
                      <a:lnTo>
                        <a:pt x="158" y="590"/>
                      </a:lnTo>
                      <a:lnTo>
                        <a:pt x="170" y="574"/>
                      </a:lnTo>
                      <a:lnTo>
                        <a:pt x="186" y="540"/>
                      </a:lnTo>
                      <a:lnTo>
                        <a:pt x="199" y="499"/>
                      </a:lnTo>
                      <a:lnTo>
                        <a:pt x="210" y="462"/>
                      </a:lnTo>
                      <a:lnTo>
                        <a:pt x="214" y="429"/>
                      </a:lnTo>
                      <a:lnTo>
                        <a:pt x="222" y="406"/>
                      </a:lnTo>
                      <a:lnTo>
                        <a:pt x="236" y="376"/>
                      </a:lnTo>
                      <a:lnTo>
                        <a:pt x="251" y="354"/>
                      </a:lnTo>
                      <a:lnTo>
                        <a:pt x="237" y="341"/>
                      </a:lnTo>
                      <a:lnTo>
                        <a:pt x="220" y="332"/>
                      </a:lnTo>
                      <a:lnTo>
                        <a:pt x="234" y="314"/>
                      </a:lnTo>
                      <a:lnTo>
                        <a:pt x="236" y="297"/>
                      </a:lnTo>
                      <a:lnTo>
                        <a:pt x="240" y="286"/>
                      </a:lnTo>
                      <a:lnTo>
                        <a:pt x="250" y="274"/>
                      </a:lnTo>
                      <a:lnTo>
                        <a:pt x="256" y="279"/>
                      </a:lnTo>
                      <a:lnTo>
                        <a:pt x="264" y="283"/>
                      </a:lnTo>
                      <a:lnTo>
                        <a:pt x="272" y="295"/>
                      </a:lnTo>
                      <a:lnTo>
                        <a:pt x="276" y="311"/>
                      </a:lnTo>
                      <a:lnTo>
                        <a:pt x="281" y="317"/>
                      </a:lnTo>
                      <a:lnTo>
                        <a:pt x="293" y="318"/>
                      </a:lnTo>
                      <a:lnTo>
                        <a:pt x="301" y="313"/>
                      </a:lnTo>
                      <a:lnTo>
                        <a:pt x="307" y="302"/>
                      </a:lnTo>
                      <a:lnTo>
                        <a:pt x="315" y="269"/>
                      </a:lnTo>
                      <a:lnTo>
                        <a:pt x="330" y="248"/>
                      </a:lnTo>
                      <a:lnTo>
                        <a:pt x="341" y="236"/>
                      </a:lnTo>
                      <a:lnTo>
                        <a:pt x="344" y="221"/>
                      </a:lnTo>
                      <a:lnTo>
                        <a:pt x="335" y="189"/>
                      </a:lnTo>
                      <a:lnTo>
                        <a:pt x="328" y="171"/>
                      </a:lnTo>
                      <a:lnTo>
                        <a:pt x="336" y="149"/>
                      </a:lnTo>
                      <a:lnTo>
                        <a:pt x="354" y="130"/>
                      </a:lnTo>
                      <a:lnTo>
                        <a:pt x="367" y="113"/>
                      </a:lnTo>
                      <a:lnTo>
                        <a:pt x="358" y="73"/>
                      </a:lnTo>
                      <a:lnTo>
                        <a:pt x="337" y="40"/>
                      </a:lnTo>
                      <a:lnTo>
                        <a:pt x="287" y="13"/>
                      </a:lnTo>
                      <a:lnTo>
                        <a:pt x="235" y="0"/>
                      </a:lnTo>
                      <a:lnTo>
                        <a:pt x="181" y="5"/>
                      </a:lnTo>
                      <a:lnTo>
                        <a:pt x="122" y="25"/>
                      </a:lnTo>
                      <a:lnTo>
                        <a:pt x="104" y="46"/>
                      </a:lnTo>
                      <a:lnTo>
                        <a:pt x="95" y="66"/>
                      </a:lnTo>
                      <a:lnTo>
                        <a:pt x="87" y="95"/>
                      </a:lnTo>
                      <a:lnTo>
                        <a:pt x="80" y="108"/>
                      </a:lnTo>
                      <a:lnTo>
                        <a:pt x="40" y="131"/>
                      </a:lnTo>
                      <a:lnTo>
                        <a:pt x="23" y="146"/>
                      </a:lnTo>
                      <a:lnTo>
                        <a:pt x="11" y="162"/>
                      </a:lnTo>
                      <a:close/>
                    </a:path>
                  </a:pathLst>
                </a:custGeom>
                <a:solidFill>
                  <a:srgbClr val="E0A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nvGrpSpPr>
                <p:cNvPr id="145" name="Google Shape;145;p19"/>
                <p:cNvGrpSpPr/>
                <p:nvPr/>
              </p:nvGrpSpPr>
              <p:grpSpPr>
                <a:xfrm>
                  <a:off x="2780" y="1103"/>
                  <a:ext cx="71" cy="79"/>
                  <a:chOff x="2780" y="1103"/>
                  <a:chExt cx="71" cy="79"/>
                </a:xfrm>
              </p:grpSpPr>
              <p:grpSp>
                <p:nvGrpSpPr>
                  <p:cNvPr id="146" name="Google Shape;146;p19"/>
                  <p:cNvGrpSpPr/>
                  <p:nvPr/>
                </p:nvGrpSpPr>
                <p:grpSpPr>
                  <a:xfrm>
                    <a:off x="2780" y="1103"/>
                    <a:ext cx="71" cy="79"/>
                    <a:chOff x="2780" y="1103"/>
                    <a:chExt cx="71" cy="79"/>
                  </a:xfrm>
                </p:grpSpPr>
                <p:sp>
                  <p:nvSpPr>
                    <p:cNvPr id="147" name="Google Shape;147;p19"/>
                    <p:cNvSpPr/>
                    <p:nvPr/>
                  </p:nvSpPr>
                  <p:spPr>
                    <a:xfrm>
                      <a:off x="2780" y="1111"/>
                      <a:ext cx="21" cy="71"/>
                    </a:xfrm>
                    <a:custGeom>
                      <a:avLst/>
                      <a:gdLst/>
                      <a:ahLst/>
                      <a:cxnLst/>
                      <a:rect l="l" t="t" r="r" b="b"/>
                      <a:pathLst>
                        <a:path w="86" h="284" extrusionOk="0">
                          <a:moveTo>
                            <a:pt x="3" y="284"/>
                          </a:moveTo>
                          <a:lnTo>
                            <a:pt x="14" y="256"/>
                          </a:lnTo>
                          <a:lnTo>
                            <a:pt x="21" y="237"/>
                          </a:lnTo>
                          <a:lnTo>
                            <a:pt x="17" y="203"/>
                          </a:lnTo>
                          <a:lnTo>
                            <a:pt x="7" y="172"/>
                          </a:lnTo>
                          <a:lnTo>
                            <a:pt x="0" y="137"/>
                          </a:lnTo>
                          <a:lnTo>
                            <a:pt x="3" y="108"/>
                          </a:lnTo>
                          <a:lnTo>
                            <a:pt x="20" y="79"/>
                          </a:lnTo>
                          <a:lnTo>
                            <a:pt x="37" y="59"/>
                          </a:lnTo>
                          <a:lnTo>
                            <a:pt x="62" y="41"/>
                          </a:lnTo>
                          <a:lnTo>
                            <a:pt x="86" y="32"/>
                          </a:lnTo>
                          <a:lnTo>
                            <a:pt x="72" y="31"/>
                          </a:lnTo>
                          <a:lnTo>
                            <a:pt x="63" y="27"/>
                          </a:lnTo>
                          <a:lnTo>
                            <a:pt x="57" y="21"/>
                          </a:lnTo>
                          <a:lnTo>
                            <a:pt x="53" y="8"/>
                          </a:lnTo>
                          <a:lnTo>
                            <a:pt x="5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8" name="Google Shape;148;p19"/>
                    <p:cNvSpPr/>
                    <p:nvPr/>
                  </p:nvSpPr>
                  <p:spPr>
                    <a:xfrm>
                      <a:off x="2810" y="1123"/>
                      <a:ext cx="25" cy="10"/>
                    </a:xfrm>
                    <a:custGeom>
                      <a:avLst/>
                      <a:gdLst/>
                      <a:ahLst/>
                      <a:cxnLst/>
                      <a:rect l="l" t="t" r="r" b="b"/>
                      <a:pathLst>
                        <a:path w="100" h="40" extrusionOk="0">
                          <a:moveTo>
                            <a:pt x="0" y="20"/>
                          </a:moveTo>
                          <a:lnTo>
                            <a:pt x="19" y="32"/>
                          </a:lnTo>
                          <a:lnTo>
                            <a:pt x="39" y="38"/>
                          </a:lnTo>
                          <a:lnTo>
                            <a:pt x="60" y="40"/>
                          </a:lnTo>
                          <a:lnTo>
                            <a:pt x="76" y="38"/>
                          </a:lnTo>
                          <a:lnTo>
                            <a:pt x="91" y="34"/>
                          </a:lnTo>
                          <a:lnTo>
                            <a:pt x="100" y="23"/>
                          </a:lnTo>
                          <a:lnTo>
                            <a:pt x="100" y="9"/>
                          </a:lnTo>
                          <a:lnTo>
                            <a:pt x="89" y="2"/>
                          </a:lnTo>
                          <a:lnTo>
                            <a:pt x="75" y="0"/>
                          </a:lnTo>
                          <a:lnTo>
                            <a:pt x="57" y="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9" name="Google Shape;149;p19"/>
                    <p:cNvSpPr/>
                    <p:nvPr/>
                  </p:nvSpPr>
                  <p:spPr>
                    <a:xfrm>
                      <a:off x="2804" y="1145"/>
                      <a:ext cx="11" cy="15"/>
                    </a:xfrm>
                    <a:custGeom>
                      <a:avLst/>
                      <a:gdLst/>
                      <a:ahLst/>
                      <a:cxnLst/>
                      <a:rect l="l" t="t" r="r" b="b"/>
                      <a:pathLst>
                        <a:path w="46" h="59" extrusionOk="0">
                          <a:moveTo>
                            <a:pt x="46" y="0"/>
                          </a:moveTo>
                          <a:lnTo>
                            <a:pt x="27" y="8"/>
                          </a:lnTo>
                          <a:lnTo>
                            <a:pt x="13" y="21"/>
                          </a:lnTo>
                          <a:lnTo>
                            <a:pt x="3" y="41"/>
                          </a:lnTo>
                          <a:lnTo>
                            <a:pt x="0" y="5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0" name="Google Shape;150;p19"/>
                    <p:cNvSpPr/>
                    <p:nvPr/>
                  </p:nvSpPr>
                  <p:spPr>
                    <a:xfrm>
                      <a:off x="2829" y="1109"/>
                      <a:ext cx="9" cy="12"/>
                    </a:xfrm>
                    <a:custGeom>
                      <a:avLst/>
                      <a:gdLst/>
                      <a:ahLst/>
                      <a:cxnLst/>
                      <a:rect l="l" t="t" r="r" b="b"/>
                      <a:pathLst>
                        <a:path w="37" h="46" extrusionOk="0">
                          <a:moveTo>
                            <a:pt x="0" y="0"/>
                          </a:moveTo>
                          <a:lnTo>
                            <a:pt x="18" y="46"/>
                          </a:lnTo>
                          <a:lnTo>
                            <a:pt x="20" y="34"/>
                          </a:lnTo>
                          <a:lnTo>
                            <a:pt x="27" y="27"/>
                          </a:lnTo>
                          <a:lnTo>
                            <a:pt x="37" y="2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1" name="Google Shape;151;p19"/>
                    <p:cNvSpPr/>
                    <p:nvPr/>
                  </p:nvSpPr>
                  <p:spPr>
                    <a:xfrm>
                      <a:off x="2836" y="1119"/>
                      <a:ext cx="4" cy="4"/>
                    </a:xfrm>
                    <a:custGeom>
                      <a:avLst/>
                      <a:gdLst/>
                      <a:ahLst/>
                      <a:cxnLst/>
                      <a:rect l="l" t="t" r="r" b="b"/>
                      <a:pathLst>
                        <a:path w="17" h="17" extrusionOk="0">
                          <a:moveTo>
                            <a:pt x="7" y="15"/>
                          </a:moveTo>
                          <a:lnTo>
                            <a:pt x="2" y="11"/>
                          </a:lnTo>
                          <a:lnTo>
                            <a:pt x="0" y="8"/>
                          </a:lnTo>
                          <a:lnTo>
                            <a:pt x="0" y="3"/>
                          </a:lnTo>
                          <a:lnTo>
                            <a:pt x="3" y="0"/>
                          </a:lnTo>
                          <a:lnTo>
                            <a:pt x="8" y="0"/>
                          </a:lnTo>
                          <a:lnTo>
                            <a:pt x="12" y="2"/>
                          </a:lnTo>
                          <a:lnTo>
                            <a:pt x="15" y="5"/>
                          </a:lnTo>
                          <a:lnTo>
                            <a:pt x="15" y="10"/>
                          </a:lnTo>
                          <a:lnTo>
                            <a:pt x="16" y="15"/>
                          </a:lnTo>
                          <a:lnTo>
                            <a:pt x="17" y="17"/>
                          </a:lnTo>
                          <a:lnTo>
                            <a:pt x="12" y="16"/>
                          </a:lnTo>
                          <a:lnTo>
                            <a:pt x="7" y="15"/>
                          </a:lnTo>
                          <a:close/>
                        </a:path>
                      </a:pathLst>
                    </a:custGeom>
                    <a:solidFill>
                      <a:srgbClr val="C0804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2" name="Google Shape;152;p19"/>
                    <p:cNvSpPr/>
                    <p:nvPr/>
                  </p:nvSpPr>
                  <p:spPr>
                    <a:xfrm>
                      <a:off x="2839" y="1103"/>
                      <a:ext cx="12" cy="20"/>
                    </a:xfrm>
                    <a:custGeom>
                      <a:avLst/>
                      <a:gdLst/>
                      <a:ahLst/>
                      <a:cxnLst/>
                      <a:rect l="l" t="t" r="r" b="b"/>
                      <a:pathLst>
                        <a:path w="49" h="80" extrusionOk="0">
                          <a:moveTo>
                            <a:pt x="49" y="80"/>
                          </a:moveTo>
                          <a:lnTo>
                            <a:pt x="48" y="55"/>
                          </a:lnTo>
                          <a:lnTo>
                            <a:pt x="39" y="33"/>
                          </a:lnTo>
                          <a:lnTo>
                            <a:pt x="21" y="26"/>
                          </a:lnTo>
                          <a:lnTo>
                            <a:pt x="2" y="15"/>
                          </a:ln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3" name="Google Shape;153;p19"/>
                    <p:cNvSpPr/>
                    <p:nvPr/>
                  </p:nvSpPr>
                  <p:spPr>
                    <a:xfrm>
                      <a:off x="2822" y="1131"/>
                      <a:ext cx="17" cy="19"/>
                    </a:xfrm>
                    <a:custGeom>
                      <a:avLst/>
                      <a:gdLst/>
                      <a:ahLst/>
                      <a:cxnLst/>
                      <a:rect l="l" t="t" r="r" b="b"/>
                      <a:pathLst>
                        <a:path w="65" h="75" extrusionOk="0">
                          <a:moveTo>
                            <a:pt x="34" y="72"/>
                          </a:moveTo>
                          <a:lnTo>
                            <a:pt x="21" y="75"/>
                          </a:lnTo>
                          <a:lnTo>
                            <a:pt x="8" y="74"/>
                          </a:lnTo>
                          <a:lnTo>
                            <a:pt x="0" y="65"/>
                          </a:lnTo>
                          <a:lnTo>
                            <a:pt x="1" y="50"/>
                          </a:lnTo>
                          <a:lnTo>
                            <a:pt x="12" y="40"/>
                          </a:lnTo>
                          <a:lnTo>
                            <a:pt x="32" y="31"/>
                          </a:lnTo>
                          <a:lnTo>
                            <a:pt x="48" y="20"/>
                          </a:lnTo>
                          <a:lnTo>
                            <a:pt x="58" y="13"/>
                          </a:lnTo>
                          <a:lnTo>
                            <a:pt x="6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cxnSp>
                <p:nvCxnSpPr>
                  <p:cNvPr id="154" name="Google Shape;154;p19"/>
                  <p:cNvCxnSpPr/>
                  <p:nvPr/>
                </p:nvCxnSpPr>
                <p:spPr>
                  <a:xfrm rot="10800000">
                    <a:off x="2808" y="1151"/>
                    <a:ext cx="18" cy="14"/>
                  </a:xfrm>
                  <a:prstGeom prst="straightConnector1">
                    <a:avLst/>
                  </a:prstGeom>
                  <a:noFill/>
                  <a:ln w="9525" cap="flat" cmpd="sng">
                    <a:solidFill>
                      <a:srgbClr val="000000"/>
                    </a:solidFill>
                    <a:prstDash val="solid"/>
                    <a:miter lim="800000"/>
                    <a:headEnd type="none" w="med" len="med"/>
                    <a:tailEnd type="none" w="med" len="med"/>
                  </a:ln>
                </p:spPr>
              </p:cxnSp>
            </p:grpSp>
          </p:grpSp>
          <p:sp>
            <p:nvSpPr>
              <p:cNvPr id="155" name="Google Shape;155;p19"/>
              <p:cNvSpPr/>
              <p:nvPr/>
            </p:nvSpPr>
            <p:spPr>
              <a:xfrm>
                <a:off x="2779" y="1053"/>
                <a:ext cx="98" cy="63"/>
              </a:xfrm>
              <a:custGeom>
                <a:avLst/>
                <a:gdLst/>
                <a:ahLst/>
                <a:cxnLst/>
                <a:rect l="l" t="t" r="r" b="b"/>
                <a:pathLst>
                  <a:path w="394" h="251" extrusionOk="0">
                    <a:moveTo>
                      <a:pt x="14" y="251"/>
                    </a:moveTo>
                    <a:lnTo>
                      <a:pt x="40" y="238"/>
                    </a:lnTo>
                    <a:lnTo>
                      <a:pt x="55" y="219"/>
                    </a:lnTo>
                    <a:lnTo>
                      <a:pt x="64" y="193"/>
                    </a:lnTo>
                    <a:lnTo>
                      <a:pt x="69" y="169"/>
                    </a:lnTo>
                    <a:lnTo>
                      <a:pt x="79" y="152"/>
                    </a:lnTo>
                    <a:lnTo>
                      <a:pt x="94" y="141"/>
                    </a:lnTo>
                    <a:lnTo>
                      <a:pt x="112" y="135"/>
                    </a:lnTo>
                    <a:lnTo>
                      <a:pt x="129" y="139"/>
                    </a:lnTo>
                    <a:lnTo>
                      <a:pt x="143" y="151"/>
                    </a:lnTo>
                    <a:lnTo>
                      <a:pt x="153" y="171"/>
                    </a:lnTo>
                    <a:lnTo>
                      <a:pt x="147" y="194"/>
                    </a:lnTo>
                    <a:lnTo>
                      <a:pt x="133" y="226"/>
                    </a:lnTo>
                    <a:lnTo>
                      <a:pt x="164" y="234"/>
                    </a:lnTo>
                    <a:lnTo>
                      <a:pt x="167" y="219"/>
                    </a:lnTo>
                    <a:lnTo>
                      <a:pt x="183" y="206"/>
                    </a:lnTo>
                    <a:lnTo>
                      <a:pt x="196" y="190"/>
                    </a:lnTo>
                    <a:lnTo>
                      <a:pt x="203" y="176"/>
                    </a:lnTo>
                    <a:lnTo>
                      <a:pt x="206" y="163"/>
                    </a:lnTo>
                    <a:lnTo>
                      <a:pt x="216" y="169"/>
                    </a:lnTo>
                    <a:lnTo>
                      <a:pt x="230" y="173"/>
                    </a:lnTo>
                    <a:lnTo>
                      <a:pt x="243" y="175"/>
                    </a:lnTo>
                    <a:lnTo>
                      <a:pt x="254" y="173"/>
                    </a:lnTo>
                    <a:lnTo>
                      <a:pt x="264" y="171"/>
                    </a:lnTo>
                    <a:lnTo>
                      <a:pt x="273" y="184"/>
                    </a:lnTo>
                    <a:lnTo>
                      <a:pt x="286" y="201"/>
                    </a:lnTo>
                    <a:lnTo>
                      <a:pt x="304" y="216"/>
                    </a:lnTo>
                    <a:lnTo>
                      <a:pt x="319" y="225"/>
                    </a:lnTo>
                    <a:lnTo>
                      <a:pt x="338" y="233"/>
                    </a:lnTo>
                    <a:lnTo>
                      <a:pt x="360" y="235"/>
                    </a:lnTo>
                    <a:lnTo>
                      <a:pt x="377" y="230"/>
                    </a:lnTo>
                    <a:lnTo>
                      <a:pt x="391" y="214"/>
                    </a:lnTo>
                    <a:lnTo>
                      <a:pt x="394" y="196"/>
                    </a:lnTo>
                    <a:lnTo>
                      <a:pt x="388" y="180"/>
                    </a:lnTo>
                    <a:lnTo>
                      <a:pt x="379" y="157"/>
                    </a:lnTo>
                    <a:lnTo>
                      <a:pt x="373" y="136"/>
                    </a:lnTo>
                    <a:lnTo>
                      <a:pt x="366" y="123"/>
                    </a:lnTo>
                    <a:lnTo>
                      <a:pt x="347" y="106"/>
                    </a:lnTo>
                    <a:lnTo>
                      <a:pt x="330" y="100"/>
                    </a:lnTo>
                    <a:lnTo>
                      <a:pt x="313" y="97"/>
                    </a:lnTo>
                    <a:lnTo>
                      <a:pt x="302" y="99"/>
                    </a:lnTo>
                    <a:lnTo>
                      <a:pt x="288" y="73"/>
                    </a:lnTo>
                    <a:lnTo>
                      <a:pt x="268" y="51"/>
                    </a:lnTo>
                    <a:lnTo>
                      <a:pt x="233" y="28"/>
                    </a:lnTo>
                    <a:lnTo>
                      <a:pt x="189" y="10"/>
                    </a:lnTo>
                    <a:lnTo>
                      <a:pt x="145" y="0"/>
                    </a:lnTo>
                    <a:lnTo>
                      <a:pt x="113" y="4"/>
                    </a:lnTo>
                    <a:lnTo>
                      <a:pt x="106" y="15"/>
                    </a:lnTo>
                    <a:lnTo>
                      <a:pt x="98" y="25"/>
                    </a:lnTo>
                    <a:lnTo>
                      <a:pt x="82" y="35"/>
                    </a:lnTo>
                    <a:lnTo>
                      <a:pt x="61" y="45"/>
                    </a:lnTo>
                    <a:lnTo>
                      <a:pt x="45" y="54"/>
                    </a:lnTo>
                    <a:lnTo>
                      <a:pt x="34" y="65"/>
                    </a:lnTo>
                    <a:lnTo>
                      <a:pt x="24" y="82"/>
                    </a:lnTo>
                    <a:lnTo>
                      <a:pt x="16" y="99"/>
                    </a:lnTo>
                    <a:lnTo>
                      <a:pt x="14" y="117"/>
                    </a:lnTo>
                    <a:lnTo>
                      <a:pt x="8" y="139"/>
                    </a:lnTo>
                    <a:lnTo>
                      <a:pt x="2" y="163"/>
                    </a:lnTo>
                    <a:lnTo>
                      <a:pt x="0" y="191"/>
                    </a:lnTo>
                    <a:lnTo>
                      <a:pt x="1" y="213"/>
                    </a:lnTo>
                    <a:lnTo>
                      <a:pt x="6" y="234"/>
                    </a:lnTo>
                    <a:lnTo>
                      <a:pt x="14" y="251"/>
                    </a:lnTo>
                    <a:close/>
                  </a:path>
                </a:pathLst>
              </a:custGeom>
              <a:solidFill>
                <a:srgbClr val="A0A0A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156" name="Google Shape;156;p19"/>
            <p:cNvGrpSpPr/>
            <p:nvPr/>
          </p:nvGrpSpPr>
          <p:grpSpPr>
            <a:xfrm>
              <a:off x="2439" y="1533"/>
              <a:ext cx="184" cy="56"/>
              <a:chOff x="2439" y="1533"/>
              <a:chExt cx="184" cy="56"/>
            </a:xfrm>
          </p:grpSpPr>
          <p:sp>
            <p:nvSpPr>
              <p:cNvPr id="157" name="Google Shape;157;p19"/>
              <p:cNvSpPr/>
              <p:nvPr/>
            </p:nvSpPr>
            <p:spPr>
              <a:xfrm>
                <a:off x="2439" y="1533"/>
                <a:ext cx="181" cy="43"/>
              </a:xfrm>
              <a:custGeom>
                <a:avLst/>
                <a:gdLst/>
                <a:ahLst/>
                <a:cxnLst/>
                <a:rect l="l" t="t" r="r" b="b"/>
                <a:pathLst>
                  <a:path w="723" h="171" extrusionOk="0">
                    <a:moveTo>
                      <a:pt x="345" y="0"/>
                    </a:moveTo>
                    <a:lnTo>
                      <a:pt x="392" y="7"/>
                    </a:lnTo>
                    <a:lnTo>
                      <a:pt x="429" y="20"/>
                    </a:lnTo>
                    <a:lnTo>
                      <a:pt x="469" y="37"/>
                    </a:lnTo>
                    <a:lnTo>
                      <a:pt x="527" y="54"/>
                    </a:lnTo>
                    <a:lnTo>
                      <a:pt x="568" y="54"/>
                    </a:lnTo>
                    <a:lnTo>
                      <a:pt x="624" y="67"/>
                    </a:lnTo>
                    <a:lnTo>
                      <a:pt x="671" y="81"/>
                    </a:lnTo>
                    <a:lnTo>
                      <a:pt x="720" y="100"/>
                    </a:lnTo>
                    <a:lnTo>
                      <a:pt x="723" y="124"/>
                    </a:lnTo>
                    <a:lnTo>
                      <a:pt x="703" y="149"/>
                    </a:lnTo>
                    <a:lnTo>
                      <a:pt x="661" y="166"/>
                    </a:lnTo>
                    <a:lnTo>
                      <a:pt x="608" y="169"/>
                    </a:lnTo>
                    <a:lnTo>
                      <a:pt x="432" y="171"/>
                    </a:lnTo>
                    <a:lnTo>
                      <a:pt x="365" y="166"/>
                    </a:lnTo>
                    <a:lnTo>
                      <a:pt x="300" y="160"/>
                    </a:lnTo>
                    <a:lnTo>
                      <a:pt x="240" y="143"/>
                    </a:lnTo>
                    <a:lnTo>
                      <a:pt x="205" y="135"/>
                    </a:lnTo>
                    <a:lnTo>
                      <a:pt x="205" y="157"/>
                    </a:lnTo>
                    <a:lnTo>
                      <a:pt x="43" y="158"/>
                    </a:lnTo>
                    <a:lnTo>
                      <a:pt x="18" y="136"/>
                    </a:lnTo>
                    <a:lnTo>
                      <a:pt x="3" y="100"/>
                    </a:lnTo>
                    <a:lnTo>
                      <a:pt x="0" y="73"/>
                    </a:lnTo>
                    <a:lnTo>
                      <a:pt x="3" y="34"/>
                    </a:lnTo>
                    <a:lnTo>
                      <a:pt x="9" y="6"/>
                    </a:lnTo>
                    <a:lnTo>
                      <a:pt x="48" y="6"/>
                    </a:lnTo>
                    <a:lnTo>
                      <a:pt x="98" y="24"/>
                    </a:lnTo>
                    <a:lnTo>
                      <a:pt x="151" y="41"/>
                    </a:lnTo>
                    <a:lnTo>
                      <a:pt x="190" y="42"/>
                    </a:lnTo>
                    <a:lnTo>
                      <a:pt x="232" y="34"/>
                    </a:lnTo>
                    <a:lnTo>
                      <a:pt x="280" y="24"/>
                    </a:lnTo>
                    <a:lnTo>
                      <a:pt x="368" y="36"/>
                    </a:lnTo>
                    <a:lnTo>
                      <a:pt x="345" y="0"/>
                    </a:lnTo>
                    <a:close/>
                  </a:path>
                </a:pathLst>
              </a:custGeom>
              <a:solidFill>
                <a:srgbClr val="60606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8" name="Google Shape;158;p19"/>
              <p:cNvSpPr/>
              <p:nvPr/>
            </p:nvSpPr>
            <p:spPr>
              <a:xfrm>
                <a:off x="2442" y="1546"/>
                <a:ext cx="181" cy="43"/>
              </a:xfrm>
              <a:custGeom>
                <a:avLst/>
                <a:gdLst/>
                <a:ahLst/>
                <a:cxnLst/>
                <a:rect l="l" t="t" r="r" b="b"/>
                <a:pathLst>
                  <a:path w="723" h="170" extrusionOk="0">
                    <a:moveTo>
                      <a:pt x="345" y="0"/>
                    </a:moveTo>
                    <a:lnTo>
                      <a:pt x="392" y="7"/>
                    </a:lnTo>
                    <a:lnTo>
                      <a:pt x="429" y="21"/>
                    </a:lnTo>
                    <a:lnTo>
                      <a:pt x="469" y="38"/>
                    </a:lnTo>
                    <a:lnTo>
                      <a:pt x="527" y="55"/>
                    </a:lnTo>
                    <a:lnTo>
                      <a:pt x="567" y="55"/>
                    </a:lnTo>
                    <a:lnTo>
                      <a:pt x="624" y="67"/>
                    </a:lnTo>
                    <a:lnTo>
                      <a:pt x="671" y="81"/>
                    </a:lnTo>
                    <a:lnTo>
                      <a:pt x="720" y="100"/>
                    </a:lnTo>
                    <a:lnTo>
                      <a:pt x="723" y="123"/>
                    </a:lnTo>
                    <a:lnTo>
                      <a:pt x="703" y="148"/>
                    </a:lnTo>
                    <a:lnTo>
                      <a:pt x="661" y="164"/>
                    </a:lnTo>
                    <a:lnTo>
                      <a:pt x="608" y="169"/>
                    </a:lnTo>
                    <a:lnTo>
                      <a:pt x="432" y="170"/>
                    </a:lnTo>
                    <a:lnTo>
                      <a:pt x="364" y="165"/>
                    </a:lnTo>
                    <a:lnTo>
                      <a:pt x="301" y="159"/>
                    </a:lnTo>
                    <a:lnTo>
                      <a:pt x="240" y="143"/>
                    </a:lnTo>
                    <a:lnTo>
                      <a:pt x="205" y="135"/>
                    </a:lnTo>
                    <a:lnTo>
                      <a:pt x="205" y="155"/>
                    </a:lnTo>
                    <a:lnTo>
                      <a:pt x="43" y="156"/>
                    </a:lnTo>
                    <a:lnTo>
                      <a:pt x="18" y="136"/>
                    </a:lnTo>
                    <a:lnTo>
                      <a:pt x="3" y="100"/>
                    </a:lnTo>
                    <a:lnTo>
                      <a:pt x="0" y="73"/>
                    </a:lnTo>
                    <a:lnTo>
                      <a:pt x="3" y="34"/>
                    </a:lnTo>
                    <a:lnTo>
                      <a:pt x="9" y="6"/>
                    </a:lnTo>
                    <a:lnTo>
                      <a:pt x="48" y="6"/>
                    </a:lnTo>
                    <a:lnTo>
                      <a:pt x="98" y="24"/>
                    </a:lnTo>
                    <a:lnTo>
                      <a:pt x="151" y="41"/>
                    </a:lnTo>
                    <a:lnTo>
                      <a:pt x="190" y="42"/>
                    </a:lnTo>
                    <a:lnTo>
                      <a:pt x="232" y="34"/>
                    </a:lnTo>
                    <a:lnTo>
                      <a:pt x="280" y="24"/>
                    </a:lnTo>
                    <a:lnTo>
                      <a:pt x="367" y="37"/>
                    </a:lnTo>
                    <a:lnTo>
                      <a:pt x="345" y="0"/>
                    </a:lnTo>
                    <a:close/>
                  </a:path>
                </a:pathLst>
              </a:custGeom>
              <a:solidFill>
                <a:srgbClr val="808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159" name="Google Shape;159;p19"/>
            <p:cNvGrpSpPr/>
            <p:nvPr/>
          </p:nvGrpSpPr>
          <p:grpSpPr>
            <a:xfrm>
              <a:off x="2387" y="1039"/>
              <a:ext cx="144" cy="522"/>
              <a:chOff x="2387" y="1039"/>
              <a:chExt cx="144" cy="522"/>
            </a:xfrm>
          </p:grpSpPr>
          <p:sp>
            <p:nvSpPr>
              <p:cNvPr id="160" name="Google Shape;160;p19"/>
              <p:cNvSpPr/>
              <p:nvPr/>
            </p:nvSpPr>
            <p:spPr>
              <a:xfrm>
                <a:off x="2387" y="1039"/>
                <a:ext cx="144" cy="522"/>
              </a:xfrm>
              <a:custGeom>
                <a:avLst/>
                <a:gdLst/>
                <a:ahLst/>
                <a:cxnLst/>
                <a:rect l="l" t="t" r="r" b="b"/>
                <a:pathLst>
                  <a:path w="575" h="2088" extrusionOk="0">
                    <a:moveTo>
                      <a:pt x="163" y="0"/>
                    </a:moveTo>
                    <a:lnTo>
                      <a:pt x="223" y="89"/>
                    </a:lnTo>
                    <a:lnTo>
                      <a:pt x="270" y="171"/>
                    </a:lnTo>
                    <a:lnTo>
                      <a:pt x="291" y="231"/>
                    </a:lnTo>
                    <a:lnTo>
                      <a:pt x="411" y="491"/>
                    </a:lnTo>
                    <a:lnTo>
                      <a:pt x="459" y="647"/>
                    </a:lnTo>
                    <a:lnTo>
                      <a:pt x="466" y="796"/>
                    </a:lnTo>
                    <a:lnTo>
                      <a:pt x="473" y="1006"/>
                    </a:lnTo>
                    <a:lnTo>
                      <a:pt x="480" y="1123"/>
                    </a:lnTo>
                    <a:lnTo>
                      <a:pt x="504" y="1214"/>
                    </a:lnTo>
                    <a:lnTo>
                      <a:pt x="516" y="1293"/>
                    </a:lnTo>
                    <a:lnTo>
                      <a:pt x="514" y="1368"/>
                    </a:lnTo>
                    <a:lnTo>
                      <a:pt x="496" y="1423"/>
                    </a:lnTo>
                    <a:lnTo>
                      <a:pt x="487" y="1490"/>
                    </a:lnTo>
                    <a:lnTo>
                      <a:pt x="493" y="1598"/>
                    </a:lnTo>
                    <a:lnTo>
                      <a:pt x="497" y="1783"/>
                    </a:lnTo>
                    <a:lnTo>
                      <a:pt x="507" y="1871"/>
                    </a:lnTo>
                    <a:lnTo>
                      <a:pt x="536" y="1952"/>
                    </a:lnTo>
                    <a:lnTo>
                      <a:pt x="575" y="2034"/>
                    </a:lnTo>
                    <a:lnTo>
                      <a:pt x="500" y="2061"/>
                    </a:lnTo>
                    <a:lnTo>
                      <a:pt x="418" y="2088"/>
                    </a:lnTo>
                    <a:lnTo>
                      <a:pt x="358" y="2082"/>
                    </a:lnTo>
                    <a:lnTo>
                      <a:pt x="235" y="2054"/>
                    </a:lnTo>
                    <a:lnTo>
                      <a:pt x="220" y="1955"/>
                    </a:lnTo>
                    <a:lnTo>
                      <a:pt x="210" y="1870"/>
                    </a:lnTo>
                    <a:lnTo>
                      <a:pt x="216" y="1811"/>
                    </a:lnTo>
                    <a:lnTo>
                      <a:pt x="226" y="1729"/>
                    </a:lnTo>
                    <a:lnTo>
                      <a:pt x="216" y="1654"/>
                    </a:lnTo>
                    <a:lnTo>
                      <a:pt x="189" y="1579"/>
                    </a:lnTo>
                    <a:lnTo>
                      <a:pt x="170" y="1524"/>
                    </a:lnTo>
                    <a:lnTo>
                      <a:pt x="163" y="1435"/>
                    </a:lnTo>
                    <a:lnTo>
                      <a:pt x="149" y="1389"/>
                    </a:lnTo>
                    <a:lnTo>
                      <a:pt x="136" y="1218"/>
                    </a:lnTo>
                    <a:lnTo>
                      <a:pt x="115" y="1082"/>
                    </a:lnTo>
                    <a:lnTo>
                      <a:pt x="101" y="979"/>
                    </a:lnTo>
                    <a:lnTo>
                      <a:pt x="81" y="938"/>
                    </a:lnTo>
                    <a:lnTo>
                      <a:pt x="59" y="826"/>
                    </a:lnTo>
                    <a:lnTo>
                      <a:pt x="44" y="695"/>
                    </a:lnTo>
                    <a:lnTo>
                      <a:pt x="50" y="578"/>
                    </a:lnTo>
                    <a:lnTo>
                      <a:pt x="46" y="503"/>
                    </a:lnTo>
                    <a:lnTo>
                      <a:pt x="26" y="408"/>
                    </a:lnTo>
                    <a:lnTo>
                      <a:pt x="19" y="319"/>
                    </a:lnTo>
                    <a:lnTo>
                      <a:pt x="10" y="213"/>
                    </a:lnTo>
                    <a:lnTo>
                      <a:pt x="0" y="123"/>
                    </a:lnTo>
                    <a:lnTo>
                      <a:pt x="16" y="73"/>
                    </a:lnTo>
                    <a:lnTo>
                      <a:pt x="47" y="38"/>
                    </a:lnTo>
                    <a:lnTo>
                      <a:pt x="97" y="10"/>
                    </a:lnTo>
                    <a:lnTo>
                      <a:pt x="163" y="0"/>
                    </a:lnTo>
                    <a:close/>
                  </a:path>
                </a:pathLst>
              </a:custGeom>
              <a:solidFill>
                <a:srgbClr val="0000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19"/>
              <p:cNvSpPr/>
              <p:nvPr/>
            </p:nvSpPr>
            <p:spPr>
              <a:xfrm>
                <a:off x="2406" y="1184"/>
                <a:ext cx="35" cy="216"/>
              </a:xfrm>
              <a:custGeom>
                <a:avLst/>
                <a:gdLst/>
                <a:ahLst/>
                <a:cxnLst/>
                <a:rect l="l" t="t" r="r" b="b"/>
                <a:pathLst>
                  <a:path w="142" h="864" extrusionOk="0">
                    <a:moveTo>
                      <a:pt x="109" y="864"/>
                    </a:moveTo>
                    <a:lnTo>
                      <a:pt x="109" y="749"/>
                    </a:lnTo>
                    <a:lnTo>
                      <a:pt x="129" y="688"/>
                    </a:lnTo>
                    <a:lnTo>
                      <a:pt x="142" y="633"/>
                    </a:lnTo>
                    <a:lnTo>
                      <a:pt x="109" y="573"/>
                    </a:lnTo>
                    <a:lnTo>
                      <a:pt x="109" y="545"/>
                    </a:lnTo>
                    <a:lnTo>
                      <a:pt x="96" y="498"/>
                    </a:lnTo>
                    <a:lnTo>
                      <a:pt x="75" y="455"/>
                    </a:lnTo>
                    <a:lnTo>
                      <a:pt x="82" y="394"/>
                    </a:lnTo>
                    <a:lnTo>
                      <a:pt x="55" y="360"/>
                    </a:lnTo>
                    <a:lnTo>
                      <a:pt x="41" y="298"/>
                    </a:lnTo>
                    <a:lnTo>
                      <a:pt x="41" y="231"/>
                    </a:lnTo>
                    <a:lnTo>
                      <a:pt x="34" y="163"/>
                    </a:lnTo>
                    <a:lnTo>
                      <a:pt x="14" y="95"/>
                    </a:lnTo>
                    <a:lnTo>
                      <a:pt x="0" y="21"/>
                    </a:ln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162" name="Google Shape;162;p19"/>
            <p:cNvGrpSpPr/>
            <p:nvPr/>
          </p:nvGrpSpPr>
          <p:grpSpPr>
            <a:xfrm>
              <a:off x="2415" y="1010"/>
              <a:ext cx="369" cy="284"/>
              <a:chOff x="2415" y="1010"/>
              <a:chExt cx="369" cy="284"/>
            </a:xfrm>
          </p:grpSpPr>
          <p:sp>
            <p:nvSpPr>
              <p:cNvPr id="163" name="Google Shape;163;p19"/>
              <p:cNvSpPr/>
              <p:nvPr/>
            </p:nvSpPr>
            <p:spPr>
              <a:xfrm>
                <a:off x="2639" y="1196"/>
                <a:ext cx="135" cy="75"/>
              </a:xfrm>
              <a:custGeom>
                <a:avLst/>
                <a:gdLst/>
                <a:ahLst/>
                <a:cxnLst/>
                <a:rect l="l" t="t" r="r" b="b"/>
                <a:pathLst>
                  <a:path w="542" h="302" extrusionOk="0">
                    <a:moveTo>
                      <a:pt x="460" y="0"/>
                    </a:moveTo>
                    <a:lnTo>
                      <a:pt x="535" y="54"/>
                    </a:lnTo>
                    <a:lnTo>
                      <a:pt x="542" y="81"/>
                    </a:lnTo>
                    <a:lnTo>
                      <a:pt x="537" y="122"/>
                    </a:lnTo>
                    <a:lnTo>
                      <a:pt x="523" y="156"/>
                    </a:lnTo>
                    <a:lnTo>
                      <a:pt x="501" y="188"/>
                    </a:lnTo>
                    <a:lnTo>
                      <a:pt x="458" y="221"/>
                    </a:lnTo>
                    <a:lnTo>
                      <a:pt x="403" y="250"/>
                    </a:lnTo>
                    <a:lnTo>
                      <a:pt x="333" y="279"/>
                    </a:lnTo>
                    <a:lnTo>
                      <a:pt x="265" y="297"/>
                    </a:lnTo>
                    <a:lnTo>
                      <a:pt x="190" y="302"/>
                    </a:lnTo>
                    <a:lnTo>
                      <a:pt x="129" y="298"/>
                    </a:lnTo>
                    <a:lnTo>
                      <a:pt x="68" y="271"/>
                    </a:lnTo>
                    <a:lnTo>
                      <a:pt x="0" y="238"/>
                    </a:lnTo>
                    <a:lnTo>
                      <a:pt x="95" y="257"/>
                    </a:lnTo>
                    <a:lnTo>
                      <a:pt x="196" y="264"/>
                    </a:lnTo>
                    <a:lnTo>
                      <a:pt x="272" y="238"/>
                    </a:lnTo>
                    <a:lnTo>
                      <a:pt x="359" y="197"/>
                    </a:lnTo>
                    <a:lnTo>
                      <a:pt x="420" y="135"/>
                    </a:lnTo>
                    <a:lnTo>
                      <a:pt x="460" y="0"/>
                    </a:lnTo>
                    <a:close/>
                  </a:path>
                </a:pathLst>
              </a:custGeom>
              <a:solidFill>
                <a:srgbClr val="000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19"/>
              <p:cNvSpPr/>
              <p:nvPr/>
            </p:nvSpPr>
            <p:spPr>
              <a:xfrm>
                <a:off x="2727" y="1196"/>
                <a:ext cx="57" cy="57"/>
              </a:xfrm>
              <a:custGeom>
                <a:avLst/>
                <a:gdLst/>
                <a:ahLst/>
                <a:cxnLst/>
                <a:rect l="l" t="t" r="r" b="b"/>
                <a:pathLst>
                  <a:path w="231" h="230" extrusionOk="0">
                    <a:moveTo>
                      <a:pt x="178" y="6"/>
                    </a:moveTo>
                    <a:lnTo>
                      <a:pt x="216" y="0"/>
                    </a:lnTo>
                    <a:lnTo>
                      <a:pt x="227" y="13"/>
                    </a:lnTo>
                    <a:lnTo>
                      <a:pt x="231" y="35"/>
                    </a:lnTo>
                    <a:lnTo>
                      <a:pt x="220" y="66"/>
                    </a:lnTo>
                    <a:lnTo>
                      <a:pt x="196" y="81"/>
                    </a:lnTo>
                    <a:lnTo>
                      <a:pt x="169" y="84"/>
                    </a:lnTo>
                    <a:lnTo>
                      <a:pt x="142" y="149"/>
                    </a:lnTo>
                    <a:lnTo>
                      <a:pt x="80" y="191"/>
                    </a:lnTo>
                    <a:lnTo>
                      <a:pt x="39" y="216"/>
                    </a:lnTo>
                    <a:lnTo>
                      <a:pt x="0" y="230"/>
                    </a:lnTo>
                    <a:lnTo>
                      <a:pt x="47" y="175"/>
                    </a:lnTo>
                    <a:lnTo>
                      <a:pt x="77" y="145"/>
                    </a:lnTo>
                    <a:lnTo>
                      <a:pt x="103" y="106"/>
                    </a:lnTo>
                    <a:lnTo>
                      <a:pt x="145" y="55"/>
                    </a:lnTo>
                    <a:lnTo>
                      <a:pt x="158" y="44"/>
                    </a:lnTo>
                    <a:lnTo>
                      <a:pt x="163" y="31"/>
                    </a:lnTo>
                    <a:lnTo>
                      <a:pt x="167" y="19"/>
                    </a:lnTo>
                    <a:lnTo>
                      <a:pt x="178" y="6"/>
                    </a:lnTo>
                    <a:close/>
                  </a:path>
                </a:pathLst>
              </a:custGeom>
              <a:solidFill>
                <a:srgbClr val="FF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nvGrpSpPr>
              <p:cNvPr id="165" name="Google Shape;165;p19"/>
              <p:cNvGrpSpPr/>
              <p:nvPr/>
            </p:nvGrpSpPr>
            <p:grpSpPr>
              <a:xfrm>
                <a:off x="2415" y="1010"/>
                <a:ext cx="366" cy="284"/>
                <a:chOff x="2415" y="1010"/>
                <a:chExt cx="366" cy="284"/>
              </a:xfrm>
            </p:grpSpPr>
            <p:grpSp>
              <p:nvGrpSpPr>
                <p:cNvPr id="166" name="Google Shape;166;p19"/>
                <p:cNvGrpSpPr/>
                <p:nvPr/>
              </p:nvGrpSpPr>
              <p:grpSpPr>
                <a:xfrm>
                  <a:off x="2415" y="1010"/>
                  <a:ext cx="366" cy="284"/>
                  <a:chOff x="2415" y="1010"/>
                  <a:chExt cx="366" cy="284"/>
                </a:xfrm>
              </p:grpSpPr>
              <p:grpSp>
                <p:nvGrpSpPr>
                  <p:cNvPr id="167" name="Google Shape;167;p19"/>
                  <p:cNvGrpSpPr/>
                  <p:nvPr/>
                </p:nvGrpSpPr>
                <p:grpSpPr>
                  <a:xfrm>
                    <a:off x="2415" y="1010"/>
                    <a:ext cx="366" cy="284"/>
                    <a:chOff x="2415" y="1010"/>
                    <a:chExt cx="366" cy="284"/>
                  </a:xfrm>
                </p:grpSpPr>
                <p:grpSp>
                  <p:nvGrpSpPr>
                    <p:cNvPr id="168" name="Google Shape;168;p19"/>
                    <p:cNvGrpSpPr/>
                    <p:nvPr/>
                  </p:nvGrpSpPr>
                  <p:grpSpPr>
                    <a:xfrm>
                      <a:off x="2479" y="1010"/>
                      <a:ext cx="60" cy="84"/>
                      <a:chOff x="2479" y="1010"/>
                      <a:chExt cx="60" cy="84"/>
                    </a:xfrm>
                  </p:grpSpPr>
                  <p:sp>
                    <p:nvSpPr>
                      <p:cNvPr id="169" name="Google Shape;169;p19"/>
                      <p:cNvSpPr/>
                      <p:nvPr/>
                    </p:nvSpPr>
                    <p:spPr>
                      <a:xfrm>
                        <a:off x="2479" y="1010"/>
                        <a:ext cx="60" cy="84"/>
                      </a:xfrm>
                      <a:custGeom>
                        <a:avLst/>
                        <a:gdLst/>
                        <a:ahLst/>
                        <a:cxnLst/>
                        <a:rect l="l" t="t" r="r" b="b"/>
                        <a:pathLst>
                          <a:path w="242" h="336" extrusionOk="0">
                            <a:moveTo>
                              <a:pt x="242" y="207"/>
                            </a:moveTo>
                            <a:lnTo>
                              <a:pt x="204" y="178"/>
                            </a:lnTo>
                            <a:lnTo>
                              <a:pt x="188" y="154"/>
                            </a:lnTo>
                            <a:lnTo>
                              <a:pt x="194" y="132"/>
                            </a:lnTo>
                            <a:lnTo>
                              <a:pt x="195" y="115"/>
                            </a:lnTo>
                            <a:lnTo>
                              <a:pt x="189" y="101"/>
                            </a:lnTo>
                            <a:lnTo>
                              <a:pt x="178" y="96"/>
                            </a:lnTo>
                            <a:lnTo>
                              <a:pt x="187" y="82"/>
                            </a:lnTo>
                            <a:lnTo>
                              <a:pt x="185" y="66"/>
                            </a:lnTo>
                            <a:lnTo>
                              <a:pt x="175" y="53"/>
                            </a:lnTo>
                            <a:lnTo>
                              <a:pt x="163" y="48"/>
                            </a:lnTo>
                            <a:lnTo>
                              <a:pt x="150" y="44"/>
                            </a:lnTo>
                            <a:lnTo>
                              <a:pt x="137" y="47"/>
                            </a:lnTo>
                            <a:lnTo>
                              <a:pt x="142" y="34"/>
                            </a:lnTo>
                            <a:lnTo>
                              <a:pt x="139" y="19"/>
                            </a:lnTo>
                            <a:lnTo>
                              <a:pt x="132" y="14"/>
                            </a:lnTo>
                            <a:lnTo>
                              <a:pt x="121" y="10"/>
                            </a:lnTo>
                            <a:lnTo>
                              <a:pt x="109" y="11"/>
                            </a:lnTo>
                            <a:lnTo>
                              <a:pt x="98" y="17"/>
                            </a:lnTo>
                            <a:lnTo>
                              <a:pt x="89" y="3"/>
                            </a:lnTo>
                            <a:lnTo>
                              <a:pt x="72" y="0"/>
                            </a:lnTo>
                            <a:lnTo>
                              <a:pt x="50" y="0"/>
                            </a:lnTo>
                            <a:lnTo>
                              <a:pt x="26" y="8"/>
                            </a:lnTo>
                            <a:lnTo>
                              <a:pt x="11" y="22"/>
                            </a:lnTo>
                            <a:lnTo>
                              <a:pt x="2" y="35"/>
                            </a:lnTo>
                            <a:lnTo>
                              <a:pt x="0" y="55"/>
                            </a:lnTo>
                            <a:lnTo>
                              <a:pt x="3" y="75"/>
                            </a:lnTo>
                            <a:lnTo>
                              <a:pt x="11" y="98"/>
                            </a:lnTo>
                            <a:lnTo>
                              <a:pt x="18" y="124"/>
                            </a:lnTo>
                            <a:lnTo>
                              <a:pt x="30" y="150"/>
                            </a:lnTo>
                            <a:lnTo>
                              <a:pt x="50" y="171"/>
                            </a:lnTo>
                            <a:lnTo>
                              <a:pt x="88" y="198"/>
                            </a:lnTo>
                            <a:lnTo>
                              <a:pt x="128" y="215"/>
                            </a:lnTo>
                            <a:lnTo>
                              <a:pt x="169" y="228"/>
                            </a:lnTo>
                            <a:lnTo>
                              <a:pt x="215" y="280"/>
                            </a:lnTo>
                            <a:lnTo>
                              <a:pt x="234" y="336"/>
                            </a:lnTo>
                            <a:lnTo>
                              <a:pt x="242" y="207"/>
                            </a:lnTo>
                            <a:close/>
                          </a:path>
                        </a:pathLst>
                      </a:custGeom>
                      <a:solidFill>
                        <a:srgbClr val="E0A08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0" name="Google Shape;170;p19"/>
                      <p:cNvSpPr/>
                      <p:nvPr/>
                    </p:nvSpPr>
                    <p:spPr>
                      <a:xfrm>
                        <a:off x="2491" y="1015"/>
                        <a:ext cx="13" cy="16"/>
                      </a:xfrm>
                      <a:custGeom>
                        <a:avLst/>
                        <a:gdLst/>
                        <a:ahLst/>
                        <a:cxnLst/>
                        <a:rect l="l" t="t" r="r" b="b"/>
                        <a:pathLst>
                          <a:path w="50" h="64" extrusionOk="0">
                            <a:moveTo>
                              <a:pt x="2" y="64"/>
                            </a:moveTo>
                            <a:lnTo>
                              <a:pt x="0" y="46"/>
                            </a:lnTo>
                            <a:lnTo>
                              <a:pt x="1" y="28"/>
                            </a:lnTo>
                            <a:lnTo>
                              <a:pt x="9" y="14"/>
                            </a:lnTo>
                            <a:lnTo>
                              <a:pt x="19" y="7"/>
                            </a:lnTo>
                            <a:lnTo>
                              <a:pt x="31" y="3"/>
                            </a:lnTo>
                            <a:lnTo>
                              <a:pt x="39" y="4"/>
                            </a:lnTo>
                            <a:lnTo>
                              <a:pt x="5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1" name="Google Shape;171;p19"/>
                      <p:cNvSpPr/>
                      <p:nvPr/>
                    </p:nvSpPr>
                    <p:spPr>
                      <a:xfrm>
                        <a:off x="2501" y="1022"/>
                        <a:ext cx="10" cy="16"/>
                      </a:xfrm>
                      <a:custGeom>
                        <a:avLst/>
                        <a:gdLst/>
                        <a:ahLst/>
                        <a:cxnLst/>
                        <a:rect l="l" t="t" r="r" b="b"/>
                        <a:pathLst>
                          <a:path w="41" h="64" extrusionOk="0">
                            <a:moveTo>
                              <a:pt x="41" y="0"/>
                            </a:moveTo>
                            <a:lnTo>
                              <a:pt x="22" y="3"/>
                            </a:lnTo>
                            <a:lnTo>
                              <a:pt x="8" y="10"/>
                            </a:lnTo>
                            <a:lnTo>
                              <a:pt x="0" y="23"/>
                            </a:lnTo>
                            <a:lnTo>
                              <a:pt x="2" y="34"/>
                            </a:lnTo>
                            <a:lnTo>
                              <a:pt x="12" y="48"/>
                            </a:lnTo>
                            <a:lnTo>
                              <a:pt x="16" y="6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2" name="Google Shape;172;p19"/>
                      <p:cNvSpPr/>
                      <p:nvPr/>
                    </p:nvSpPr>
                    <p:spPr>
                      <a:xfrm>
                        <a:off x="2511" y="1032"/>
                        <a:ext cx="11" cy="13"/>
                      </a:xfrm>
                      <a:custGeom>
                        <a:avLst/>
                        <a:gdLst/>
                        <a:ahLst/>
                        <a:cxnLst/>
                        <a:rect l="l" t="t" r="r" b="b"/>
                        <a:pathLst>
                          <a:path w="44" h="51" extrusionOk="0">
                            <a:moveTo>
                              <a:pt x="44" y="5"/>
                            </a:moveTo>
                            <a:lnTo>
                              <a:pt x="28" y="0"/>
                            </a:lnTo>
                            <a:lnTo>
                              <a:pt x="13" y="3"/>
                            </a:lnTo>
                            <a:lnTo>
                              <a:pt x="3" y="12"/>
                            </a:lnTo>
                            <a:lnTo>
                              <a:pt x="0" y="26"/>
                            </a:lnTo>
                            <a:lnTo>
                              <a:pt x="5" y="37"/>
                            </a:lnTo>
                            <a:lnTo>
                              <a:pt x="13"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73" name="Google Shape;173;p19"/>
                    <p:cNvSpPr/>
                    <p:nvPr/>
                  </p:nvSpPr>
                  <p:spPr>
                    <a:xfrm>
                      <a:off x="2415" y="1026"/>
                      <a:ext cx="366" cy="268"/>
                    </a:xfrm>
                    <a:custGeom>
                      <a:avLst/>
                      <a:gdLst/>
                      <a:ahLst/>
                      <a:cxnLst/>
                      <a:rect l="l" t="t" r="r" b="b"/>
                      <a:pathLst>
                        <a:path w="1461" h="1073" extrusionOk="0">
                          <a:moveTo>
                            <a:pt x="563" y="825"/>
                          </a:moveTo>
                          <a:lnTo>
                            <a:pt x="515" y="888"/>
                          </a:lnTo>
                          <a:lnTo>
                            <a:pt x="471" y="925"/>
                          </a:lnTo>
                          <a:lnTo>
                            <a:pt x="414" y="957"/>
                          </a:lnTo>
                          <a:lnTo>
                            <a:pt x="402" y="997"/>
                          </a:lnTo>
                          <a:lnTo>
                            <a:pt x="376" y="1027"/>
                          </a:lnTo>
                          <a:lnTo>
                            <a:pt x="354" y="1073"/>
                          </a:lnTo>
                          <a:lnTo>
                            <a:pt x="338" y="950"/>
                          </a:lnTo>
                          <a:lnTo>
                            <a:pt x="318" y="869"/>
                          </a:lnTo>
                          <a:lnTo>
                            <a:pt x="338" y="726"/>
                          </a:lnTo>
                          <a:lnTo>
                            <a:pt x="304" y="652"/>
                          </a:lnTo>
                          <a:lnTo>
                            <a:pt x="257" y="516"/>
                          </a:lnTo>
                          <a:lnTo>
                            <a:pt x="170" y="365"/>
                          </a:lnTo>
                          <a:lnTo>
                            <a:pt x="144" y="270"/>
                          </a:lnTo>
                          <a:lnTo>
                            <a:pt x="96" y="155"/>
                          </a:lnTo>
                          <a:lnTo>
                            <a:pt x="42" y="74"/>
                          </a:lnTo>
                          <a:lnTo>
                            <a:pt x="0" y="42"/>
                          </a:lnTo>
                          <a:lnTo>
                            <a:pt x="49" y="15"/>
                          </a:lnTo>
                          <a:lnTo>
                            <a:pt x="115" y="0"/>
                          </a:lnTo>
                          <a:lnTo>
                            <a:pt x="194" y="9"/>
                          </a:lnTo>
                          <a:lnTo>
                            <a:pt x="273" y="33"/>
                          </a:lnTo>
                          <a:lnTo>
                            <a:pt x="347" y="66"/>
                          </a:lnTo>
                          <a:lnTo>
                            <a:pt x="400" y="94"/>
                          </a:lnTo>
                          <a:lnTo>
                            <a:pt x="422" y="84"/>
                          </a:lnTo>
                          <a:lnTo>
                            <a:pt x="456" y="64"/>
                          </a:lnTo>
                          <a:lnTo>
                            <a:pt x="461" y="18"/>
                          </a:lnTo>
                          <a:lnTo>
                            <a:pt x="493" y="43"/>
                          </a:lnTo>
                          <a:lnTo>
                            <a:pt x="536" y="52"/>
                          </a:lnTo>
                          <a:lnTo>
                            <a:pt x="594" y="64"/>
                          </a:lnTo>
                          <a:lnTo>
                            <a:pt x="649" y="70"/>
                          </a:lnTo>
                          <a:lnTo>
                            <a:pt x="702" y="76"/>
                          </a:lnTo>
                          <a:lnTo>
                            <a:pt x="776" y="74"/>
                          </a:lnTo>
                          <a:lnTo>
                            <a:pt x="840" y="99"/>
                          </a:lnTo>
                          <a:lnTo>
                            <a:pt x="893" y="145"/>
                          </a:lnTo>
                          <a:lnTo>
                            <a:pt x="946" y="215"/>
                          </a:lnTo>
                          <a:lnTo>
                            <a:pt x="986" y="267"/>
                          </a:lnTo>
                          <a:lnTo>
                            <a:pt x="1036" y="310"/>
                          </a:lnTo>
                          <a:lnTo>
                            <a:pt x="1089" y="341"/>
                          </a:lnTo>
                          <a:lnTo>
                            <a:pt x="1134" y="375"/>
                          </a:lnTo>
                          <a:lnTo>
                            <a:pt x="1158" y="420"/>
                          </a:lnTo>
                          <a:lnTo>
                            <a:pt x="1241" y="410"/>
                          </a:lnTo>
                          <a:lnTo>
                            <a:pt x="1346" y="426"/>
                          </a:lnTo>
                          <a:lnTo>
                            <a:pt x="1325" y="379"/>
                          </a:lnTo>
                          <a:lnTo>
                            <a:pt x="1435" y="392"/>
                          </a:lnTo>
                          <a:lnTo>
                            <a:pt x="1441" y="523"/>
                          </a:lnTo>
                          <a:lnTo>
                            <a:pt x="1448" y="631"/>
                          </a:lnTo>
                          <a:lnTo>
                            <a:pt x="1461" y="665"/>
                          </a:lnTo>
                          <a:lnTo>
                            <a:pt x="1435" y="679"/>
                          </a:lnTo>
                          <a:lnTo>
                            <a:pt x="1407" y="679"/>
                          </a:lnTo>
                          <a:lnTo>
                            <a:pt x="1380" y="753"/>
                          </a:lnTo>
                          <a:lnTo>
                            <a:pt x="1325" y="835"/>
                          </a:lnTo>
                          <a:lnTo>
                            <a:pt x="1285" y="876"/>
                          </a:lnTo>
                          <a:lnTo>
                            <a:pt x="1239" y="903"/>
                          </a:lnTo>
                          <a:lnTo>
                            <a:pt x="1151" y="943"/>
                          </a:lnTo>
                          <a:lnTo>
                            <a:pt x="1062" y="960"/>
                          </a:lnTo>
                          <a:lnTo>
                            <a:pt x="967" y="964"/>
                          </a:lnTo>
                          <a:lnTo>
                            <a:pt x="897" y="949"/>
                          </a:lnTo>
                          <a:lnTo>
                            <a:pt x="833" y="926"/>
                          </a:lnTo>
                          <a:lnTo>
                            <a:pt x="778" y="896"/>
                          </a:lnTo>
                          <a:lnTo>
                            <a:pt x="737" y="855"/>
                          </a:lnTo>
                          <a:lnTo>
                            <a:pt x="703" y="821"/>
                          </a:lnTo>
                          <a:lnTo>
                            <a:pt x="637" y="803"/>
                          </a:lnTo>
                          <a:lnTo>
                            <a:pt x="563" y="825"/>
                          </a:lnTo>
                          <a:close/>
                        </a:path>
                      </a:pathLst>
                    </a:custGeom>
                    <a:solidFill>
                      <a:srgbClr val="0000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74" name="Google Shape;174;p19"/>
                  <p:cNvSpPr/>
                  <p:nvPr/>
                </p:nvSpPr>
                <p:spPr>
                  <a:xfrm>
                    <a:off x="2516" y="1048"/>
                    <a:ext cx="191" cy="133"/>
                  </a:xfrm>
                  <a:custGeom>
                    <a:avLst/>
                    <a:gdLst/>
                    <a:ahLst/>
                    <a:cxnLst/>
                    <a:rect l="l" t="t" r="r" b="b"/>
                    <a:pathLst>
                      <a:path w="766" h="530" extrusionOk="0">
                        <a:moveTo>
                          <a:pt x="0" y="0"/>
                        </a:moveTo>
                        <a:lnTo>
                          <a:pt x="54" y="46"/>
                        </a:lnTo>
                        <a:lnTo>
                          <a:pt x="100" y="74"/>
                        </a:lnTo>
                        <a:lnTo>
                          <a:pt x="144" y="105"/>
                        </a:lnTo>
                        <a:lnTo>
                          <a:pt x="166" y="136"/>
                        </a:lnTo>
                        <a:lnTo>
                          <a:pt x="187" y="164"/>
                        </a:lnTo>
                        <a:lnTo>
                          <a:pt x="220" y="189"/>
                        </a:lnTo>
                        <a:lnTo>
                          <a:pt x="262" y="207"/>
                        </a:lnTo>
                        <a:lnTo>
                          <a:pt x="292" y="234"/>
                        </a:lnTo>
                        <a:lnTo>
                          <a:pt x="316" y="267"/>
                        </a:lnTo>
                        <a:lnTo>
                          <a:pt x="343" y="308"/>
                        </a:lnTo>
                        <a:lnTo>
                          <a:pt x="364" y="349"/>
                        </a:lnTo>
                        <a:lnTo>
                          <a:pt x="384" y="404"/>
                        </a:lnTo>
                        <a:lnTo>
                          <a:pt x="410" y="449"/>
                        </a:lnTo>
                        <a:lnTo>
                          <a:pt x="440" y="482"/>
                        </a:lnTo>
                        <a:lnTo>
                          <a:pt x="480" y="507"/>
                        </a:lnTo>
                        <a:lnTo>
                          <a:pt x="519" y="521"/>
                        </a:lnTo>
                        <a:lnTo>
                          <a:pt x="557" y="530"/>
                        </a:lnTo>
                        <a:lnTo>
                          <a:pt x="601" y="527"/>
                        </a:lnTo>
                        <a:lnTo>
                          <a:pt x="642" y="519"/>
                        </a:lnTo>
                        <a:lnTo>
                          <a:pt x="685" y="498"/>
                        </a:lnTo>
                        <a:lnTo>
                          <a:pt x="719" y="472"/>
                        </a:lnTo>
                        <a:lnTo>
                          <a:pt x="744" y="440"/>
                        </a:lnTo>
                        <a:lnTo>
                          <a:pt x="759" y="404"/>
                        </a:lnTo>
                        <a:lnTo>
                          <a:pt x="766" y="363"/>
                        </a:lnTo>
                        <a:lnTo>
                          <a:pt x="758" y="323"/>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175" name="Google Shape;175;p19"/>
                <p:cNvGrpSpPr/>
                <p:nvPr/>
              </p:nvGrpSpPr>
              <p:grpSpPr>
                <a:xfrm>
                  <a:off x="2548" y="1063"/>
                  <a:ext cx="230" cy="202"/>
                  <a:chOff x="2548" y="1063"/>
                  <a:chExt cx="230" cy="202"/>
                </a:xfrm>
              </p:grpSpPr>
              <p:cxnSp>
                <p:nvCxnSpPr>
                  <p:cNvPr id="176" name="Google Shape;176;p19"/>
                  <p:cNvCxnSpPr/>
                  <p:nvPr/>
                </p:nvCxnSpPr>
                <p:spPr>
                  <a:xfrm>
                    <a:off x="2702" y="1159"/>
                    <a:ext cx="46" cy="15"/>
                  </a:xfrm>
                  <a:prstGeom prst="straightConnector1">
                    <a:avLst/>
                  </a:prstGeom>
                  <a:noFill/>
                  <a:ln w="9525" cap="flat" cmpd="sng">
                    <a:solidFill>
                      <a:srgbClr val="000000"/>
                    </a:solidFill>
                    <a:prstDash val="solid"/>
                    <a:miter lim="800000"/>
                    <a:headEnd type="none" w="med" len="med"/>
                    <a:tailEnd type="none" w="med" len="med"/>
                  </a:ln>
                </p:spPr>
              </p:cxnSp>
              <p:sp>
                <p:nvSpPr>
                  <p:cNvPr id="177" name="Google Shape;177;p19"/>
                  <p:cNvSpPr/>
                  <p:nvPr/>
                </p:nvSpPr>
                <p:spPr>
                  <a:xfrm>
                    <a:off x="2582" y="1141"/>
                    <a:ext cx="21" cy="45"/>
                  </a:xfrm>
                  <a:custGeom>
                    <a:avLst/>
                    <a:gdLst/>
                    <a:ahLst/>
                    <a:cxnLst/>
                    <a:rect l="l" t="t" r="r" b="b"/>
                    <a:pathLst>
                      <a:path w="84" h="179" extrusionOk="0">
                        <a:moveTo>
                          <a:pt x="9" y="179"/>
                        </a:moveTo>
                        <a:lnTo>
                          <a:pt x="0" y="133"/>
                        </a:lnTo>
                        <a:lnTo>
                          <a:pt x="11" y="82"/>
                        </a:lnTo>
                        <a:lnTo>
                          <a:pt x="38" y="34"/>
                        </a:lnTo>
                        <a:lnTo>
                          <a:pt x="84"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8" name="Google Shape;178;p19"/>
                  <p:cNvSpPr/>
                  <p:nvPr/>
                </p:nvSpPr>
                <p:spPr>
                  <a:xfrm>
                    <a:off x="2594" y="1150"/>
                    <a:ext cx="13" cy="48"/>
                  </a:xfrm>
                  <a:custGeom>
                    <a:avLst/>
                    <a:gdLst/>
                    <a:ahLst/>
                    <a:cxnLst/>
                    <a:rect l="l" t="t" r="r" b="b"/>
                    <a:pathLst>
                      <a:path w="55" h="192" extrusionOk="0">
                        <a:moveTo>
                          <a:pt x="55" y="192"/>
                        </a:moveTo>
                        <a:lnTo>
                          <a:pt x="27" y="174"/>
                        </a:lnTo>
                        <a:lnTo>
                          <a:pt x="9" y="147"/>
                        </a:lnTo>
                        <a:lnTo>
                          <a:pt x="0" y="106"/>
                        </a:lnTo>
                        <a:lnTo>
                          <a:pt x="6" y="68"/>
                        </a:lnTo>
                        <a:lnTo>
                          <a:pt x="27" y="29"/>
                        </a:lnTo>
                        <a:lnTo>
                          <a:pt x="52"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9" name="Google Shape;179;p19"/>
                  <p:cNvSpPr/>
                  <p:nvPr/>
                </p:nvSpPr>
                <p:spPr>
                  <a:xfrm>
                    <a:off x="2613" y="1157"/>
                    <a:ext cx="11" cy="21"/>
                  </a:xfrm>
                  <a:custGeom>
                    <a:avLst/>
                    <a:gdLst/>
                    <a:ahLst/>
                    <a:cxnLst/>
                    <a:rect l="l" t="t" r="r" b="b"/>
                    <a:pathLst>
                      <a:path w="42" h="85" extrusionOk="0">
                        <a:moveTo>
                          <a:pt x="0" y="0"/>
                        </a:moveTo>
                        <a:lnTo>
                          <a:pt x="1" y="37"/>
                        </a:lnTo>
                        <a:lnTo>
                          <a:pt x="18" y="71"/>
                        </a:lnTo>
                        <a:lnTo>
                          <a:pt x="42" y="8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0" name="Google Shape;180;p19"/>
                  <p:cNvSpPr/>
                  <p:nvPr/>
                </p:nvSpPr>
                <p:spPr>
                  <a:xfrm>
                    <a:off x="2548" y="1125"/>
                    <a:ext cx="51" cy="28"/>
                  </a:xfrm>
                  <a:custGeom>
                    <a:avLst/>
                    <a:gdLst/>
                    <a:ahLst/>
                    <a:cxnLst/>
                    <a:rect l="l" t="t" r="r" b="b"/>
                    <a:pathLst>
                      <a:path w="205" h="112" extrusionOk="0">
                        <a:moveTo>
                          <a:pt x="0" y="112"/>
                        </a:moveTo>
                        <a:lnTo>
                          <a:pt x="18" y="77"/>
                        </a:lnTo>
                        <a:lnTo>
                          <a:pt x="46" y="41"/>
                        </a:lnTo>
                        <a:lnTo>
                          <a:pt x="81" y="16"/>
                        </a:lnTo>
                        <a:lnTo>
                          <a:pt x="114" y="3"/>
                        </a:lnTo>
                        <a:lnTo>
                          <a:pt x="143" y="0"/>
                        </a:lnTo>
                        <a:lnTo>
                          <a:pt x="180" y="8"/>
                        </a:lnTo>
                        <a:lnTo>
                          <a:pt x="205" y="23"/>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1" name="Google Shape;181;p19"/>
                  <p:cNvSpPr/>
                  <p:nvPr/>
                </p:nvSpPr>
                <p:spPr>
                  <a:xfrm>
                    <a:off x="2591" y="1196"/>
                    <a:ext cx="111" cy="69"/>
                  </a:xfrm>
                  <a:custGeom>
                    <a:avLst/>
                    <a:gdLst/>
                    <a:ahLst/>
                    <a:cxnLst/>
                    <a:rect l="l" t="t" r="r" b="b"/>
                    <a:pathLst>
                      <a:path w="441" h="277" extrusionOk="0">
                        <a:moveTo>
                          <a:pt x="0" y="142"/>
                        </a:moveTo>
                        <a:lnTo>
                          <a:pt x="67" y="124"/>
                        </a:lnTo>
                        <a:lnTo>
                          <a:pt x="129" y="100"/>
                        </a:lnTo>
                        <a:lnTo>
                          <a:pt x="193" y="68"/>
                        </a:lnTo>
                        <a:lnTo>
                          <a:pt x="252" y="33"/>
                        </a:lnTo>
                        <a:lnTo>
                          <a:pt x="299" y="0"/>
                        </a:lnTo>
                        <a:lnTo>
                          <a:pt x="318" y="52"/>
                        </a:lnTo>
                        <a:lnTo>
                          <a:pt x="351" y="102"/>
                        </a:lnTo>
                        <a:lnTo>
                          <a:pt x="391" y="148"/>
                        </a:lnTo>
                        <a:lnTo>
                          <a:pt x="441" y="183"/>
                        </a:lnTo>
                        <a:lnTo>
                          <a:pt x="395" y="220"/>
                        </a:lnTo>
                        <a:lnTo>
                          <a:pt x="354" y="244"/>
                        </a:lnTo>
                        <a:lnTo>
                          <a:pt x="299" y="264"/>
                        </a:lnTo>
                        <a:lnTo>
                          <a:pt x="246" y="277"/>
                        </a:lnTo>
                        <a:lnTo>
                          <a:pt x="210" y="274"/>
                        </a:lnTo>
                        <a:lnTo>
                          <a:pt x="180" y="266"/>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2" name="Google Shape;182;p19"/>
                  <p:cNvSpPr/>
                  <p:nvPr/>
                </p:nvSpPr>
                <p:spPr>
                  <a:xfrm>
                    <a:off x="2632" y="1217"/>
                    <a:ext cx="36" cy="43"/>
                  </a:xfrm>
                  <a:custGeom>
                    <a:avLst/>
                    <a:gdLst/>
                    <a:ahLst/>
                    <a:cxnLst/>
                    <a:rect l="l" t="t" r="r" b="b"/>
                    <a:pathLst>
                      <a:path w="146" h="169" extrusionOk="0">
                        <a:moveTo>
                          <a:pt x="0" y="0"/>
                        </a:moveTo>
                        <a:lnTo>
                          <a:pt x="34" y="123"/>
                        </a:lnTo>
                        <a:lnTo>
                          <a:pt x="146" y="16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3" name="Google Shape;183;p19"/>
                  <p:cNvSpPr/>
                  <p:nvPr/>
                </p:nvSpPr>
                <p:spPr>
                  <a:xfrm>
                    <a:off x="2576" y="1063"/>
                    <a:ext cx="14" cy="40"/>
                  </a:xfrm>
                  <a:custGeom>
                    <a:avLst/>
                    <a:gdLst/>
                    <a:ahLst/>
                    <a:cxnLst/>
                    <a:rect l="l" t="t" r="r" b="b"/>
                    <a:pathLst>
                      <a:path w="57" h="162" extrusionOk="0">
                        <a:moveTo>
                          <a:pt x="0" y="0"/>
                        </a:moveTo>
                        <a:lnTo>
                          <a:pt x="25" y="20"/>
                        </a:lnTo>
                        <a:lnTo>
                          <a:pt x="41" y="46"/>
                        </a:lnTo>
                        <a:lnTo>
                          <a:pt x="42" y="72"/>
                        </a:lnTo>
                        <a:lnTo>
                          <a:pt x="52" y="102"/>
                        </a:lnTo>
                        <a:lnTo>
                          <a:pt x="57" y="133"/>
                        </a:lnTo>
                        <a:lnTo>
                          <a:pt x="57" y="162"/>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4" name="Google Shape;184;p19"/>
                  <p:cNvSpPr/>
                  <p:nvPr/>
                </p:nvSpPr>
                <p:spPr>
                  <a:xfrm>
                    <a:off x="2573" y="1071"/>
                    <a:ext cx="13" cy="23"/>
                  </a:xfrm>
                  <a:custGeom>
                    <a:avLst/>
                    <a:gdLst/>
                    <a:ahLst/>
                    <a:cxnLst/>
                    <a:rect l="l" t="t" r="r" b="b"/>
                    <a:pathLst>
                      <a:path w="54" h="95" extrusionOk="0">
                        <a:moveTo>
                          <a:pt x="11" y="0"/>
                        </a:moveTo>
                        <a:lnTo>
                          <a:pt x="0" y="19"/>
                        </a:lnTo>
                        <a:lnTo>
                          <a:pt x="2" y="41"/>
                        </a:lnTo>
                        <a:lnTo>
                          <a:pt x="11" y="61"/>
                        </a:lnTo>
                        <a:lnTo>
                          <a:pt x="24" y="73"/>
                        </a:lnTo>
                        <a:lnTo>
                          <a:pt x="34" y="85"/>
                        </a:lnTo>
                        <a:lnTo>
                          <a:pt x="54" y="9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5" name="Google Shape;185;p19"/>
                  <p:cNvSpPr/>
                  <p:nvPr/>
                </p:nvSpPr>
                <p:spPr>
                  <a:xfrm>
                    <a:off x="2707" y="1122"/>
                    <a:ext cx="71" cy="140"/>
                  </a:xfrm>
                  <a:custGeom>
                    <a:avLst/>
                    <a:gdLst/>
                    <a:ahLst/>
                    <a:cxnLst/>
                    <a:rect l="l" t="t" r="r" b="b"/>
                    <a:pathLst>
                      <a:path w="286" h="558" extrusionOk="0">
                        <a:moveTo>
                          <a:pt x="286" y="291"/>
                        </a:moveTo>
                        <a:lnTo>
                          <a:pt x="250" y="296"/>
                        </a:lnTo>
                        <a:lnTo>
                          <a:pt x="241" y="318"/>
                        </a:lnTo>
                        <a:lnTo>
                          <a:pt x="235" y="334"/>
                        </a:lnTo>
                        <a:lnTo>
                          <a:pt x="217" y="343"/>
                        </a:lnTo>
                        <a:lnTo>
                          <a:pt x="170" y="403"/>
                        </a:lnTo>
                        <a:lnTo>
                          <a:pt x="135" y="456"/>
                        </a:lnTo>
                        <a:lnTo>
                          <a:pt x="90" y="499"/>
                        </a:lnTo>
                        <a:lnTo>
                          <a:pt x="71" y="527"/>
                        </a:lnTo>
                        <a:lnTo>
                          <a:pt x="0" y="558"/>
                        </a:lnTo>
                        <a:lnTo>
                          <a:pt x="30" y="533"/>
                        </a:lnTo>
                        <a:lnTo>
                          <a:pt x="60" y="491"/>
                        </a:lnTo>
                        <a:lnTo>
                          <a:pt x="70" y="454"/>
                        </a:lnTo>
                        <a:lnTo>
                          <a:pt x="75" y="409"/>
                        </a:lnTo>
                        <a:lnTo>
                          <a:pt x="63" y="354"/>
                        </a:lnTo>
                        <a:lnTo>
                          <a:pt x="96" y="320"/>
                        </a:lnTo>
                        <a:lnTo>
                          <a:pt x="100" y="264"/>
                        </a:lnTo>
                        <a:lnTo>
                          <a:pt x="100" y="239"/>
                        </a:lnTo>
                        <a:lnTo>
                          <a:pt x="194" y="301"/>
                        </a:lnTo>
                        <a:lnTo>
                          <a:pt x="148" y="226"/>
                        </a:lnTo>
                        <a:lnTo>
                          <a:pt x="160" y="186"/>
                        </a:lnTo>
                        <a:lnTo>
                          <a:pt x="181" y="123"/>
                        </a:lnTo>
                        <a:lnTo>
                          <a:pt x="184" y="76"/>
                        </a:lnTo>
                        <a:lnTo>
                          <a:pt x="170" y="38"/>
                        </a:lnTo>
                        <a:lnTo>
                          <a:pt x="158"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grpSp>
      </p:grpSp>
      <p:cxnSp>
        <p:nvCxnSpPr>
          <p:cNvPr id="186" name="Google Shape;186;p19"/>
          <p:cNvCxnSpPr/>
          <p:nvPr/>
        </p:nvCxnSpPr>
        <p:spPr>
          <a:xfrm>
            <a:off x="1752600" y="2590800"/>
            <a:ext cx="5181600" cy="0"/>
          </a:xfrm>
          <a:prstGeom prst="straightConnector1">
            <a:avLst/>
          </a:prstGeom>
          <a:noFill/>
          <a:ln w="38100" cap="flat" cmpd="sng">
            <a:solidFill>
              <a:schemeClr val="accent2"/>
            </a:solidFill>
            <a:prstDash val="solid"/>
            <a:miter lim="800000"/>
            <a:headEnd type="none" w="med" len="med"/>
            <a:tailEnd type="none" w="med" len="med"/>
          </a:ln>
          <a:effectLst>
            <a:outerShdw blurRad="63500" dist="35921" dir="2700000">
              <a:schemeClr val="lt2"/>
            </a:outerShdw>
          </a:effectLst>
        </p:spPr>
      </p:cxnSp>
      <p:cxnSp>
        <p:nvCxnSpPr>
          <p:cNvPr id="187" name="Google Shape;187;p19"/>
          <p:cNvCxnSpPr/>
          <p:nvPr/>
        </p:nvCxnSpPr>
        <p:spPr>
          <a:xfrm>
            <a:off x="1752600" y="2286000"/>
            <a:ext cx="0" cy="528637"/>
          </a:xfrm>
          <a:prstGeom prst="straightConnector1">
            <a:avLst/>
          </a:prstGeom>
          <a:noFill/>
          <a:ln w="38100" cap="flat" cmpd="sng">
            <a:solidFill>
              <a:schemeClr val="accent2"/>
            </a:solidFill>
            <a:prstDash val="solid"/>
            <a:miter lim="800000"/>
            <a:headEnd type="none" w="med" len="med"/>
            <a:tailEnd type="none" w="med" len="med"/>
          </a:ln>
          <a:effectLst>
            <a:outerShdw blurRad="63500" dist="35921" dir="2700000">
              <a:schemeClr val="dk1"/>
            </a:outerShdw>
          </a:effectLst>
        </p:spPr>
      </p:cxnSp>
      <p:cxnSp>
        <p:nvCxnSpPr>
          <p:cNvPr id="188" name="Google Shape;188;p19"/>
          <p:cNvCxnSpPr/>
          <p:nvPr/>
        </p:nvCxnSpPr>
        <p:spPr>
          <a:xfrm>
            <a:off x="6934200" y="2286000"/>
            <a:ext cx="0" cy="528637"/>
          </a:xfrm>
          <a:prstGeom prst="straightConnector1">
            <a:avLst/>
          </a:prstGeom>
          <a:noFill/>
          <a:ln w="38100" cap="flat" cmpd="sng">
            <a:solidFill>
              <a:schemeClr val="accent2"/>
            </a:solidFill>
            <a:prstDash val="solid"/>
            <a:miter lim="800000"/>
            <a:headEnd type="none" w="med" len="med"/>
            <a:tailEnd type="none" w="med" len="med"/>
          </a:ln>
          <a:effectLst>
            <a:outerShdw blurRad="63500" dist="35921" dir="2700000">
              <a:schemeClr val="dk1"/>
            </a:outerShdw>
          </a:effectLst>
        </p:spPr>
      </p:cxnSp>
      <p:cxnSp>
        <p:nvCxnSpPr>
          <p:cNvPr id="189" name="Google Shape;189;p19"/>
          <p:cNvCxnSpPr/>
          <p:nvPr/>
        </p:nvCxnSpPr>
        <p:spPr>
          <a:xfrm rot="10800000">
            <a:off x="1488281" y="2174081"/>
            <a:ext cx="0" cy="528637"/>
          </a:xfrm>
          <a:prstGeom prst="straightConnector1">
            <a:avLst/>
          </a:prstGeom>
          <a:noFill/>
          <a:ln w="38100" cap="flat" cmpd="sng">
            <a:solidFill>
              <a:schemeClr val="accent2"/>
            </a:solidFill>
            <a:prstDash val="solid"/>
            <a:miter lim="800000"/>
            <a:headEnd type="none" w="med" len="med"/>
            <a:tailEnd type="none" w="med" len="med"/>
          </a:ln>
          <a:effectLst>
            <a:outerShdw blurRad="63500" dist="35921" dir="2700000">
              <a:schemeClr val="dk1"/>
            </a:outerShdw>
          </a:effectLst>
        </p:spPr>
      </p:cxnSp>
      <p:grpSp>
        <p:nvGrpSpPr>
          <p:cNvPr id="190" name="Google Shape;190;p19"/>
          <p:cNvGrpSpPr/>
          <p:nvPr/>
        </p:nvGrpSpPr>
        <p:grpSpPr>
          <a:xfrm>
            <a:off x="765175" y="2212975"/>
            <a:ext cx="620712" cy="558800"/>
            <a:chOff x="482" y="1394"/>
            <a:chExt cx="391" cy="352"/>
          </a:xfrm>
        </p:grpSpPr>
        <p:sp>
          <p:nvSpPr>
            <p:cNvPr id="191" name="Google Shape;191;p19"/>
            <p:cNvSpPr txBox="1"/>
            <p:nvPr/>
          </p:nvSpPr>
          <p:spPr>
            <a:xfrm>
              <a:off x="482" y="1630"/>
              <a:ext cx="354" cy="65"/>
            </a:xfrm>
            <a:prstGeom prst="rect">
              <a:avLst/>
            </a:prstGeom>
            <a:solidFill>
              <a:srgbClr val="B7B7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2" name="Google Shape;192;p19"/>
            <p:cNvSpPr txBox="1"/>
            <p:nvPr/>
          </p:nvSpPr>
          <p:spPr>
            <a:xfrm>
              <a:off x="483" y="1631"/>
              <a:ext cx="352" cy="63"/>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3" name="Google Shape;193;p19"/>
            <p:cNvSpPr/>
            <p:nvPr/>
          </p:nvSpPr>
          <p:spPr>
            <a:xfrm>
              <a:off x="482" y="1595"/>
              <a:ext cx="391" cy="35"/>
            </a:xfrm>
            <a:custGeom>
              <a:avLst/>
              <a:gdLst/>
              <a:ahLst/>
              <a:cxnLst/>
              <a:rect l="l" t="t" r="r" b="b"/>
              <a:pathLst>
                <a:path w="391" h="35" extrusionOk="0">
                  <a:moveTo>
                    <a:pt x="0" y="35"/>
                  </a:moveTo>
                  <a:lnTo>
                    <a:pt x="38" y="0"/>
                  </a:lnTo>
                  <a:lnTo>
                    <a:pt x="391" y="0"/>
                  </a:lnTo>
                  <a:lnTo>
                    <a:pt x="354" y="35"/>
                  </a:lnTo>
                  <a:lnTo>
                    <a:pt x="0" y="35"/>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4" name="Google Shape;194;p19"/>
            <p:cNvSpPr/>
            <p:nvPr/>
          </p:nvSpPr>
          <p:spPr>
            <a:xfrm>
              <a:off x="482" y="1595"/>
              <a:ext cx="391" cy="35"/>
            </a:xfrm>
            <a:custGeom>
              <a:avLst/>
              <a:gdLst/>
              <a:ahLst/>
              <a:cxnLst/>
              <a:rect l="l" t="t" r="r" b="b"/>
              <a:pathLst>
                <a:path w="391" h="35" extrusionOk="0">
                  <a:moveTo>
                    <a:pt x="0" y="35"/>
                  </a:moveTo>
                  <a:lnTo>
                    <a:pt x="38" y="0"/>
                  </a:lnTo>
                  <a:lnTo>
                    <a:pt x="391" y="0"/>
                  </a:lnTo>
                  <a:lnTo>
                    <a:pt x="354" y="35"/>
                  </a:lnTo>
                  <a:lnTo>
                    <a:pt x="0" y="35"/>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95" name="Google Shape;195;p19"/>
            <p:cNvCxnSpPr/>
            <p:nvPr/>
          </p:nvCxnSpPr>
          <p:spPr>
            <a:xfrm flipH="1">
              <a:off x="731" y="1660"/>
              <a:ext cx="85" cy="1"/>
            </a:xfrm>
            <a:prstGeom prst="straightConnector1">
              <a:avLst/>
            </a:prstGeom>
            <a:noFill/>
            <a:ln w="9525" cap="flat" cmpd="sng">
              <a:solidFill>
                <a:srgbClr val="000000"/>
              </a:solidFill>
              <a:prstDash val="solid"/>
              <a:miter lim="800000"/>
              <a:headEnd type="none" w="med" len="med"/>
              <a:tailEnd type="none" w="med" len="med"/>
            </a:ln>
          </p:spPr>
        </p:cxnSp>
        <p:sp>
          <p:nvSpPr>
            <p:cNvPr id="196" name="Google Shape;196;p19"/>
            <p:cNvSpPr/>
            <p:nvPr/>
          </p:nvSpPr>
          <p:spPr>
            <a:xfrm>
              <a:off x="836" y="1595"/>
              <a:ext cx="37" cy="100"/>
            </a:xfrm>
            <a:custGeom>
              <a:avLst/>
              <a:gdLst/>
              <a:ahLst/>
              <a:cxnLst/>
              <a:rect l="l" t="t" r="r" b="b"/>
              <a:pathLst>
                <a:path w="37" h="100" extrusionOk="0">
                  <a:moveTo>
                    <a:pt x="0" y="100"/>
                  </a:moveTo>
                  <a:lnTo>
                    <a:pt x="37" y="63"/>
                  </a:lnTo>
                  <a:lnTo>
                    <a:pt x="37" y="0"/>
                  </a:lnTo>
                  <a:lnTo>
                    <a:pt x="0" y="35"/>
                  </a:lnTo>
                  <a:lnTo>
                    <a:pt x="0" y="100"/>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7" name="Google Shape;197;p19"/>
            <p:cNvSpPr/>
            <p:nvPr/>
          </p:nvSpPr>
          <p:spPr>
            <a:xfrm>
              <a:off x="836" y="1595"/>
              <a:ext cx="37" cy="100"/>
            </a:xfrm>
            <a:custGeom>
              <a:avLst/>
              <a:gdLst/>
              <a:ahLst/>
              <a:cxnLst/>
              <a:rect l="l" t="t" r="r" b="b"/>
              <a:pathLst>
                <a:path w="37" h="100" extrusionOk="0">
                  <a:moveTo>
                    <a:pt x="0" y="100"/>
                  </a:moveTo>
                  <a:lnTo>
                    <a:pt x="37" y="63"/>
                  </a:lnTo>
                  <a:lnTo>
                    <a:pt x="37" y="0"/>
                  </a:lnTo>
                  <a:lnTo>
                    <a:pt x="0" y="35"/>
                  </a:lnTo>
                  <a:lnTo>
                    <a:pt x="0" y="100"/>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8" name="Google Shape;198;p19"/>
            <p:cNvSpPr/>
            <p:nvPr/>
          </p:nvSpPr>
          <p:spPr>
            <a:xfrm>
              <a:off x="484" y="1687"/>
              <a:ext cx="312" cy="49"/>
            </a:xfrm>
            <a:custGeom>
              <a:avLst/>
              <a:gdLst/>
              <a:ahLst/>
              <a:cxnLst/>
              <a:rect l="l" t="t" r="r" b="b"/>
              <a:pathLst>
                <a:path w="312" h="49" extrusionOk="0">
                  <a:moveTo>
                    <a:pt x="0" y="49"/>
                  </a:moveTo>
                  <a:lnTo>
                    <a:pt x="39" y="0"/>
                  </a:lnTo>
                  <a:lnTo>
                    <a:pt x="312" y="0"/>
                  </a:lnTo>
                  <a:lnTo>
                    <a:pt x="273" y="49"/>
                  </a:lnTo>
                  <a:lnTo>
                    <a:pt x="0" y="49"/>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9" name="Google Shape;199;p19"/>
            <p:cNvSpPr/>
            <p:nvPr/>
          </p:nvSpPr>
          <p:spPr>
            <a:xfrm>
              <a:off x="484" y="1687"/>
              <a:ext cx="312" cy="49"/>
            </a:xfrm>
            <a:custGeom>
              <a:avLst/>
              <a:gdLst/>
              <a:ahLst/>
              <a:cxnLst/>
              <a:rect l="l" t="t" r="r" b="b"/>
              <a:pathLst>
                <a:path w="312" h="49" extrusionOk="0">
                  <a:moveTo>
                    <a:pt x="0" y="49"/>
                  </a:moveTo>
                  <a:lnTo>
                    <a:pt x="39" y="0"/>
                  </a:lnTo>
                  <a:lnTo>
                    <a:pt x="312" y="0"/>
                  </a:lnTo>
                  <a:lnTo>
                    <a:pt x="273" y="49"/>
                  </a:lnTo>
                  <a:lnTo>
                    <a:pt x="0" y="49"/>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0" name="Google Shape;200;p19"/>
            <p:cNvSpPr/>
            <p:nvPr/>
          </p:nvSpPr>
          <p:spPr>
            <a:xfrm>
              <a:off x="757" y="1687"/>
              <a:ext cx="39" cy="59"/>
            </a:xfrm>
            <a:custGeom>
              <a:avLst/>
              <a:gdLst/>
              <a:ahLst/>
              <a:cxnLst/>
              <a:rect l="l" t="t" r="r" b="b"/>
              <a:pathLst>
                <a:path w="39" h="59" extrusionOk="0">
                  <a:moveTo>
                    <a:pt x="0" y="59"/>
                  </a:moveTo>
                  <a:lnTo>
                    <a:pt x="39" y="18"/>
                  </a:lnTo>
                  <a:lnTo>
                    <a:pt x="39" y="0"/>
                  </a:lnTo>
                  <a:lnTo>
                    <a:pt x="0" y="49"/>
                  </a:lnTo>
                  <a:lnTo>
                    <a:pt x="0" y="59"/>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1" name="Google Shape;201;p19"/>
            <p:cNvSpPr/>
            <p:nvPr/>
          </p:nvSpPr>
          <p:spPr>
            <a:xfrm>
              <a:off x="757" y="1687"/>
              <a:ext cx="39" cy="59"/>
            </a:xfrm>
            <a:custGeom>
              <a:avLst/>
              <a:gdLst/>
              <a:ahLst/>
              <a:cxnLst/>
              <a:rect l="l" t="t" r="r" b="b"/>
              <a:pathLst>
                <a:path w="39" h="59" extrusionOk="0">
                  <a:moveTo>
                    <a:pt x="0" y="59"/>
                  </a:moveTo>
                  <a:lnTo>
                    <a:pt x="39" y="18"/>
                  </a:lnTo>
                  <a:lnTo>
                    <a:pt x="39" y="0"/>
                  </a:lnTo>
                  <a:lnTo>
                    <a:pt x="0" y="49"/>
                  </a:lnTo>
                  <a:lnTo>
                    <a:pt x="0" y="59"/>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2" name="Google Shape;202;p19"/>
            <p:cNvSpPr txBox="1"/>
            <p:nvPr/>
          </p:nvSpPr>
          <p:spPr>
            <a:xfrm>
              <a:off x="484" y="1736"/>
              <a:ext cx="273" cy="10"/>
            </a:xfrm>
            <a:prstGeom prst="rect">
              <a:avLst/>
            </a:prstGeom>
            <a:solidFill>
              <a:srgbClr val="B7B7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3" name="Google Shape;203;p19"/>
            <p:cNvSpPr txBox="1"/>
            <p:nvPr/>
          </p:nvSpPr>
          <p:spPr>
            <a:xfrm>
              <a:off x="485" y="1737"/>
              <a:ext cx="271" cy="8"/>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4" name="Google Shape;204;p19"/>
            <p:cNvSpPr/>
            <p:nvPr/>
          </p:nvSpPr>
          <p:spPr>
            <a:xfrm>
              <a:off x="535" y="1595"/>
              <a:ext cx="281" cy="27"/>
            </a:xfrm>
            <a:custGeom>
              <a:avLst/>
              <a:gdLst/>
              <a:ahLst/>
              <a:cxnLst/>
              <a:rect l="l" t="t" r="r" b="b"/>
              <a:pathLst>
                <a:path w="281" h="27" extrusionOk="0">
                  <a:moveTo>
                    <a:pt x="0" y="27"/>
                  </a:moveTo>
                  <a:lnTo>
                    <a:pt x="30" y="0"/>
                  </a:lnTo>
                  <a:lnTo>
                    <a:pt x="281" y="0"/>
                  </a:lnTo>
                  <a:lnTo>
                    <a:pt x="253" y="27"/>
                  </a:lnTo>
                  <a:lnTo>
                    <a:pt x="0" y="2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5" name="Google Shape;205;p19"/>
            <p:cNvSpPr/>
            <p:nvPr/>
          </p:nvSpPr>
          <p:spPr>
            <a:xfrm>
              <a:off x="535" y="1595"/>
              <a:ext cx="281" cy="27"/>
            </a:xfrm>
            <a:custGeom>
              <a:avLst/>
              <a:gdLst/>
              <a:ahLst/>
              <a:cxnLst/>
              <a:rect l="l" t="t" r="r" b="b"/>
              <a:pathLst>
                <a:path w="281" h="27" extrusionOk="0">
                  <a:moveTo>
                    <a:pt x="0" y="27"/>
                  </a:moveTo>
                  <a:lnTo>
                    <a:pt x="30" y="0"/>
                  </a:lnTo>
                  <a:lnTo>
                    <a:pt x="281" y="0"/>
                  </a:lnTo>
                  <a:lnTo>
                    <a:pt x="253" y="27"/>
                  </a:lnTo>
                  <a:lnTo>
                    <a:pt x="0" y="27"/>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6" name="Google Shape;206;p19"/>
            <p:cNvSpPr/>
            <p:nvPr/>
          </p:nvSpPr>
          <p:spPr>
            <a:xfrm>
              <a:off x="533" y="1394"/>
              <a:ext cx="279" cy="26"/>
            </a:xfrm>
            <a:custGeom>
              <a:avLst/>
              <a:gdLst/>
              <a:ahLst/>
              <a:cxnLst/>
              <a:rect l="l" t="t" r="r" b="b"/>
              <a:pathLst>
                <a:path w="279" h="26" extrusionOk="0">
                  <a:moveTo>
                    <a:pt x="0" y="26"/>
                  </a:moveTo>
                  <a:lnTo>
                    <a:pt x="28" y="0"/>
                  </a:lnTo>
                  <a:lnTo>
                    <a:pt x="279" y="0"/>
                  </a:lnTo>
                  <a:lnTo>
                    <a:pt x="251" y="26"/>
                  </a:lnTo>
                  <a:lnTo>
                    <a:pt x="0" y="26"/>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7" name="Google Shape;207;p19"/>
            <p:cNvSpPr/>
            <p:nvPr/>
          </p:nvSpPr>
          <p:spPr>
            <a:xfrm>
              <a:off x="533" y="1394"/>
              <a:ext cx="279" cy="26"/>
            </a:xfrm>
            <a:custGeom>
              <a:avLst/>
              <a:gdLst/>
              <a:ahLst/>
              <a:cxnLst/>
              <a:rect l="l" t="t" r="r" b="b"/>
              <a:pathLst>
                <a:path w="279" h="26" extrusionOk="0">
                  <a:moveTo>
                    <a:pt x="0" y="26"/>
                  </a:moveTo>
                  <a:lnTo>
                    <a:pt x="28" y="0"/>
                  </a:lnTo>
                  <a:lnTo>
                    <a:pt x="279" y="0"/>
                  </a:lnTo>
                  <a:lnTo>
                    <a:pt x="251" y="26"/>
                  </a:lnTo>
                  <a:lnTo>
                    <a:pt x="0" y="26"/>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8" name="Google Shape;208;p19"/>
            <p:cNvSpPr txBox="1"/>
            <p:nvPr/>
          </p:nvSpPr>
          <p:spPr>
            <a:xfrm>
              <a:off x="534" y="1421"/>
              <a:ext cx="251" cy="196"/>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9" name="Google Shape;209;p19"/>
            <p:cNvSpPr txBox="1"/>
            <p:nvPr/>
          </p:nvSpPr>
          <p:spPr>
            <a:xfrm>
              <a:off x="556" y="1446"/>
              <a:ext cx="207" cy="152"/>
            </a:xfrm>
            <a:prstGeom prst="rect">
              <a:avLst/>
            </a:prstGeom>
            <a:solidFill>
              <a:srgbClr val="FFFFFF"/>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10" name="Google Shape;210;p19"/>
            <p:cNvSpPr/>
            <p:nvPr/>
          </p:nvSpPr>
          <p:spPr>
            <a:xfrm>
              <a:off x="784" y="1394"/>
              <a:ext cx="28" cy="222"/>
            </a:xfrm>
            <a:custGeom>
              <a:avLst/>
              <a:gdLst/>
              <a:ahLst/>
              <a:cxnLst/>
              <a:rect l="l" t="t" r="r" b="b"/>
              <a:pathLst>
                <a:path w="28" h="222" extrusionOk="0">
                  <a:moveTo>
                    <a:pt x="0" y="222"/>
                  </a:moveTo>
                  <a:lnTo>
                    <a:pt x="28" y="195"/>
                  </a:lnTo>
                  <a:lnTo>
                    <a:pt x="28" y="0"/>
                  </a:lnTo>
                  <a:lnTo>
                    <a:pt x="0" y="26"/>
                  </a:lnTo>
                  <a:lnTo>
                    <a:pt x="0" y="222"/>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11" name="Google Shape;211;p19"/>
            <p:cNvSpPr/>
            <p:nvPr/>
          </p:nvSpPr>
          <p:spPr>
            <a:xfrm>
              <a:off x="784" y="1394"/>
              <a:ext cx="28" cy="222"/>
            </a:xfrm>
            <a:custGeom>
              <a:avLst/>
              <a:gdLst/>
              <a:ahLst/>
              <a:cxnLst/>
              <a:rect l="l" t="t" r="r" b="b"/>
              <a:pathLst>
                <a:path w="28" h="222" extrusionOk="0">
                  <a:moveTo>
                    <a:pt x="0" y="222"/>
                  </a:moveTo>
                  <a:lnTo>
                    <a:pt x="28" y="195"/>
                  </a:lnTo>
                  <a:lnTo>
                    <a:pt x="28" y="0"/>
                  </a:lnTo>
                  <a:lnTo>
                    <a:pt x="0" y="26"/>
                  </a:lnTo>
                  <a:lnTo>
                    <a:pt x="0" y="222"/>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cxnSp>
        <p:nvCxnSpPr>
          <p:cNvPr id="212" name="Google Shape;212;p19"/>
          <p:cNvCxnSpPr/>
          <p:nvPr/>
        </p:nvCxnSpPr>
        <p:spPr>
          <a:xfrm rot="10800000">
            <a:off x="7198518" y="2174081"/>
            <a:ext cx="0" cy="528637"/>
          </a:xfrm>
          <a:prstGeom prst="straightConnector1">
            <a:avLst/>
          </a:prstGeom>
          <a:noFill/>
          <a:ln w="38100" cap="flat" cmpd="sng">
            <a:solidFill>
              <a:schemeClr val="accent2"/>
            </a:solidFill>
            <a:prstDash val="solid"/>
            <a:miter lim="800000"/>
            <a:headEnd type="none" w="med" len="med"/>
            <a:tailEnd type="none" w="med" len="med"/>
          </a:ln>
          <a:effectLst>
            <a:outerShdw blurRad="63500" dist="35921" dir="2700000">
              <a:schemeClr val="dk1"/>
            </a:outerShdw>
          </a:effectLst>
        </p:spPr>
      </p:cxnSp>
      <p:grpSp>
        <p:nvGrpSpPr>
          <p:cNvPr id="213" name="Google Shape;213;p19"/>
          <p:cNvGrpSpPr/>
          <p:nvPr/>
        </p:nvGrpSpPr>
        <p:grpSpPr>
          <a:xfrm>
            <a:off x="7318375" y="2212975"/>
            <a:ext cx="620712" cy="558800"/>
            <a:chOff x="4610" y="1394"/>
            <a:chExt cx="391" cy="352"/>
          </a:xfrm>
        </p:grpSpPr>
        <p:sp>
          <p:nvSpPr>
            <p:cNvPr id="214" name="Google Shape;214;p19"/>
            <p:cNvSpPr txBox="1"/>
            <p:nvPr/>
          </p:nvSpPr>
          <p:spPr>
            <a:xfrm>
              <a:off x="4610" y="1630"/>
              <a:ext cx="354" cy="65"/>
            </a:xfrm>
            <a:prstGeom prst="rect">
              <a:avLst/>
            </a:prstGeom>
            <a:solidFill>
              <a:srgbClr val="B7B7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15" name="Google Shape;215;p19"/>
            <p:cNvSpPr txBox="1"/>
            <p:nvPr/>
          </p:nvSpPr>
          <p:spPr>
            <a:xfrm>
              <a:off x="4611" y="1631"/>
              <a:ext cx="352" cy="63"/>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16" name="Google Shape;216;p19"/>
            <p:cNvSpPr/>
            <p:nvPr/>
          </p:nvSpPr>
          <p:spPr>
            <a:xfrm>
              <a:off x="4610" y="1595"/>
              <a:ext cx="391" cy="35"/>
            </a:xfrm>
            <a:custGeom>
              <a:avLst/>
              <a:gdLst/>
              <a:ahLst/>
              <a:cxnLst/>
              <a:rect l="l" t="t" r="r" b="b"/>
              <a:pathLst>
                <a:path w="391" h="35" extrusionOk="0">
                  <a:moveTo>
                    <a:pt x="0" y="35"/>
                  </a:moveTo>
                  <a:lnTo>
                    <a:pt x="38" y="0"/>
                  </a:lnTo>
                  <a:lnTo>
                    <a:pt x="391" y="0"/>
                  </a:lnTo>
                  <a:lnTo>
                    <a:pt x="354" y="35"/>
                  </a:lnTo>
                  <a:lnTo>
                    <a:pt x="0" y="35"/>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17" name="Google Shape;217;p19"/>
            <p:cNvSpPr/>
            <p:nvPr/>
          </p:nvSpPr>
          <p:spPr>
            <a:xfrm>
              <a:off x="4610" y="1595"/>
              <a:ext cx="391" cy="35"/>
            </a:xfrm>
            <a:custGeom>
              <a:avLst/>
              <a:gdLst/>
              <a:ahLst/>
              <a:cxnLst/>
              <a:rect l="l" t="t" r="r" b="b"/>
              <a:pathLst>
                <a:path w="391" h="35" extrusionOk="0">
                  <a:moveTo>
                    <a:pt x="0" y="35"/>
                  </a:moveTo>
                  <a:lnTo>
                    <a:pt x="38" y="0"/>
                  </a:lnTo>
                  <a:lnTo>
                    <a:pt x="391" y="0"/>
                  </a:lnTo>
                  <a:lnTo>
                    <a:pt x="354" y="35"/>
                  </a:lnTo>
                  <a:lnTo>
                    <a:pt x="0" y="35"/>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218" name="Google Shape;218;p19"/>
            <p:cNvCxnSpPr/>
            <p:nvPr/>
          </p:nvCxnSpPr>
          <p:spPr>
            <a:xfrm flipH="1">
              <a:off x="4859" y="1660"/>
              <a:ext cx="85" cy="1"/>
            </a:xfrm>
            <a:prstGeom prst="straightConnector1">
              <a:avLst/>
            </a:prstGeom>
            <a:noFill/>
            <a:ln w="9525" cap="flat" cmpd="sng">
              <a:solidFill>
                <a:srgbClr val="000000"/>
              </a:solidFill>
              <a:prstDash val="solid"/>
              <a:miter lim="800000"/>
              <a:headEnd type="none" w="med" len="med"/>
              <a:tailEnd type="none" w="med" len="med"/>
            </a:ln>
          </p:spPr>
        </p:cxnSp>
        <p:sp>
          <p:nvSpPr>
            <p:cNvPr id="219" name="Google Shape;219;p19"/>
            <p:cNvSpPr/>
            <p:nvPr/>
          </p:nvSpPr>
          <p:spPr>
            <a:xfrm>
              <a:off x="4964" y="1595"/>
              <a:ext cx="37" cy="100"/>
            </a:xfrm>
            <a:custGeom>
              <a:avLst/>
              <a:gdLst/>
              <a:ahLst/>
              <a:cxnLst/>
              <a:rect l="l" t="t" r="r" b="b"/>
              <a:pathLst>
                <a:path w="37" h="100" extrusionOk="0">
                  <a:moveTo>
                    <a:pt x="0" y="100"/>
                  </a:moveTo>
                  <a:lnTo>
                    <a:pt x="37" y="63"/>
                  </a:lnTo>
                  <a:lnTo>
                    <a:pt x="37" y="0"/>
                  </a:lnTo>
                  <a:lnTo>
                    <a:pt x="0" y="35"/>
                  </a:lnTo>
                  <a:lnTo>
                    <a:pt x="0" y="100"/>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0" name="Google Shape;220;p19"/>
            <p:cNvSpPr/>
            <p:nvPr/>
          </p:nvSpPr>
          <p:spPr>
            <a:xfrm>
              <a:off x="4964" y="1595"/>
              <a:ext cx="37" cy="100"/>
            </a:xfrm>
            <a:custGeom>
              <a:avLst/>
              <a:gdLst/>
              <a:ahLst/>
              <a:cxnLst/>
              <a:rect l="l" t="t" r="r" b="b"/>
              <a:pathLst>
                <a:path w="37" h="100" extrusionOk="0">
                  <a:moveTo>
                    <a:pt x="0" y="100"/>
                  </a:moveTo>
                  <a:lnTo>
                    <a:pt x="37" y="63"/>
                  </a:lnTo>
                  <a:lnTo>
                    <a:pt x="37" y="0"/>
                  </a:lnTo>
                  <a:lnTo>
                    <a:pt x="0" y="35"/>
                  </a:lnTo>
                  <a:lnTo>
                    <a:pt x="0" y="100"/>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1" name="Google Shape;221;p19"/>
            <p:cNvSpPr/>
            <p:nvPr/>
          </p:nvSpPr>
          <p:spPr>
            <a:xfrm>
              <a:off x="4612" y="1687"/>
              <a:ext cx="312" cy="49"/>
            </a:xfrm>
            <a:custGeom>
              <a:avLst/>
              <a:gdLst/>
              <a:ahLst/>
              <a:cxnLst/>
              <a:rect l="l" t="t" r="r" b="b"/>
              <a:pathLst>
                <a:path w="312" h="49" extrusionOk="0">
                  <a:moveTo>
                    <a:pt x="0" y="49"/>
                  </a:moveTo>
                  <a:lnTo>
                    <a:pt x="39" y="0"/>
                  </a:lnTo>
                  <a:lnTo>
                    <a:pt x="312" y="0"/>
                  </a:lnTo>
                  <a:lnTo>
                    <a:pt x="273" y="49"/>
                  </a:lnTo>
                  <a:lnTo>
                    <a:pt x="0" y="49"/>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2" name="Google Shape;222;p19"/>
            <p:cNvSpPr/>
            <p:nvPr/>
          </p:nvSpPr>
          <p:spPr>
            <a:xfrm>
              <a:off x="4612" y="1687"/>
              <a:ext cx="312" cy="49"/>
            </a:xfrm>
            <a:custGeom>
              <a:avLst/>
              <a:gdLst/>
              <a:ahLst/>
              <a:cxnLst/>
              <a:rect l="l" t="t" r="r" b="b"/>
              <a:pathLst>
                <a:path w="312" h="49" extrusionOk="0">
                  <a:moveTo>
                    <a:pt x="0" y="49"/>
                  </a:moveTo>
                  <a:lnTo>
                    <a:pt x="39" y="0"/>
                  </a:lnTo>
                  <a:lnTo>
                    <a:pt x="312" y="0"/>
                  </a:lnTo>
                  <a:lnTo>
                    <a:pt x="273" y="49"/>
                  </a:lnTo>
                  <a:lnTo>
                    <a:pt x="0" y="49"/>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3" name="Google Shape;223;p19"/>
            <p:cNvSpPr/>
            <p:nvPr/>
          </p:nvSpPr>
          <p:spPr>
            <a:xfrm>
              <a:off x="4885" y="1687"/>
              <a:ext cx="39" cy="59"/>
            </a:xfrm>
            <a:custGeom>
              <a:avLst/>
              <a:gdLst/>
              <a:ahLst/>
              <a:cxnLst/>
              <a:rect l="l" t="t" r="r" b="b"/>
              <a:pathLst>
                <a:path w="39" h="59" extrusionOk="0">
                  <a:moveTo>
                    <a:pt x="0" y="59"/>
                  </a:moveTo>
                  <a:lnTo>
                    <a:pt x="39" y="18"/>
                  </a:lnTo>
                  <a:lnTo>
                    <a:pt x="39" y="0"/>
                  </a:lnTo>
                  <a:lnTo>
                    <a:pt x="0" y="49"/>
                  </a:lnTo>
                  <a:lnTo>
                    <a:pt x="0" y="59"/>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4" name="Google Shape;224;p19"/>
            <p:cNvSpPr/>
            <p:nvPr/>
          </p:nvSpPr>
          <p:spPr>
            <a:xfrm>
              <a:off x="4885" y="1687"/>
              <a:ext cx="39" cy="59"/>
            </a:xfrm>
            <a:custGeom>
              <a:avLst/>
              <a:gdLst/>
              <a:ahLst/>
              <a:cxnLst/>
              <a:rect l="l" t="t" r="r" b="b"/>
              <a:pathLst>
                <a:path w="39" h="59" extrusionOk="0">
                  <a:moveTo>
                    <a:pt x="0" y="59"/>
                  </a:moveTo>
                  <a:lnTo>
                    <a:pt x="39" y="18"/>
                  </a:lnTo>
                  <a:lnTo>
                    <a:pt x="39" y="0"/>
                  </a:lnTo>
                  <a:lnTo>
                    <a:pt x="0" y="49"/>
                  </a:lnTo>
                  <a:lnTo>
                    <a:pt x="0" y="59"/>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5" name="Google Shape;225;p19"/>
            <p:cNvSpPr txBox="1"/>
            <p:nvPr/>
          </p:nvSpPr>
          <p:spPr>
            <a:xfrm>
              <a:off x="4612" y="1736"/>
              <a:ext cx="273" cy="10"/>
            </a:xfrm>
            <a:prstGeom prst="rect">
              <a:avLst/>
            </a:prstGeom>
            <a:solidFill>
              <a:srgbClr val="B7B7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6" name="Google Shape;226;p19"/>
            <p:cNvSpPr txBox="1"/>
            <p:nvPr/>
          </p:nvSpPr>
          <p:spPr>
            <a:xfrm>
              <a:off x="4613" y="1737"/>
              <a:ext cx="271" cy="8"/>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7" name="Google Shape;227;p19"/>
            <p:cNvSpPr/>
            <p:nvPr/>
          </p:nvSpPr>
          <p:spPr>
            <a:xfrm>
              <a:off x="4663" y="1595"/>
              <a:ext cx="281" cy="27"/>
            </a:xfrm>
            <a:custGeom>
              <a:avLst/>
              <a:gdLst/>
              <a:ahLst/>
              <a:cxnLst/>
              <a:rect l="l" t="t" r="r" b="b"/>
              <a:pathLst>
                <a:path w="281" h="27" extrusionOk="0">
                  <a:moveTo>
                    <a:pt x="0" y="27"/>
                  </a:moveTo>
                  <a:lnTo>
                    <a:pt x="30" y="0"/>
                  </a:lnTo>
                  <a:lnTo>
                    <a:pt x="281" y="0"/>
                  </a:lnTo>
                  <a:lnTo>
                    <a:pt x="253" y="27"/>
                  </a:lnTo>
                  <a:lnTo>
                    <a:pt x="0" y="2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8" name="Google Shape;228;p19"/>
            <p:cNvSpPr/>
            <p:nvPr/>
          </p:nvSpPr>
          <p:spPr>
            <a:xfrm>
              <a:off x="4663" y="1595"/>
              <a:ext cx="281" cy="27"/>
            </a:xfrm>
            <a:custGeom>
              <a:avLst/>
              <a:gdLst/>
              <a:ahLst/>
              <a:cxnLst/>
              <a:rect l="l" t="t" r="r" b="b"/>
              <a:pathLst>
                <a:path w="281" h="27" extrusionOk="0">
                  <a:moveTo>
                    <a:pt x="0" y="27"/>
                  </a:moveTo>
                  <a:lnTo>
                    <a:pt x="30" y="0"/>
                  </a:lnTo>
                  <a:lnTo>
                    <a:pt x="281" y="0"/>
                  </a:lnTo>
                  <a:lnTo>
                    <a:pt x="253" y="27"/>
                  </a:lnTo>
                  <a:lnTo>
                    <a:pt x="0" y="27"/>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29" name="Google Shape;229;p19"/>
            <p:cNvSpPr/>
            <p:nvPr/>
          </p:nvSpPr>
          <p:spPr>
            <a:xfrm>
              <a:off x="4661" y="1394"/>
              <a:ext cx="279" cy="26"/>
            </a:xfrm>
            <a:custGeom>
              <a:avLst/>
              <a:gdLst/>
              <a:ahLst/>
              <a:cxnLst/>
              <a:rect l="l" t="t" r="r" b="b"/>
              <a:pathLst>
                <a:path w="279" h="26" extrusionOk="0">
                  <a:moveTo>
                    <a:pt x="0" y="26"/>
                  </a:moveTo>
                  <a:lnTo>
                    <a:pt x="28" y="0"/>
                  </a:lnTo>
                  <a:lnTo>
                    <a:pt x="279" y="0"/>
                  </a:lnTo>
                  <a:lnTo>
                    <a:pt x="251" y="26"/>
                  </a:lnTo>
                  <a:lnTo>
                    <a:pt x="0" y="26"/>
                  </a:lnTo>
                  <a:close/>
                </a:path>
              </a:pathLst>
            </a:custGeom>
            <a:solidFill>
              <a:srgbClr val="C9C9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30" name="Google Shape;230;p19"/>
            <p:cNvSpPr/>
            <p:nvPr/>
          </p:nvSpPr>
          <p:spPr>
            <a:xfrm>
              <a:off x="4661" y="1394"/>
              <a:ext cx="279" cy="26"/>
            </a:xfrm>
            <a:custGeom>
              <a:avLst/>
              <a:gdLst/>
              <a:ahLst/>
              <a:cxnLst/>
              <a:rect l="l" t="t" r="r" b="b"/>
              <a:pathLst>
                <a:path w="279" h="26" extrusionOk="0">
                  <a:moveTo>
                    <a:pt x="0" y="26"/>
                  </a:moveTo>
                  <a:lnTo>
                    <a:pt x="28" y="0"/>
                  </a:lnTo>
                  <a:lnTo>
                    <a:pt x="279" y="0"/>
                  </a:lnTo>
                  <a:lnTo>
                    <a:pt x="251" y="26"/>
                  </a:lnTo>
                  <a:lnTo>
                    <a:pt x="0" y="26"/>
                  </a:lnTo>
                  <a:close/>
                </a:path>
              </a:pathLst>
            </a:custGeom>
            <a:solidFill>
              <a:srgbClr val="C9C9B6"/>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31" name="Google Shape;231;p19"/>
            <p:cNvSpPr txBox="1"/>
            <p:nvPr/>
          </p:nvSpPr>
          <p:spPr>
            <a:xfrm>
              <a:off x="4662" y="1421"/>
              <a:ext cx="251" cy="196"/>
            </a:xfrm>
            <a:prstGeom prst="rect">
              <a:avLst/>
            </a:prstGeom>
            <a:solidFill>
              <a:srgbClr val="B7B79D"/>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32" name="Google Shape;232;p19"/>
            <p:cNvSpPr txBox="1"/>
            <p:nvPr/>
          </p:nvSpPr>
          <p:spPr>
            <a:xfrm>
              <a:off x="4684" y="1446"/>
              <a:ext cx="207" cy="152"/>
            </a:xfrm>
            <a:prstGeom prst="rect">
              <a:avLst/>
            </a:prstGeom>
            <a:solidFill>
              <a:srgbClr val="FFFFFF"/>
            </a:solidFill>
            <a:ln w="9525" cap="flat" cmpd="sng">
              <a:solidFill>
                <a:srgbClr val="49493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33" name="Google Shape;233;p19"/>
            <p:cNvSpPr/>
            <p:nvPr/>
          </p:nvSpPr>
          <p:spPr>
            <a:xfrm>
              <a:off x="4912" y="1394"/>
              <a:ext cx="28" cy="222"/>
            </a:xfrm>
            <a:custGeom>
              <a:avLst/>
              <a:gdLst/>
              <a:ahLst/>
              <a:cxnLst/>
              <a:rect l="l" t="t" r="r" b="b"/>
              <a:pathLst>
                <a:path w="28" h="222" extrusionOk="0">
                  <a:moveTo>
                    <a:pt x="0" y="222"/>
                  </a:moveTo>
                  <a:lnTo>
                    <a:pt x="28" y="195"/>
                  </a:lnTo>
                  <a:lnTo>
                    <a:pt x="28" y="0"/>
                  </a:lnTo>
                  <a:lnTo>
                    <a:pt x="0" y="26"/>
                  </a:lnTo>
                  <a:lnTo>
                    <a:pt x="0" y="222"/>
                  </a:lnTo>
                  <a:close/>
                </a:path>
              </a:pathLst>
            </a:custGeom>
            <a:solidFill>
              <a:srgbClr val="7A7A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34" name="Google Shape;234;p19"/>
            <p:cNvSpPr/>
            <p:nvPr/>
          </p:nvSpPr>
          <p:spPr>
            <a:xfrm>
              <a:off x="4912" y="1394"/>
              <a:ext cx="28" cy="222"/>
            </a:xfrm>
            <a:custGeom>
              <a:avLst/>
              <a:gdLst/>
              <a:ahLst/>
              <a:cxnLst/>
              <a:rect l="l" t="t" r="r" b="b"/>
              <a:pathLst>
                <a:path w="28" h="222" extrusionOk="0">
                  <a:moveTo>
                    <a:pt x="0" y="222"/>
                  </a:moveTo>
                  <a:lnTo>
                    <a:pt x="28" y="195"/>
                  </a:lnTo>
                  <a:lnTo>
                    <a:pt x="28" y="0"/>
                  </a:lnTo>
                  <a:lnTo>
                    <a:pt x="0" y="26"/>
                  </a:lnTo>
                  <a:lnTo>
                    <a:pt x="0" y="222"/>
                  </a:lnTo>
                  <a:close/>
                </a:path>
              </a:pathLst>
            </a:custGeom>
            <a:solidFill>
              <a:srgbClr val="7A7A5A"/>
            </a:solidFill>
            <a:ln w="9525" cap="flat" cmpd="sng">
              <a:solidFill>
                <a:srgbClr val="49493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35" name="Google Shape;235;p19"/>
          <p:cNvSpPr txBox="1"/>
          <p:nvPr/>
        </p:nvSpPr>
        <p:spPr>
          <a:xfrm>
            <a:off x="685800" y="1905000"/>
            <a:ext cx="992100" cy="320100"/>
          </a:xfrm>
          <a:prstGeom prst="rect">
            <a:avLst/>
          </a:prstGeom>
          <a:noFill/>
          <a:ln>
            <a:noFill/>
          </a:ln>
        </p:spPr>
        <p:txBody>
          <a:bodyPr spcFirstLastPara="1" wrap="square" lIns="73025" tIns="36500" rIns="73025" bIns="365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Host A</a:t>
            </a:r>
            <a:endParaRPr/>
          </a:p>
        </p:txBody>
      </p:sp>
      <p:sp>
        <p:nvSpPr>
          <p:cNvPr id="236" name="Google Shape;236;p19"/>
          <p:cNvSpPr txBox="1"/>
          <p:nvPr/>
        </p:nvSpPr>
        <p:spPr>
          <a:xfrm>
            <a:off x="7162800" y="1905000"/>
            <a:ext cx="739775" cy="317500"/>
          </a:xfrm>
          <a:prstGeom prst="rect">
            <a:avLst/>
          </a:prstGeom>
          <a:noFill/>
          <a:ln>
            <a:noFill/>
          </a:ln>
        </p:spPr>
        <p:txBody>
          <a:bodyPr spcFirstLastPara="1" wrap="square" lIns="73025" tIns="36500" rIns="73025" bIns="365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Host B</a:t>
            </a:r>
            <a:endParaRPr/>
          </a:p>
        </p:txBody>
      </p:sp>
      <p:sp>
        <p:nvSpPr>
          <p:cNvPr id="237" name="Google Shape;237;p19"/>
          <p:cNvSpPr txBox="1"/>
          <p:nvPr/>
        </p:nvSpPr>
        <p:spPr>
          <a:xfrm>
            <a:off x="1981200" y="2057400"/>
            <a:ext cx="1003300" cy="317500"/>
          </a:xfrm>
          <a:prstGeom prst="rect">
            <a:avLst/>
          </a:prstGeom>
          <a:noFill/>
          <a:ln>
            <a:noFill/>
          </a:ln>
        </p:spPr>
        <p:txBody>
          <a:bodyPr spcFirstLastPara="1" wrap="square" lIns="73025" tIns="36500" rIns="73025" bIns="365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Router A </a:t>
            </a:r>
            <a:endParaRPr/>
          </a:p>
        </p:txBody>
      </p:sp>
      <p:sp>
        <p:nvSpPr>
          <p:cNvPr id="238" name="Google Shape;238;p19"/>
          <p:cNvSpPr txBox="1"/>
          <p:nvPr/>
        </p:nvSpPr>
        <p:spPr>
          <a:xfrm>
            <a:off x="5638800" y="2057400"/>
            <a:ext cx="992187" cy="317500"/>
          </a:xfrm>
          <a:prstGeom prst="rect">
            <a:avLst/>
          </a:prstGeom>
          <a:noFill/>
          <a:ln>
            <a:noFill/>
          </a:ln>
        </p:spPr>
        <p:txBody>
          <a:bodyPr spcFirstLastPara="1" wrap="square" lIns="73025" tIns="36500" rIns="73025" bIns="365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Router B </a:t>
            </a:r>
            <a:endParaRPr/>
          </a:p>
        </p:txBody>
      </p:sp>
      <p:grpSp>
        <p:nvGrpSpPr>
          <p:cNvPr id="239" name="Google Shape;239;p19"/>
          <p:cNvGrpSpPr/>
          <p:nvPr/>
        </p:nvGrpSpPr>
        <p:grpSpPr>
          <a:xfrm>
            <a:off x="2106612" y="2376487"/>
            <a:ext cx="711200" cy="411162"/>
            <a:chOff x="1327" y="1497"/>
            <a:chExt cx="448" cy="259"/>
          </a:xfrm>
        </p:grpSpPr>
        <p:sp>
          <p:nvSpPr>
            <p:cNvPr id="240" name="Google Shape;240;p19"/>
            <p:cNvSpPr/>
            <p:nvPr/>
          </p:nvSpPr>
          <p:spPr>
            <a:xfrm>
              <a:off x="1328" y="1605"/>
              <a:ext cx="447" cy="151"/>
            </a:xfrm>
            <a:prstGeom prst="ellipse">
              <a:avLst/>
            </a:prstGeom>
            <a:solidFill>
              <a:srgbClr val="0078AA"/>
            </a:solidFill>
            <a:ln w="9525" cap="flat" cmpd="sng">
              <a:solidFill>
                <a:srgbClr val="AAE6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1" name="Google Shape;241;p19"/>
            <p:cNvSpPr txBox="1"/>
            <p:nvPr/>
          </p:nvSpPr>
          <p:spPr>
            <a:xfrm>
              <a:off x="1327" y="1574"/>
              <a:ext cx="446" cy="108"/>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2" name="Google Shape;242;p19"/>
            <p:cNvSpPr txBox="1"/>
            <p:nvPr/>
          </p:nvSpPr>
          <p:spPr>
            <a:xfrm>
              <a:off x="1327" y="1574"/>
              <a:ext cx="446" cy="108"/>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3" name="Google Shape;243;p19"/>
            <p:cNvSpPr/>
            <p:nvPr/>
          </p:nvSpPr>
          <p:spPr>
            <a:xfrm>
              <a:off x="1328" y="1497"/>
              <a:ext cx="447" cy="151"/>
            </a:xfrm>
            <a:prstGeom prst="ellipse">
              <a:avLst/>
            </a:prstGeom>
            <a:solidFill>
              <a:srgbClr val="00B4FF"/>
            </a:solidFill>
            <a:ln w="9525" cap="flat" cmpd="sng">
              <a:solidFill>
                <a:srgbClr val="AAE6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nvGrpSpPr>
            <p:cNvPr id="244" name="Google Shape;244;p19"/>
            <p:cNvGrpSpPr/>
            <p:nvPr/>
          </p:nvGrpSpPr>
          <p:grpSpPr>
            <a:xfrm>
              <a:off x="1395" y="1515"/>
              <a:ext cx="310" cy="116"/>
              <a:chOff x="1395" y="1515"/>
              <a:chExt cx="310" cy="116"/>
            </a:xfrm>
          </p:grpSpPr>
          <p:grpSp>
            <p:nvGrpSpPr>
              <p:cNvPr id="245" name="Google Shape;245;p19"/>
              <p:cNvGrpSpPr/>
              <p:nvPr/>
            </p:nvGrpSpPr>
            <p:grpSpPr>
              <a:xfrm>
                <a:off x="1395" y="1515"/>
                <a:ext cx="307" cy="113"/>
                <a:chOff x="1395" y="1515"/>
                <a:chExt cx="307" cy="113"/>
              </a:xfrm>
            </p:grpSpPr>
            <p:sp>
              <p:nvSpPr>
                <p:cNvPr id="246" name="Google Shape;246;p19"/>
                <p:cNvSpPr/>
                <p:nvPr/>
              </p:nvSpPr>
              <p:spPr>
                <a:xfrm>
                  <a:off x="1556" y="1518"/>
                  <a:ext cx="146" cy="48"/>
                </a:xfrm>
                <a:custGeom>
                  <a:avLst/>
                  <a:gdLst/>
                  <a:ahLst/>
                  <a:cxnLst/>
                  <a:rect l="l" t="t" r="r" b="b"/>
                  <a:pathLst>
                    <a:path w="440" h="144" extrusionOk="0">
                      <a:moveTo>
                        <a:pt x="0" y="113"/>
                      </a:moveTo>
                      <a:lnTo>
                        <a:pt x="98" y="144"/>
                      </a:lnTo>
                      <a:lnTo>
                        <a:pt x="334" y="48"/>
                      </a:lnTo>
                      <a:lnTo>
                        <a:pt x="440" y="81"/>
                      </a:lnTo>
                      <a:lnTo>
                        <a:pt x="383" y="0"/>
                      </a:lnTo>
                      <a:lnTo>
                        <a:pt x="106" y="0"/>
                      </a:lnTo>
                      <a:lnTo>
                        <a:pt x="221" y="24"/>
                      </a:lnTo>
                      <a:lnTo>
                        <a:pt x="0"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7" name="Google Shape;247;p19"/>
                <p:cNvSpPr/>
                <p:nvPr/>
              </p:nvSpPr>
              <p:spPr>
                <a:xfrm>
                  <a:off x="1556" y="1518"/>
                  <a:ext cx="146" cy="48"/>
                </a:xfrm>
                <a:custGeom>
                  <a:avLst/>
                  <a:gdLst/>
                  <a:ahLst/>
                  <a:cxnLst/>
                  <a:rect l="l" t="t" r="r" b="b"/>
                  <a:pathLst>
                    <a:path w="440" h="144" extrusionOk="0">
                      <a:moveTo>
                        <a:pt x="0" y="113"/>
                      </a:moveTo>
                      <a:lnTo>
                        <a:pt x="98" y="144"/>
                      </a:lnTo>
                      <a:lnTo>
                        <a:pt x="334" y="48"/>
                      </a:lnTo>
                      <a:lnTo>
                        <a:pt x="440" y="81"/>
                      </a:lnTo>
                      <a:lnTo>
                        <a:pt x="383" y="0"/>
                      </a:lnTo>
                      <a:lnTo>
                        <a:pt x="106" y="0"/>
                      </a:lnTo>
                      <a:lnTo>
                        <a:pt x="221" y="24"/>
                      </a:lnTo>
                      <a:lnTo>
                        <a:pt x="0"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8" name="Google Shape;248;p19"/>
                <p:cNvSpPr/>
                <p:nvPr/>
              </p:nvSpPr>
              <p:spPr>
                <a:xfrm>
                  <a:off x="1395" y="1574"/>
                  <a:ext cx="147" cy="51"/>
                </a:xfrm>
                <a:custGeom>
                  <a:avLst/>
                  <a:gdLst/>
                  <a:ahLst/>
                  <a:cxnLst/>
                  <a:rect l="l" t="t" r="r" b="b"/>
                  <a:pathLst>
                    <a:path w="441" h="153" extrusionOk="0">
                      <a:moveTo>
                        <a:pt x="441" y="32"/>
                      </a:moveTo>
                      <a:lnTo>
                        <a:pt x="343" y="0"/>
                      </a:lnTo>
                      <a:lnTo>
                        <a:pt x="115" y="97"/>
                      </a:lnTo>
                      <a:lnTo>
                        <a:pt x="0" y="64"/>
                      </a:lnTo>
                      <a:lnTo>
                        <a:pt x="58" y="153"/>
                      </a:lnTo>
                      <a:lnTo>
                        <a:pt x="343" y="153"/>
                      </a:lnTo>
                      <a:lnTo>
                        <a:pt x="220" y="121"/>
                      </a:lnTo>
                      <a:lnTo>
                        <a:pt x="44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9" name="Google Shape;249;p19"/>
                <p:cNvSpPr/>
                <p:nvPr/>
              </p:nvSpPr>
              <p:spPr>
                <a:xfrm>
                  <a:off x="1395" y="1574"/>
                  <a:ext cx="147" cy="51"/>
                </a:xfrm>
                <a:custGeom>
                  <a:avLst/>
                  <a:gdLst/>
                  <a:ahLst/>
                  <a:cxnLst/>
                  <a:rect l="l" t="t" r="r" b="b"/>
                  <a:pathLst>
                    <a:path w="441" h="153" extrusionOk="0">
                      <a:moveTo>
                        <a:pt x="441" y="32"/>
                      </a:moveTo>
                      <a:lnTo>
                        <a:pt x="343" y="0"/>
                      </a:lnTo>
                      <a:lnTo>
                        <a:pt x="115" y="97"/>
                      </a:lnTo>
                      <a:lnTo>
                        <a:pt x="0" y="64"/>
                      </a:lnTo>
                      <a:lnTo>
                        <a:pt x="58" y="153"/>
                      </a:lnTo>
                      <a:lnTo>
                        <a:pt x="343" y="153"/>
                      </a:lnTo>
                      <a:lnTo>
                        <a:pt x="220" y="121"/>
                      </a:lnTo>
                      <a:lnTo>
                        <a:pt x="44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0" name="Google Shape;250;p19"/>
                <p:cNvSpPr/>
                <p:nvPr/>
              </p:nvSpPr>
              <p:spPr>
                <a:xfrm>
                  <a:off x="1403" y="1515"/>
                  <a:ext cx="147" cy="48"/>
                </a:xfrm>
                <a:custGeom>
                  <a:avLst/>
                  <a:gdLst/>
                  <a:ahLst/>
                  <a:cxnLst/>
                  <a:rect l="l" t="t" r="r" b="b"/>
                  <a:pathLst>
                    <a:path w="440" h="144" extrusionOk="0">
                      <a:moveTo>
                        <a:pt x="0" y="32"/>
                      </a:moveTo>
                      <a:lnTo>
                        <a:pt x="98" y="0"/>
                      </a:lnTo>
                      <a:lnTo>
                        <a:pt x="334" y="89"/>
                      </a:lnTo>
                      <a:lnTo>
                        <a:pt x="440" y="64"/>
                      </a:lnTo>
                      <a:lnTo>
                        <a:pt x="383" y="144"/>
                      </a:lnTo>
                      <a:lnTo>
                        <a:pt x="105" y="144"/>
                      </a:lnTo>
                      <a:lnTo>
                        <a:pt x="220" y="121"/>
                      </a:lnTo>
                      <a:lnTo>
                        <a:pt x="0"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1" name="Google Shape;251;p19"/>
                <p:cNvSpPr/>
                <p:nvPr/>
              </p:nvSpPr>
              <p:spPr>
                <a:xfrm>
                  <a:off x="1403" y="1515"/>
                  <a:ext cx="147" cy="48"/>
                </a:xfrm>
                <a:custGeom>
                  <a:avLst/>
                  <a:gdLst/>
                  <a:ahLst/>
                  <a:cxnLst/>
                  <a:rect l="l" t="t" r="r" b="b"/>
                  <a:pathLst>
                    <a:path w="440" h="144" extrusionOk="0">
                      <a:moveTo>
                        <a:pt x="0" y="32"/>
                      </a:moveTo>
                      <a:lnTo>
                        <a:pt x="98" y="0"/>
                      </a:lnTo>
                      <a:lnTo>
                        <a:pt x="334" y="89"/>
                      </a:lnTo>
                      <a:lnTo>
                        <a:pt x="440" y="64"/>
                      </a:lnTo>
                      <a:lnTo>
                        <a:pt x="383" y="144"/>
                      </a:lnTo>
                      <a:lnTo>
                        <a:pt x="105" y="144"/>
                      </a:lnTo>
                      <a:lnTo>
                        <a:pt x="220" y="121"/>
                      </a:lnTo>
                      <a:lnTo>
                        <a:pt x="0"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2" name="Google Shape;252;p19"/>
                <p:cNvSpPr/>
                <p:nvPr/>
              </p:nvSpPr>
              <p:spPr>
                <a:xfrm>
                  <a:off x="1550" y="1579"/>
                  <a:ext cx="147" cy="49"/>
                </a:xfrm>
                <a:custGeom>
                  <a:avLst/>
                  <a:gdLst/>
                  <a:ahLst/>
                  <a:cxnLst/>
                  <a:rect l="l" t="t" r="r" b="b"/>
                  <a:pathLst>
                    <a:path w="441" h="146" extrusionOk="0">
                      <a:moveTo>
                        <a:pt x="441" y="113"/>
                      </a:moveTo>
                      <a:lnTo>
                        <a:pt x="343" y="146"/>
                      </a:lnTo>
                      <a:lnTo>
                        <a:pt x="115" y="48"/>
                      </a:lnTo>
                      <a:lnTo>
                        <a:pt x="0" y="81"/>
                      </a:lnTo>
                      <a:lnTo>
                        <a:pt x="58" y="0"/>
                      </a:lnTo>
                      <a:lnTo>
                        <a:pt x="343" y="0"/>
                      </a:lnTo>
                      <a:lnTo>
                        <a:pt x="221" y="24"/>
                      </a:lnTo>
                      <a:lnTo>
                        <a:pt x="441"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3" name="Google Shape;253;p19"/>
                <p:cNvSpPr/>
                <p:nvPr/>
              </p:nvSpPr>
              <p:spPr>
                <a:xfrm>
                  <a:off x="1550" y="1579"/>
                  <a:ext cx="147" cy="49"/>
                </a:xfrm>
                <a:custGeom>
                  <a:avLst/>
                  <a:gdLst/>
                  <a:ahLst/>
                  <a:cxnLst/>
                  <a:rect l="l" t="t" r="r" b="b"/>
                  <a:pathLst>
                    <a:path w="441" h="146" extrusionOk="0">
                      <a:moveTo>
                        <a:pt x="441" y="113"/>
                      </a:moveTo>
                      <a:lnTo>
                        <a:pt x="343" y="146"/>
                      </a:lnTo>
                      <a:lnTo>
                        <a:pt x="115" y="48"/>
                      </a:lnTo>
                      <a:lnTo>
                        <a:pt x="0" y="81"/>
                      </a:lnTo>
                      <a:lnTo>
                        <a:pt x="58" y="0"/>
                      </a:lnTo>
                      <a:lnTo>
                        <a:pt x="343" y="0"/>
                      </a:lnTo>
                      <a:lnTo>
                        <a:pt x="221" y="24"/>
                      </a:lnTo>
                      <a:lnTo>
                        <a:pt x="441"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254" name="Google Shape;254;p19"/>
              <p:cNvGrpSpPr/>
              <p:nvPr/>
            </p:nvGrpSpPr>
            <p:grpSpPr>
              <a:xfrm>
                <a:off x="1398" y="1518"/>
                <a:ext cx="307" cy="113"/>
                <a:chOff x="1398" y="1518"/>
                <a:chExt cx="307" cy="113"/>
              </a:xfrm>
            </p:grpSpPr>
            <p:sp>
              <p:nvSpPr>
                <p:cNvPr id="255" name="Google Shape;255;p19"/>
                <p:cNvSpPr/>
                <p:nvPr/>
              </p:nvSpPr>
              <p:spPr>
                <a:xfrm>
                  <a:off x="1558" y="1520"/>
                  <a:ext cx="147" cy="49"/>
                </a:xfrm>
                <a:custGeom>
                  <a:avLst/>
                  <a:gdLst/>
                  <a:ahLst/>
                  <a:cxnLst/>
                  <a:rect l="l" t="t" r="r" b="b"/>
                  <a:pathLst>
                    <a:path w="440" h="145" extrusionOk="0">
                      <a:moveTo>
                        <a:pt x="0" y="113"/>
                      </a:moveTo>
                      <a:lnTo>
                        <a:pt x="98" y="145"/>
                      </a:lnTo>
                      <a:lnTo>
                        <a:pt x="334" y="48"/>
                      </a:lnTo>
                      <a:lnTo>
                        <a:pt x="440" y="81"/>
                      </a:lnTo>
                      <a:lnTo>
                        <a:pt x="383" y="0"/>
                      </a:lnTo>
                      <a:lnTo>
                        <a:pt x="106" y="0"/>
                      </a:lnTo>
                      <a:lnTo>
                        <a:pt x="221" y="24"/>
                      </a:lnTo>
                      <a:lnTo>
                        <a:pt x="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6" name="Google Shape;256;p19"/>
                <p:cNvSpPr/>
                <p:nvPr/>
              </p:nvSpPr>
              <p:spPr>
                <a:xfrm>
                  <a:off x="1558" y="1520"/>
                  <a:ext cx="147" cy="49"/>
                </a:xfrm>
                <a:custGeom>
                  <a:avLst/>
                  <a:gdLst/>
                  <a:ahLst/>
                  <a:cxnLst/>
                  <a:rect l="l" t="t" r="r" b="b"/>
                  <a:pathLst>
                    <a:path w="440" h="145" extrusionOk="0">
                      <a:moveTo>
                        <a:pt x="0" y="113"/>
                      </a:moveTo>
                      <a:lnTo>
                        <a:pt x="98" y="145"/>
                      </a:lnTo>
                      <a:lnTo>
                        <a:pt x="334" y="48"/>
                      </a:lnTo>
                      <a:lnTo>
                        <a:pt x="440" y="81"/>
                      </a:lnTo>
                      <a:lnTo>
                        <a:pt x="383" y="0"/>
                      </a:lnTo>
                      <a:lnTo>
                        <a:pt x="106" y="0"/>
                      </a:lnTo>
                      <a:lnTo>
                        <a:pt x="221" y="24"/>
                      </a:lnTo>
                      <a:lnTo>
                        <a:pt x="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7" name="Google Shape;257;p19"/>
                <p:cNvSpPr/>
                <p:nvPr/>
              </p:nvSpPr>
              <p:spPr>
                <a:xfrm>
                  <a:off x="1398" y="1577"/>
                  <a:ext cx="147" cy="51"/>
                </a:xfrm>
                <a:custGeom>
                  <a:avLst/>
                  <a:gdLst/>
                  <a:ahLst/>
                  <a:cxnLst/>
                  <a:rect l="l" t="t" r="r" b="b"/>
                  <a:pathLst>
                    <a:path w="440" h="154" extrusionOk="0">
                      <a:moveTo>
                        <a:pt x="440" y="32"/>
                      </a:moveTo>
                      <a:lnTo>
                        <a:pt x="342" y="0"/>
                      </a:lnTo>
                      <a:lnTo>
                        <a:pt x="114" y="97"/>
                      </a:lnTo>
                      <a:lnTo>
                        <a:pt x="0" y="65"/>
                      </a:lnTo>
                      <a:lnTo>
                        <a:pt x="57" y="154"/>
                      </a:lnTo>
                      <a:lnTo>
                        <a:pt x="342" y="154"/>
                      </a:lnTo>
                      <a:lnTo>
                        <a:pt x="219" y="121"/>
                      </a:lnTo>
                      <a:lnTo>
                        <a:pt x="44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8" name="Google Shape;258;p19"/>
                <p:cNvSpPr/>
                <p:nvPr/>
              </p:nvSpPr>
              <p:spPr>
                <a:xfrm>
                  <a:off x="1398" y="1577"/>
                  <a:ext cx="147" cy="51"/>
                </a:xfrm>
                <a:custGeom>
                  <a:avLst/>
                  <a:gdLst/>
                  <a:ahLst/>
                  <a:cxnLst/>
                  <a:rect l="l" t="t" r="r" b="b"/>
                  <a:pathLst>
                    <a:path w="440" h="154" extrusionOk="0">
                      <a:moveTo>
                        <a:pt x="440" y="32"/>
                      </a:moveTo>
                      <a:lnTo>
                        <a:pt x="342" y="0"/>
                      </a:lnTo>
                      <a:lnTo>
                        <a:pt x="114" y="97"/>
                      </a:lnTo>
                      <a:lnTo>
                        <a:pt x="0" y="65"/>
                      </a:lnTo>
                      <a:lnTo>
                        <a:pt x="57" y="154"/>
                      </a:lnTo>
                      <a:lnTo>
                        <a:pt x="342" y="154"/>
                      </a:lnTo>
                      <a:lnTo>
                        <a:pt x="219" y="121"/>
                      </a:lnTo>
                      <a:lnTo>
                        <a:pt x="44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9" name="Google Shape;259;p19"/>
                <p:cNvSpPr/>
                <p:nvPr/>
              </p:nvSpPr>
              <p:spPr>
                <a:xfrm>
                  <a:off x="1406" y="1518"/>
                  <a:ext cx="147" cy="48"/>
                </a:xfrm>
                <a:custGeom>
                  <a:avLst/>
                  <a:gdLst/>
                  <a:ahLst/>
                  <a:cxnLst/>
                  <a:rect l="l" t="t" r="r" b="b"/>
                  <a:pathLst>
                    <a:path w="441" h="144" extrusionOk="0">
                      <a:moveTo>
                        <a:pt x="0" y="32"/>
                      </a:moveTo>
                      <a:lnTo>
                        <a:pt x="97" y="0"/>
                      </a:lnTo>
                      <a:lnTo>
                        <a:pt x="334" y="89"/>
                      </a:lnTo>
                      <a:lnTo>
                        <a:pt x="441" y="64"/>
                      </a:lnTo>
                      <a:lnTo>
                        <a:pt x="383" y="144"/>
                      </a:lnTo>
                      <a:lnTo>
                        <a:pt x="105" y="144"/>
                      </a:lnTo>
                      <a:lnTo>
                        <a:pt x="220" y="121"/>
                      </a:ln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0" name="Google Shape;260;p19"/>
                <p:cNvSpPr/>
                <p:nvPr/>
              </p:nvSpPr>
              <p:spPr>
                <a:xfrm>
                  <a:off x="1406" y="1518"/>
                  <a:ext cx="147" cy="48"/>
                </a:xfrm>
                <a:custGeom>
                  <a:avLst/>
                  <a:gdLst/>
                  <a:ahLst/>
                  <a:cxnLst/>
                  <a:rect l="l" t="t" r="r" b="b"/>
                  <a:pathLst>
                    <a:path w="441" h="144" extrusionOk="0">
                      <a:moveTo>
                        <a:pt x="0" y="32"/>
                      </a:moveTo>
                      <a:lnTo>
                        <a:pt x="97" y="0"/>
                      </a:lnTo>
                      <a:lnTo>
                        <a:pt x="334" y="89"/>
                      </a:lnTo>
                      <a:lnTo>
                        <a:pt x="441" y="64"/>
                      </a:lnTo>
                      <a:lnTo>
                        <a:pt x="383" y="144"/>
                      </a:lnTo>
                      <a:lnTo>
                        <a:pt x="105" y="144"/>
                      </a:lnTo>
                      <a:lnTo>
                        <a:pt x="220" y="121"/>
                      </a:ln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1" name="Google Shape;261;p19"/>
                <p:cNvSpPr/>
                <p:nvPr/>
              </p:nvSpPr>
              <p:spPr>
                <a:xfrm>
                  <a:off x="1553" y="1582"/>
                  <a:ext cx="147" cy="49"/>
                </a:xfrm>
                <a:custGeom>
                  <a:avLst/>
                  <a:gdLst/>
                  <a:ahLst/>
                  <a:cxnLst/>
                  <a:rect l="l" t="t" r="r" b="b"/>
                  <a:pathLst>
                    <a:path w="440" h="146" extrusionOk="0">
                      <a:moveTo>
                        <a:pt x="440" y="113"/>
                      </a:moveTo>
                      <a:lnTo>
                        <a:pt x="342" y="146"/>
                      </a:lnTo>
                      <a:lnTo>
                        <a:pt x="114" y="49"/>
                      </a:lnTo>
                      <a:lnTo>
                        <a:pt x="0" y="81"/>
                      </a:lnTo>
                      <a:lnTo>
                        <a:pt x="57" y="0"/>
                      </a:lnTo>
                      <a:lnTo>
                        <a:pt x="342" y="0"/>
                      </a:lnTo>
                      <a:lnTo>
                        <a:pt x="220" y="24"/>
                      </a:lnTo>
                      <a:lnTo>
                        <a:pt x="44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2" name="Google Shape;262;p19"/>
                <p:cNvSpPr/>
                <p:nvPr/>
              </p:nvSpPr>
              <p:spPr>
                <a:xfrm>
                  <a:off x="1553" y="1582"/>
                  <a:ext cx="147" cy="49"/>
                </a:xfrm>
                <a:custGeom>
                  <a:avLst/>
                  <a:gdLst/>
                  <a:ahLst/>
                  <a:cxnLst/>
                  <a:rect l="l" t="t" r="r" b="b"/>
                  <a:pathLst>
                    <a:path w="440" h="146" extrusionOk="0">
                      <a:moveTo>
                        <a:pt x="440" y="113"/>
                      </a:moveTo>
                      <a:lnTo>
                        <a:pt x="342" y="146"/>
                      </a:lnTo>
                      <a:lnTo>
                        <a:pt x="114" y="49"/>
                      </a:lnTo>
                      <a:lnTo>
                        <a:pt x="0" y="81"/>
                      </a:lnTo>
                      <a:lnTo>
                        <a:pt x="57" y="0"/>
                      </a:lnTo>
                      <a:lnTo>
                        <a:pt x="342" y="0"/>
                      </a:lnTo>
                      <a:lnTo>
                        <a:pt x="220" y="24"/>
                      </a:lnTo>
                      <a:lnTo>
                        <a:pt x="44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cxnSp>
          <p:nvCxnSpPr>
            <p:cNvPr id="263" name="Google Shape;263;p19"/>
            <p:cNvCxnSpPr/>
            <p:nvPr/>
          </p:nvCxnSpPr>
          <p:spPr>
            <a:xfrm>
              <a:off x="1327" y="1571"/>
              <a:ext cx="1" cy="107"/>
            </a:xfrm>
            <a:prstGeom prst="straightConnector1">
              <a:avLst/>
            </a:prstGeom>
            <a:noFill/>
            <a:ln w="9525" cap="flat" cmpd="sng">
              <a:solidFill>
                <a:srgbClr val="AAE6FF"/>
              </a:solidFill>
              <a:prstDash val="solid"/>
              <a:miter lim="800000"/>
              <a:headEnd type="none" w="med" len="med"/>
              <a:tailEnd type="none" w="med" len="med"/>
            </a:ln>
          </p:spPr>
        </p:cxnSp>
        <p:cxnSp>
          <p:nvCxnSpPr>
            <p:cNvPr id="264" name="Google Shape;264;p19"/>
            <p:cNvCxnSpPr/>
            <p:nvPr/>
          </p:nvCxnSpPr>
          <p:spPr>
            <a:xfrm>
              <a:off x="1773" y="1571"/>
              <a:ext cx="1" cy="107"/>
            </a:xfrm>
            <a:prstGeom prst="straightConnector1">
              <a:avLst/>
            </a:prstGeom>
            <a:noFill/>
            <a:ln w="9525" cap="flat" cmpd="sng">
              <a:solidFill>
                <a:srgbClr val="AAE6FF"/>
              </a:solidFill>
              <a:prstDash val="solid"/>
              <a:miter lim="800000"/>
              <a:headEnd type="none" w="med" len="med"/>
              <a:tailEnd type="none" w="med" len="med"/>
            </a:ln>
          </p:spPr>
        </p:cxnSp>
      </p:grpSp>
      <p:grpSp>
        <p:nvGrpSpPr>
          <p:cNvPr id="265" name="Google Shape;265;p19"/>
          <p:cNvGrpSpPr/>
          <p:nvPr/>
        </p:nvGrpSpPr>
        <p:grpSpPr>
          <a:xfrm>
            <a:off x="5840412" y="2406650"/>
            <a:ext cx="711200" cy="411162"/>
            <a:chOff x="3679" y="1516"/>
            <a:chExt cx="448" cy="259"/>
          </a:xfrm>
        </p:grpSpPr>
        <p:sp>
          <p:nvSpPr>
            <p:cNvPr id="266" name="Google Shape;266;p19"/>
            <p:cNvSpPr/>
            <p:nvPr/>
          </p:nvSpPr>
          <p:spPr>
            <a:xfrm>
              <a:off x="3680" y="1624"/>
              <a:ext cx="447" cy="151"/>
            </a:xfrm>
            <a:prstGeom prst="ellipse">
              <a:avLst/>
            </a:prstGeom>
            <a:solidFill>
              <a:srgbClr val="0078AA"/>
            </a:solidFill>
            <a:ln w="9525" cap="flat" cmpd="sng">
              <a:solidFill>
                <a:srgbClr val="AAE6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7" name="Google Shape;267;p19"/>
            <p:cNvSpPr txBox="1"/>
            <p:nvPr/>
          </p:nvSpPr>
          <p:spPr>
            <a:xfrm>
              <a:off x="3679" y="1593"/>
              <a:ext cx="446" cy="108"/>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8" name="Google Shape;268;p19"/>
            <p:cNvSpPr txBox="1"/>
            <p:nvPr/>
          </p:nvSpPr>
          <p:spPr>
            <a:xfrm>
              <a:off x="3679" y="1593"/>
              <a:ext cx="446" cy="108"/>
            </a:xfrm>
            <a:prstGeom prst="rect">
              <a:avLst/>
            </a:prstGeom>
            <a:solidFill>
              <a:srgbClr val="0078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9" name="Google Shape;269;p19"/>
            <p:cNvSpPr/>
            <p:nvPr/>
          </p:nvSpPr>
          <p:spPr>
            <a:xfrm>
              <a:off x="3680" y="1516"/>
              <a:ext cx="447" cy="151"/>
            </a:xfrm>
            <a:prstGeom prst="ellipse">
              <a:avLst/>
            </a:prstGeom>
            <a:solidFill>
              <a:srgbClr val="00B4FF"/>
            </a:solidFill>
            <a:ln w="9525" cap="flat" cmpd="sng">
              <a:solidFill>
                <a:srgbClr val="AAE6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nvGrpSpPr>
            <p:cNvPr id="270" name="Google Shape;270;p19"/>
            <p:cNvGrpSpPr/>
            <p:nvPr/>
          </p:nvGrpSpPr>
          <p:grpSpPr>
            <a:xfrm>
              <a:off x="3747" y="1534"/>
              <a:ext cx="310" cy="116"/>
              <a:chOff x="3747" y="1534"/>
              <a:chExt cx="310" cy="116"/>
            </a:xfrm>
          </p:grpSpPr>
          <p:grpSp>
            <p:nvGrpSpPr>
              <p:cNvPr id="271" name="Google Shape;271;p19"/>
              <p:cNvGrpSpPr/>
              <p:nvPr/>
            </p:nvGrpSpPr>
            <p:grpSpPr>
              <a:xfrm>
                <a:off x="3747" y="1534"/>
                <a:ext cx="307" cy="113"/>
                <a:chOff x="3747" y="1534"/>
                <a:chExt cx="307" cy="113"/>
              </a:xfrm>
            </p:grpSpPr>
            <p:sp>
              <p:nvSpPr>
                <p:cNvPr id="272" name="Google Shape;272;p19"/>
                <p:cNvSpPr/>
                <p:nvPr/>
              </p:nvSpPr>
              <p:spPr>
                <a:xfrm>
                  <a:off x="3908" y="1537"/>
                  <a:ext cx="146" cy="48"/>
                </a:xfrm>
                <a:custGeom>
                  <a:avLst/>
                  <a:gdLst/>
                  <a:ahLst/>
                  <a:cxnLst/>
                  <a:rect l="l" t="t" r="r" b="b"/>
                  <a:pathLst>
                    <a:path w="440" h="144" extrusionOk="0">
                      <a:moveTo>
                        <a:pt x="0" y="113"/>
                      </a:moveTo>
                      <a:lnTo>
                        <a:pt x="98" y="144"/>
                      </a:lnTo>
                      <a:lnTo>
                        <a:pt x="334" y="48"/>
                      </a:lnTo>
                      <a:lnTo>
                        <a:pt x="440" y="81"/>
                      </a:lnTo>
                      <a:lnTo>
                        <a:pt x="383" y="0"/>
                      </a:lnTo>
                      <a:lnTo>
                        <a:pt x="106" y="0"/>
                      </a:lnTo>
                      <a:lnTo>
                        <a:pt x="221" y="24"/>
                      </a:lnTo>
                      <a:lnTo>
                        <a:pt x="0"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3" name="Google Shape;273;p19"/>
                <p:cNvSpPr/>
                <p:nvPr/>
              </p:nvSpPr>
              <p:spPr>
                <a:xfrm>
                  <a:off x="3908" y="1537"/>
                  <a:ext cx="146" cy="48"/>
                </a:xfrm>
                <a:custGeom>
                  <a:avLst/>
                  <a:gdLst/>
                  <a:ahLst/>
                  <a:cxnLst/>
                  <a:rect l="l" t="t" r="r" b="b"/>
                  <a:pathLst>
                    <a:path w="440" h="144" extrusionOk="0">
                      <a:moveTo>
                        <a:pt x="0" y="113"/>
                      </a:moveTo>
                      <a:lnTo>
                        <a:pt x="98" y="144"/>
                      </a:lnTo>
                      <a:lnTo>
                        <a:pt x="334" y="48"/>
                      </a:lnTo>
                      <a:lnTo>
                        <a:pt x="440" y="81"/>
                      </a:lnTo>
                      <a:lnTo>
                        <a:pt x="383" y="0"/>
                      </a:lnTo>
                      <a:lnTo>
                        <a:pt x="106" y="0"/>
                      </a:lnTo>
                      <a:lnTo>
                        <a:pt x="221" y="24"/>
                      </a:lnTo>
                      <a:lnTo>
                        <a:pt x="0"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4" name="Google Shape;274;p19"/>
                <p:cNvSpPr/>
                <p:nvPr/>
              </p:nvSpPr>
              <p:spPr>
                <a:xfrm>
                  <a:off x="3747" y="1593"/>
                  <a:ext cx="147" cy="51"/>
                </a:xfrm>
                <a:custGeom>
                  <a:avLst/>
                  <a:gdLst/>
                  <a:ahLst/>
                  <a:cxnLst/>
                  <a:rect l="l" t="t" r="r" b="b"/>
                  <a:pathLst>
                    <a:path w="441" h="153" extrusionOk="0">
                      <a:moveTo>
                        <a:pt x="441" y="32"/>
                      </a:moveTo>
                      <a:lnTo>
                        <a:pt x="343" y="0"/>
                      </a:lnTo>
                      <a:lnTo>
                        <a:pt x="115" y="97"/>
                      </a:lnTo>
                      <a:lnTo>
                        <a:pt x="0" y="64"/>
                      </a:lnTo>
                      <a:lnTo>
                        <a:pt x="58" y="153"/>
                      </a:lnTo>
                      <a:lnTo>
                        <a:pt x="343" y="153"/>
                      </a:lnTo>
                      <a:lnTo>
                        <a:pt x="220" y="121"/>
                      </a:lnTo>
                      <a:lnTo>
                        <a:pt x="44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5" name="Google Shape;275;p19"/>
                <p:cNvSpPr/>
                <p:nvPr/>
              </p:nvSpPr>
              <p:spPr>
                <a:xfrm>
                  <a:off x="3747" y="1593"/>
                  <a:ext cx="147" cy="51"/>
                </a:xfrm>
                <a:custGeom>
                  <a:avLst/>
                  <a:gdLst/>
                  <a:ahLst/>
                  <a:cxnLst/>
                  <a:rect l="l" t="t" r="r" b="b"/>
                  <a:pathLst>
                    <a:path w="441" h="153" extrusionOk="0">
                      <a:moveTo>
                        <a:pt x="441" y="32"/>
                      </a:moveTo>
                      <a:lnTo>
                        <a:pt x="343" y="0"/>
                      </a:lnTo>
                      <a:lnTo>
                        <a:pt x="115" y="97"/>
                      </a:lnTo>
                      <a:lnTo>
                        <a:pt x="0" y="64"/>
                      </a:lnTo>
                      <a:lnTo>
                        <a:pt x="58" y="153"/>
                      </a:lnTo>
                      <a:lnTo>
                        <a:pt x="343" y="153"/>
                      </a:lnTo>
                      <a:lnTo>
                        <a:pt x="220" y="121"/>
                      </a:lnTo>
                      <a:lnTo>
                        <a:pt x="44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6" name="Google Shape;276;p19"/>
                <p:cNvSpPr/>
                <p:nvPr/>
              </p:nvSpPr>
              <p:spPr>
                <a:xfrm>
                  <a:off x="3755" y="1534"/>
                  <a:ext cx="147" cy="48"/>
                </a:xfrm>
                <a:custGeom>
                  <a:avLst/>
                  <a:gdLst/>
                  <a:ahLst/>
                  <a:cxnLst/>
                  <a:rect l="l" t="t" r="r" b="b"/>
                  <a:pathLst>
                    <a:path w="440" h="144" extrusionOk="0">
                      <a:moveTo>
                        <a:pt x="0" y="32"/>
                      </a:moveTo>
                      <a:lnTo>
                        <a:pt x="98" y="0"/>
                      </a:lnTo>
                      <a:lnTo>
                        <a:pt x="334" y="89"/>
                      </a:lnTo>
                      <a:lnTo>
                        <a:pt x="440" y="64"/>
                      </a:lnTo>
                      <a:lnTo>
                        <a:pt x="383" y="144"/>
                      </a:lnTo>
                      <a:lnTo>
                        <a:pt x="105" y="144"/>
                      </a:lnTo>
                      <a:lnTo>
                        <a:pt x="220" y="121"/>
                      </a:lnTo>
                      <a:lnTo>
                        <a:pt x="0"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7" name="Google Shape;277;p19"/>
                <p:cNvSpPr/>
                <p:nvPr/>
              </p:nvSpPr>
              <p:spPr>
                <a:xfrm>
                  <a:off x="3755" y="1534"/>
                  <a:ext cx="147" cy="48"/>
                </a:xfrm>
                <a:custGeom>
                  <a:avLst/>
                  <a:gdLst/>
                  <a:ahLst/>
                  <a:cxnLst/>
                  <a:rect l="l" t="t" r="r" b="b"/>
                  <a:pathLst>
                    <a:path w="440" h="144" extrusionOk="0">
                      <a:moveTo>
                        <a:pt x="0" y="32"/>
                      </a:moveTo>
                      <a:lnTo>
                        <a:pt x="98" y="0"/>
                      </a:lnTo>
                      <a:lnTo>
                        <a:pt x="334" y="89"/>
                      </a:lnTo>
                      <a:lnTo>
                        <a:pt x="440" y="64"/>
                      </a:lnTo>
                      <a:lnTo>
                        <a:pt x="383" y="144"/>
                      </a:lnTo>
                      <a:lnTo>
                        <a:pt x="105" y="144"/>
                      </a:lnTo>
                      <a:lnTo>
                        <a:pt x="220" y="121"/>
                      </a:lnTo>
                      <a:lnTo>
                        <a:pt x="0"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8" name="Google Shape;278;p19"/>
                <p:cNvSpPr/>
                <p:nvPr/>
              </p:nvSpPr>
              <p:spPr>
                <a:xfrm>
                  <a:off x="3902" y="1598"/>
                  <a:ext cx="147" cy="49"/>
                </a:xfrm>
                <a:custGeom>
                  <a:avLst/>
                  <a:gdLst/>
                  <a:ahLst/>
                  <a:cxnLst/>
                  <a:rect l="l" t="t" r="r" b="b"/>
                  <a:pathLst>
                    <a:path w="441" h="146" extrusionOk="0">
                      <a:moveTo>
                        <a:pt x="441" y="113"/>
                      </a:moveTo>
                      <a:lnTo>
                        <a:pt x="343" y="146"/>
                      </a:lnTo>
                      <a:lnTo>
                        <a:pt x="115" y="48"/>
                      </a:lnTo>
                      <a:lnTo>
                        <a:pt x="0" y="81"/>
                      </a:lnTo>
                      <a:lnTo>
                        <a:pt x="58" y="0"/>
                      </a:lnTo>
                      <a:lnTo>
                        <a:pt x="343" y="0"/>
                      </a:lnTo>
                      <a:lnTo>
                        <a:pt x="221" y="24"/>
                      </a:lnTo>
                      <a:lnTo>
                        <a:pt x="441"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9" name="Google Shape;279;p19"/>
                <p:cNvSpPr/>
                <p:nvPr/>
              </p:nvSpPr>
              <p:spPr>
                <a:xfrm>
                  <a:off x="3902" y="1598"/>
                  <a:ext cx="147" cy="49"/>
                </a:xfrm>
                <a:custGeom>
                  <a:avLst/>
                  <a:gdLst/>
                  <a:ahLst/>
                  <a:cxnLst/>
                  <a:rect l="l" t="t" r="r" b="b"/>
                  <a:pathLst>
                    <a:path w="441" h="146" extrusionOk="0">
                      <a:moveTo>
                        <a:pt x="441" y="113"/>
                      </a:moveTo>
                      <a:lnTo>
                        <a:pt x="343" y="146"/>
                      </a:lnTo>
                      <a:lnTo>
                        <a:pt x="115" y="48"/>
                      </a:lnTo>
                      <a:lnTo>
                        <a:pt x="0" y="81"/>
                      </a:lnTo>
                      <a:lnTo>
                        <a:pt x="58" y="0"/>
                      </a:lnTo>
                      <a:lnTo>
                        <a:pt x="343" y="0"/>
                      </a:lnTo>
                      <a:lnTo>
                        <a:pt x="221" y="24"/>
                      </a:lnTo>
                      <a:lnTo>
                        <a:pt x="441" y="1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nvGrpSpPr>
              <p:cNvPr id="280" name="Google Shape;280;p19"/>
              <p:cNvGrpSpPr/>
              <p:nvPr/>
            </p:nvGrpSpPr>
            <p:grpSpPr>
              <a:xfrm>
                <a:off x="3750" y="1537"/>
                <a:ext cx="307" cy="113"/>
                <a:chOff x="3750" y="1537"/>
                <a:chExt cx="307" cy="113"/>
              </a:xfrm>
            </p:grpSpPr>
            <p:sp>
              <p:nvSpPr>
                <p:cNvPr id="281" name="Google Shape;281;p19"/>
                <p:cNvSpPr/>
                <p:nvPr/>
              </p:nvSpPr>
              <p:spPr>
                <a:xfrm>
                  <a:off x="3910" y="1539"/>
                  <a:ext cx="147" cy="49"/>
                </a:xfrm>
                <a:custGeom>
                  <a:avLst/>
                  <a:gdLst/>
                  <a:ahLst/>
                  <a:cxnLst/>
                  <a:rect l="l" t="t" r="r" b="b"/>
                  <a:pathLst>
                    <a:path w="440" h="145" extrusionOk="0">
                      <a:moveTo>
                        <a:pt x="0" y="113"/>
                      </a:moveTo>
                      <a:lnTo>
                        <a:pt x="98" y="145"/>
                      </a:lnTo>
                      <a:lnTo>
                        <a:pt x="334" y="48"/>
                      </a:lnTo>
                      <a:lnTo>
                        <a:pt x="440" y="81"/>
                      </a:lnTo>
                      <a:lnTo>
                        <a:pt x="383" y="0"/>
                      </a:lnTo>
                      <a:lnTo>
                        <a:pt x="106" y="0"/>
                      </a:lnTo>
                      <a:lnTo>
                        <a:pt x="221" y="24"/>
                      </a:lnTo>
                      <a:lnTo>
                        <a:pt x="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2" name="Google Shape;282;p19"/>
                <p:cNvSpPr/>
                <p:nvPr/>
              </p:nvSpPr>
              <p:spPr>
                <a:xfrm>
                  <a:off x="3910" y="1539"/>
                  <a:ext cx="147" cy="49"/>
                </a:xfrm>
                <a:custGeom>
                  <a:avLst/>
                  <a:gdLst/>
                  <a:ahLst/>
                  <a:cxnLst/>
                  <a:rect l="l" t="t" r="r" b="b"/>
                  <a:pathLst>
                    <a:path w="440" h="145" extrusionOk="0">
                      <a:moveTo>
                        <a:pt x="0" y="113"/>
                      </a:moveTo>
                      <a:lnTo>
                        <a:pt x="98" y="145"/>
                      </a:lnTo>
                      <a:lnTo>
                        <a:pt x="334" y="48"/>
                      </a:lnTo>
                      <a:lnTo>
                        <a:pt x="440" y="81"/>
                      </a:lnTo>
                      <a:lnTo>
                        <a:pt x="383" y="0"/>
                      </a:lnTo>
                      <a:lnTo>
                        <a:pt x="106" y="0"/>
                      </a:lnTo>
                      <a:lnTo>
                        <a:pt x="221" y="24"/>
                      </a:lnTo>
                      <a:lnTo>
                        <a:pt x="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3" name="Google Shape;283;p19"/>
                <p:cNvSpPr/>
                <p:nvPr/>
              </p:nvSpPr>
              <p:spPr>
                <a:xfrm>
                  <a:off x="3750" y="1596"/>
                  <a:ext cx="147" cy="51"/>
                </a:xfrm>
                <a:custGeom>
                  <a:avLst/>
                  <a:gdLst/>
                  <a:ahLst/>
                  <a:cxnLst/>
                  <a:rect l="l" t="t" r="r" b="b"/>
                  <a:pathLst>
                    <a:path w="440" h="154" extrusionOk="0">
                      <a:moveTo>
                        <a:pt x="440" y="32"/>
                      </a:moveTo>
                      <a:lnTo>
                        <a:pt x="342" y="0"/>
                      </a:lnTo>
                      <a:lnTo>
                        <a:pt x="114" y="97"/>
                      </a:lnTo>
                      <a:lnTo>
                        <a:pt x="0" y="65"/>
                      </a:lnTo>
                      <a:lnTo>
                        <a:pt x="57" y="154"/>
                      </a:lnTo>
                      <a:lnTo>
                        <a:pt x="342" y="154"/>
                      </a:lnTo>
                      <a:lnTo>
                        <a:pt x="219" y="121"/>
                      </a:lnTo>
                      <a:lnTo>
                        <a:pt x="44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4" name="Google Shape;284;p19"/>
                <p:cNvSpPr/>
                <p:nvPr/>
              </p:nvSpPr>
              <p:spPr>
                <a:xfrm>
                  <a:off x="3750" y="1596"/>
                  <a:ext cx="147" cy="51"/>
                </a:xfrm>
                <a:custGeom>
                  <a:avLst/>
                  <a:gdLst/>
                  <a:ahLst/>
                  <a:cxnLst/>
                  <a:rect l="l" t="t" r="r" b="b"/>
                  <a:pathLst>
                    <a:path w="440" h="154" extrusionOk="0">
                      <a:moveTo>
                        <a:pt x="440" y="32"/>
                      </a:moveTo>
                      <a:lnTo>
                        <a:pt x="342" y="0"/>
                      </a:lnTo>
                      <a:lnTo>
                        <a:pt x="114" y="97"/>
                      </a:lnTo>
                      <a:lnTo>
                        <a:pt x="0" y="65"/>
                      </a:lnTo>
                      <a:lnTo>
                        <a:pt x="57" y="154"/>
                      </a:lnTo>
                      <a:lnTo>
                        <a:pt x="342" y="154"/>
                      </a:lnTo>
                      <a:lnTo>
                        <a:pt x="219" y="121"/>
                      </a:lnTo>
                      <a:lnTo>
                        <a:pt x="44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5" name="Google Shape;285;p19"/>
                <p:cNvSpPr/>
                <p:nvPr/>
              </p:nvSpPr>
              <p:spPr>
                <a:xfrm>
                  <a:off x="3758" y="1537"/>
                  <a:ext cx="147" cy="48"/>
                </a:xfrm>
                <a:custGeom>
                  <a:avLst/>
                  <a:gdLst/>
                  <a:ahLst/>
                  <a:cxnLst/>
                  <a:rect l="l" t="t" r="r" b="b"/>
                  <a:pathLst>
                    <a:path w="441" h="144" extrusionOk="0">
                      <a:moveTo>
                        <a:pt x="0" y="32"/>
                      </a:moveTo>
                      <a:lnTo>
                        <a:pt x="97" y="0"/>
                      </a:lnTo>
                      <a:lnTo>
                        <a:pt x="334" y="89"/>
                      </a:lnTo>
                      <a:lnTo>
                        <a:pt x="441" y="64"/>
                      </a:lnTo>
                      <a:lnTo>
                        <a:pt x="383" y="144"/>
                      </a:lnTo>
                      <a:lnTo>
                        <a:pt x="105" y="144"/>
                      </a:lnTo>
                      <a:lnTo>
                        <a:pt x="220" y="121"/>
                      </a:ln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6" name="Google Shape;286;p19"/>
                <p:cNvSpPr/>
                <p:nvPr/>
              </p:nvSpPr>
              <p:spPr>
                <a:xfrm>
                  <a:off x="3758" y="1537"/>
                  <a:ext cx="147" cy="48"/>
                </a:xfrm>
                <a:custGeom>
                  <a:avLst/>
                  <a:gdLst/>
                  <a:ahLst/>
                  <a:cxnLst/>
                  <a:rect l="l" t="t" r="r" b="b"/>
                  <a:pathLst>
                    <a:path w="441" h="144" extrusionOk="0">
                      <a:moveTo>
                        <a:pt x="0" y="32"/>
                      </a:moveTo>
                      <a:lnTo>
                        <a:pt x="97" y="0"/>
                      </a:lnTo>
                      <a:lnTo>
                        <a:pt x="334" y="89"/>
                      </a:lnTo>
                      <a:lnTo>
                        <a:pt x="441" y="64"/>
                      </a:lnTo>
                      <a:lnTo>
                        <a:pt x="383" y="144"/>
                      </a:lnTo>
                      <a:lnTo>
                        <a:pt x="105" y="144"/>
                      </a:lnTo>
                      <a:lnTo>
                        <a:pt x="220" y="121"/>
                      </a:ln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7" name="Google Shape;287;p19"/>
                <p:cNvSpPr/>
                <p:nvPr/>
              </p:nvSpPr>
              <p:spPr>
                <a:xfrm>
                  <a:off x="3905" y="1601"/>
                  <a:ext cx="147" cy="49"/>
                </a:xfrm>
                <a:custGeom>
                  <a:avLst/>
                  <a:gdLst/>
                  <a:ahLst/>
                  <a:cxnLst/>
                  <a:rect l="l" t="t" r="r" b="b"/>
                  <a:pathLst>
                    <a:path w="440" h="146" extrusionOk="0">
                      <a:moveTo>
                        <a:pt x="440" y="113"/>
                      </a:moveTo>
                      <a:lnTo>
                        <a:pt x="342" y="146"/>
                      </a:lnTo>
                      <a:lnTo>
                        <a:pt x="114" y="49"/>
                      </a:lnTo>
                      <a:lnTo>
                        <a:pt x="0" y="81"/>
                      </a:lnTo>
                      <a:lnTo>
                        <a:pt x="57" y="0"/>
                      </a:lnTo>
                      <a:lnTo>
                        <a:pt x="342" y="0"/>
                      </a:lnTo>
                      <a:lnTo>
                        <a:pt x="220" y="24"/>
                      </a:lnTo>
                      <a:lnTo>
                        <a:pt x="44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88" name="Google Shape;288;p19"/>
                <p:cNvSpPr/>
                <p:nvPr/>
              </p:nvSpPr>
              <p:spPr>
                <a:xfrm>
                  <a:off x="3905" y="1601"/>
                  <a:ext cx="147" cy="49"/>
                </a:xfrm>
                <a:custGeom>
                  <a:avLst/>
                  <a:gdLst/>
                  <a:ahLst/>
                  <a:cxnLst/>
                  <a:rect l="l" t="t" r="r" b="b"/>
                  <a:pathLst>
                    <a:path w="440" h="146" extrusionOk="0">
                      <a:moveTo>
                        <a:pt x="440" y="113"/>
                      </a:moveTo>
                      <a:lnTo>
                        <a:pt x="342" y="146"/>
                      </a:lnTo>
                      <a:lnTo>
                        <a:pt x="114" y="49"/>
                      </a:lnTo>
                      <a:lnTo>
                        <a:pt x="0" y="81"/>
                      </a:lnTo>
                      <a:lnTo>
                        <a:pt x="57" y="0"/>
                      </a:lnTo>
                      <a:lnTo>
                        <a:pt x="342" y="0"/>
                      </a:lnTo>
                      <a:lnTo>
                        <a:pt x="220" y="24"/>
                      </a:lnTo>
                      <a:lnTo>
                        <a:pt x="44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grpSp>
        <p:cxnSp>
          <p:nvCxnSpPr>
            <p:cNvPr id="289" name="Google Shape;289;p19"/>
            <p:cNvCxnSpPr/>
            <p:nvPr/>
          </p:nvCxnSpPr>
          <p:spPr>
            <a:xfrm>
              <a:off x="3679" y="1590"/>
              <a:ext cx="1" cy="107"/>
            </a:xfrm>
            <a:prstGeom prst="straightConnector1">
              <a:avLst/>
            </a:prstGeom>
            <a:noFill/>
            <a:ln w="9525" cap="flat" cmpd="sng">
              <a:solidFill>
                <a:srgbClr val="AAE6FF"/>
              </a:solidFill>
              <a:prstDash val="solid"/>
              <a:miter lim="800000"/>
              <a:headEnd type="none" w="med" len="med"/>
              <a:tailEnd type="none" w="med" len="med"/>
            </a:ln>
          </p:spPr>
        </p:cxnSp>
        <p:cxnSp>
          <p:nvCxnSpPr>
            <p:cNvPr id="290" name="Google Shape;290;p19"/>
            <p:cNvCxnSpPr/>
            <p:nvPr/>
          </p:nvCxnSpPr>
          <p:spPr>
            <a:xfrm>
              <a:off x="4125" y="1590"/>
              <a:ext cx="1" cy="107"/>
            </a:xfrm>
            <a:prstGeom prst="straightConnector1">
              <a:avLst/>
            </a:prstGeom>
            <a:noFill/>
            <a:ln w="9525" cap="flat" cmpd="sng">
              <a:solidFill>
                <a:srgbClr val="AAE6FF"/>
              </a:solidFill>
              <a:prstDash val="solid"/>
              <a:miter lim="800000"/>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1"/>
          <p:cNvSpPr txBox="1">
            <a:spLocks noGrp="1"/>
          </p:cNvSpPr>
          <p:nvPr>
            <p:ph type="title"/>
          </p:nvPr>
        </p:nvSpPr>
        <p:spPr>
          <a:xfrm>
            <a:off x="922343" y="1386678"/>
            <a:ext cx="6798734" cy="130386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00000"/>
              </a:buClr>
              <a:buSzPts val="3600"/>
              <a:buFont typeface="Trebuchet MS"/>
              <a:buNone/>
            </a:pPr>
            <a:r>
              <a:rPr lang="en-US" b="1" i="0" u="none" dirty="0">
                <a:solidFill>
                  <a:schemeClr val="accent3">
                    <a:lumMod val="75000"/>
                  </a:schemeClr>
                </a:solidFill>
                <a:latin typeface="Times New Roman"/>
                <a:ea typeface="Times New Roman"/>
                <a:cs typeface="Times New Roman"/>
                <a:sym typeface="Times New Roman"/>
              </a:rPr>
              <a:t>Sniffing Method</a:t>
            </a:r>
            <a:endParaRPr sz="4400" dirty="0">
              <a:solidFill>
                <a:schemeClr val="accent3">
                  <a:lumMod val="75000"/>
                </a:schemeClr>
              </a:solidFill>
              <a:latin typeface="Times New Roman"/>
              <a:ea typeface="Times New Roman"/>
              <a:cs typeface="Times New Roman"/>
              <a:sym typeface="Times New Roman"/>
            </a:endParaRPr>
          </a:p>
        </p:txBody>
      </p:sp>
      <p:sp>
        <p:nvSpPr>
          <p:cNvPr id="304" name="Google Shape;304;p21"/>
          <p:cNvSpPr txBox="1">
            <a:spLocks noGrp="1"/>
          </p:cNvSpPr>
          <p:nvPr>
            <p:ph idx="1"/>
          </p:nvPr>
        </p:nvSpPr>
        <p:spPr>
          <a:xfrm>
            <a:off x="1073170" y="2292172"/>
            <a:ext cx="6798736" cy="344499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SzPts val="1440"/>
              <a:buFont typeface="Times New Roman"/>
              <a:buChar char="►"/>
            </a:pPr>
            <a:r>
              <a:rPr lang="en-US" sz="2800" i="0" u="none" dirty="0">
                <a:solidFill>
                  <a:schemeClr val="tx1"/>
                </a:solidFill>
                <a:latin typeface="Times New Roman"/>
                <a:ea typeface="Times New Roman"/>
                <a:cs typeface="Times New Roman"/>
                <a:sym typeface="Times New Roman"/>
              </a:rPr>
              <a:t>Sniffing method </a:t>
            </a:r>
            <a:r>
              <a:rPr lang="en-US" sz="3600" dirty="0">
                <a:solidFill>
                  <a:schemeClr val="tx1"/>
                </a:solidFill>
                <a:latin typeface="Times New Roman"/>
                <a:ea typeface="Times New Roman"/>
                <a:cs typeface="Times New Roman"/>
                <a:sym typeface="Times New Roman"/>
              </a:rPr>
              <a:t>works</a:t>
            </a:r>
            <a:r>
              <a:rPr lang="en-US" sz="2800" i="0" u="none" dirty="0">
                <a:solidFill>
                  <a:schemeClr val="tx1"/>
                </a:solidFill>
                <a:latin typeface="Times New Roman"/>
                <a:ea typeface="Times New Roman"/>
                <a:cs typeface="Times New Roman"/>
                <a:sym typeface="Times New Roman"/>
              </a:rPr>
              <a:t> in switched and non-switched network .</a:t>
            </a:r>
            <a:endParaRPr sz="2800" i="0" u="none" dirty="0">
              <a:solidFill>
                <a:schemeClr val="tx1"/>
              </a:solidFill>
              <a:latin typeface="Times New Roman"/>
              <a:ea typeface="Times New Roman"/>
              <a:cs typeface="Times New Roman"/>
              <a:sym typeface="Times New Roman"/>
            </a:endParaRPr>
          </a:p>
          <a:p>
            <a:pPr marL="342900" marR="0" lvl="0" indent="-342900" algn="l" rtl="0">
              <a:lnSpc>
                <a:spcPct val="100000"/>
              </a:lnSpc>
              <a:spcBef>
                <a:spcPts val="1000"/>
              </a:spcBef>
              <a:spcAft>
                <a:spcPts val="0"/>
              </a:spcAft>
              <a:buSzPts val="1440"/>
              <a:buFont typeface="Times New Roman"/>
              <a:buChar char="►"/>
            </a:pPr>
            <a:r>
              <a:rPr lang="en-US" sz="2800" i="0" u="none" dirty="0">
                <a:solidFill>
                  <a:schemeClr val="tx1"/>
                </a:solidFill>
                <a:latin typeface="Times New Roman"/>
                <a:ea typeface="Times New Roman"/>
                <a:cs typeface="Times New Roman"/>
                <a:sym typeface="Times New Roman"/>
              </a:rPr>
              <a:t>Sniffing Methods-</a:t>
            </a:r>
            <a:endParaRPr sz="3600" dirty="0">
              <a:solidFill>
                <a:schemeClr val="tx1"/>
              </a:solidFill>
              <a:latin typeface="Times New Roman"/>
              <a:ea typeface="Times New Roman"/>
              <a:cs typeface="Times New Roman"/>
              <a:sym typeface="Times New Roman"/>
            </a:endParaRPr>
          </a:p>
          <a:p>
            <a:pPr marL="2057400" marR="0" lvl="4" indent="-228600" algn="l" rtl="0">
              <a:lnSpc>
                <a:spcPct val="100000"/>
              </a:lnSpc>
              <a:spcBef>
                <a:spcPts val="1000"/>
              </a:spcBef>
              <a:spcAft>
                <a:spcPts val="0"/>
              </a:spcAft>
              <a:buSzPts val="1440"/>
              <a:buFont typeface="Times New Roman"/>
              <a:buChar char="►"/>
            </a:pPr>
            <a:r>
              <a:rPr lang="en-US" sz="2800" i="0" u="none" strike="noStrike" cap="none" dirty="0">
                <a:solidFill>
                  <a:schemeClr val="tx1"/>
                </a:solidFill>
                <a:latin typeface="Times New Roman"/>
                <a:ea typeface="Times New Roman"/>
                <a:cs typeface="Times New Roman"/>
                <a:sym typeface="Times New Roman"/>
              </a:rPr>
              <a:t>IP –Based sniffing</a:t>
            </a:r>
            <a:endParaRPr sz="2000" dirty="0">
              <a:solidFill>
                <a:schemeClr val="tx1"/>
              </a:solidFill>
              <a:latin typeface="Times New Roman"/>
              <a:ea typeface="Times New Roman"/>
              <a:cs typeface="Times New Roman"/>
              <a:sym typeface="Times New Roman"/>
            </a:endParaRPr>
          </a:p>
          <a:p>
            <a:pPr marL="2057400" marR="0" lvl="4" indent="-228600" algn="l" rtl="0">
              <a:lnSpc>
                <a:spcPct val="100000"/>
              </a:lnSpc>
              <a:spcBef>
                <a:spcPts val="1000"/>
              </a:spcBef>
              <a:spcAft>
                <a:spcPts val="0"/>
              </a:spcAft>
              <a:buSzPts val="1440"/>
              <a:buFont typeface="Times New Roman"/>
              <a:buChar char="►"/>
            </a:pPr>
            <a:r>
              <a:rPr lang="en-US" sz="2800" i="0" u="none" strike="noStrike" cap="none" dirty="0">
                <a:solidFill>
                  <a:schemeClr val="tx1"/>
                </a:solidFill>
                <a:latin typeface="Times New Roman"/>
                <a:ea typeface="Times New Roman"/>
                <a:cs typeface="Times New Roman"/>
                <a:sym typeface="Times New Roman"/>
              </a:rPr>
              <a:t>MAC-Based Sniffing</a:t>
            </a:r>
            <a:endParaRPr sz="2000" dirty="0">
              <a:solidFill>
                <a:schemeClr val="tx1"/>
              </a:solidFill>
              <a:latin typeface="Times New Roman"/>
              <a:ea typeface="Times New Roman"/>
              <a:cs typeface="Times New Roman"/>
              <a:sym typeface="Times New Roman"/>
            </a:endParaRPr>
          </a:p>
          <a:p>
            <a:pPr marL="2057400" marR="0" lvl="4" indent="-228600" algn="l" rtl="0">
              <a:lnSpc>
                <a:spcPct val="100000"/>
              </a:lnSpc>
              <a:spcBef>
                <a:spcPts val="1000"/>
              </a:spcBef>
              <a:spcAft>
                <a:spcPts val="0"/>
              </a:spcAft>
              <a:buSzPts val="1440"/>
              <a:buFont typeface="Times New Roman"/>
              <a:buChar char="►"/>
            </a:pPr>
            <a:r>
              <a:rPr lang="en-US" sz="2800" i="0" u="none" strike="noStrike" cap="none" dirty="0">
                <a:solidFill>
                  <a:schemeClr val="tx1"/>
                </a:solidFill>
                <a:latin typeface="Times New Roman"/>
                <a:ea typeface="Times New Roman"/>
                <a:cs typeface="Times New Roman"/>
                <a:sym typeface="Times New Roman"/>
              </a:rPr>
              <a:t>ARP-Based Sniffing</a:t>
            </a:r>
            <a:endParaRPr sz="2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D5DD-C53B-56A7-8E11-818A864C6C16}"/>
              </a:ext>
            </a:extLst>
          </p:cNvPr>
          <p:cNvSpPr>
            <a:spLocks noGrp="1"/>
          </p:cNvSpPr>
          <p:nvPr>
            <p:ph idx="1"/>
          </p:nvPr>
        </p:nvSpPr>
        <p:spPr>
          <a:xfrm>
            <a:off x="669303" y="678729"/>
            <a:ext cx="7381712" cy="5872899"/>
          </a:xfrm>
        </p:spPr>
        <p:txBody>
          <a:bodyPr>
            <a:normAutofit fontScale="92500" lnSpcReduction="10000"/>
          </a:bodyPr>
          <a:lstStyle/>
          <a:p>
            <a:pPr marL="0" indent="0">
              <a:buNone/>
            </a:pPr>
            <a:r>
              <a:rPr lang="en-IN" sz="4800" b="0" i="0" dirty="0">
                <a:solidFill>
                  <a:schemeClr val="accent3">
                    <a:lumMod val="75000"/>
                  </a:schemeClr>
                </a:solidFill>
                <a:effectLst/>
                <a:latin typeface="Times New Roman" panose="02020603050405020304" pitchFamily="18" charset="0"/>
                <a:cs typeface="Times New Roman" panose="02020603050405020304" pitchFamily="18" charset="0"/>
              </a:rPr>
              <a:t>What can be sniffed?</a:t>
            </a:r>
            <a:br>
              <a:rPr lang="en-IN" sz="3200" b="0" i="0" dirty="0">
                <a:solidFill>
                  <a:schemeClr val="accent3">
                    <a:lumMod val="75000"/>
                  </a:schemeClr>
                </a:solidFill>
                <a:effectLst/>
                <a:latin typeface="Times New Roman" panose="02020603050405020304" pitchFamily="18" charset="0"/>
                <a:cs typeface="Times New Roman" panose="02020603050405020304" pitchFamily="18" charset="0"/>
              </a:rPr>
            </a:br>
            <a:r>
              <a:rPr lang="en-IN" sz="3300" b="0" i="0" dirty="0">
                <a:solidFill>
                  <a:srgbClr val="000000"/>
                </a:solidFill>
                <a:effectLst/>
                <a:latin typeface="Times New Roman" panose="02020603050405020304" pitchFamily="18" charset="0"/>
                <a:cs typeface="Times New Roman" panose="02020603050405020304" pitchFamily="18" charset="0"/>
              </a:rPr>
              <a:t>One can sniff the following sensitive information from a network −</a:t>
            </a:r>
          </a:p>
          <a:p>
            <a:r>
              <a:rPr lang="en-IN" sz="3300" b="0" i="0" dirty="0">
                <a:solidFill>
                  <a:srgbClr val="000000"/>
                </a:solidFill>
                <a:effectLst/>
                <a:latin typeface="Times New Roman" panose="02020603050405020304" pitchFamily="18" charset="0"/>
                <a:cs typeface="Times New Roman" panose="02020603050405020304" pitchFamily="18" charset="0"/>
              </a:rPr>
              <a:t>Email traffic</a:t>
            </a:r>
          </a:p>
          <a:p>
            <a:r>
              <a:rPr lang="en-IN" sz="3300" b="0" i="0" dirty="0">
                <a:solidFill>
                  <a:srgbClr val="000000"/>
                </a:solidFill>
                <a:effectLst/>
                <a:latin typeface="Times New Roman" panose="02020603050405020304" pitchFamily="18" charset="0"/>
                <a:cs typeface="Times New Roman" panose="02020603050405020304" pitchFamily="18" charset="0"/>
              </a:rPr>
              <a:t>FTP passwords</a:t>
            </a:r>
          </a:p>
          <a:p>
            <a:r>
              <a:rPr lang="en-IN" sz="3300" b="0" i="0" dirty="0">
                <a:solidFill>
                  <a:srgbClr val="000000"/>
                </a:solidFill>
                <a:effectLst/>
                <a:latin typeface="Times New Roman" panose="02020603050405020304" pitchFamily="18" charset="0"/>
                <a:cs typeface="Times New Roman" panose="02020603050405020304" pitchFamily="18" charset="0"/>
              </a:rPr>
              <a:t>Web traffics</a:t>
            </a:r>
          </a:p>
          <a:p>
            <a:r>
              <a:rPr lang="en-IN" sz="3300" b="0" i="0" dirty="0">
                <a:solidFill>
                  <a:srgbClr val="000000"/>
                </a:solidFill>
                <a:effectLst/>
                <a:latin typeface="Times New Roman" panose="02020603050405020304" pitchFamily="18" charset="0"/>
                <a:cs typeface="Times New Roman" panose="02020603050405020304" pitchFamily="18" charset="0"/>
              </a:rPr>
              <a:t>Telnet passwords</a:t>
            </a:r>
          </a:p>
          <a:p>
            <a:r>
              <a:rPr lang="en-IN" sz="3300" b="0" i="0" dirty="0">
                <a:solidFill>
                  <a:srgbClr val="000000"/>
                </a:solidFill>
                <a:effectLst/>
                <a:latin typeface="Times New Roman" panose="02020603050405020304" pitchFamily="18" charset="0"/>
                <a:cs typeface="Times New Roman" panose="02020603050405020304" pitchFamily="18" charset="0"/>
              </a:rPr>
              <a:t>Router configuration</a:t>
            </a:r>
          </a:p>
          <a:p>
            <a:r>
              <a:rPr lang="en-IN" sz="3300" b="0" i="0" dirty="0">
                <a:solidFill>
                  <a:srgbClr val="000000"/>
                </a:solidFill>
                <a:effectLst/>
                <a:latin typeface="Times New Roman" panose="02020603050405020304" pitchFamily="18" charset="0"/>
                <a:cs typeface="Times New Roman" panose="02020603050405020304" pitchFamily="18" charset="0"/>
              </a:rPr>
              <a:t>Chat sessions</a:t>
            </a:r>
          </a:p>
          <a:p>
            <a:r>
              <a:rPr lang="en-IN" sz="3300" b="0" i="0" dirty="0">
                <a:solidFill>
                  <a:srgbClr val="000000"/>
                </a:solidFill>
                <a:effectLst/>
                <a:latin typeface="Times New Roman" panose="02020603050405020304" pitchFamily="18" charset="0"/>
                <a:cs typeface="Times New Roman" panose="02020603050405020304" pitchFamily="18" charset="0"/>
              </a:rPr>
              <a:t>DNS traffic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99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616452" y="745654"/>
            <a:ext cx="6798735" cy="130386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u="sng" dirty="0">
                <a:latin typeface="Times New Roman"/>
                <a:ea typeface="Times New Roman"/>
                <a:cs typeface="Times New Roman"/>
                <a:sym typeface="Times New Roman"/>
              </a:rPr>
              <a:t>Process Flow Diagram-</a:t>
            </a:r>
            <a:endParaRPr u="sng" dirty="0">
              <a:latin typeface="Times New Roman"/>
              <a:ea typeface="Times New Roman"/>
              <a:cs typeface="Times New Roman"/>
              <a:sym typeface="Times New Roman"/>
            </a:endParaRPr>
          </a:p>
        </p:txBody>
      </p:sp>
      <p:pic>
        <p:nvPicPr>
          <p:cNvPr id="297" name="Google Shape;297;p20"/>
          <p:cNvPicPr preferRelativeResize="0"/>
          <p:nvPr/>
        </p:nvPicPr>
        <p:blipFill>
          <a:blip r:embed="rId3">
            <a:alphaModFix/>
          </a:blip>
          <a:stretch>
            <a:fillRect/>
          </a:stretch>
        </p:blipFill>
        <p:spPr>
          <a:xfrm>
            <a:off x="516162" y="1882571"/>
            <a:ext cx="4517751" cy="4307475"/>
          </a:xfrm>
          <a:prstGeom prst="rect">
            <a:avLst/>
          </a:prstGeom>
          <a:noFill/>
          <a:ln>
            <a:noFill/>
          </a:ln>
        </p:spPr>
      </p:pic>
      <p:pic>
        <p:nvPicPr>
          <p:cNvPr id="2" name="Google Shape;298;p20">
            <a:extLst>
              <a:ext uri="{FF2B5EF4-FFF2-40B4-BE49-F238E27FC236}">
                <a16:creationId xmlns:a16="http://schemas.microsoft.com/office/drawing/2014/main" id="{9D0B617D-1977-62E1-5374-F4E49FBB2459}"/>
              </a:ext>
            </a:extLst>
          </p:cNvPr>
          <p:cNvPicPr preferRelativeResize="0"/>
          <p:nvPr/>
        </p:nvPicPr>
        <p:blipFill>
          <a:blip r:embed="rId4">
            <a:alphaModFix/>
          </a:blip>
          <a:stretch>
            <a:fillRect/>
          </a:stretch>
        </p:blipFill>
        <p:spPr>
          <a:xfrm>
            <a:off x="5128181" y="1882571"/>
            <a:ext cx="3403076" cy="430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AC57-3DF4-8DEC-1E67-C9AAF40A26B7}"/>
              </a:ext>
            </a:extLst>
          </p:cNvPr>
          <p:cNvSpPr>
            <a:spLocks noGrp="1"/>
          </p:cNvSpPr>
          <p:nvPr>
            <p:ph type="title"/>
          </p:nvPr>
        </p:nvSpPr>
        <p:spPr>
          <a:xfrm>
            <a:off x="433634" y="358219"/>
            <a:ext cx="5571765" cy="1531047"/>
          </a:xfrm>
        </p:spPr>
        <p:txBody>
          <a:bodyPr/>
          <a:lstStyle/>
          <a:p>
            <a:r>
              <a:rPr lang="en-IN" dirty="0">
                <a:solidFill>
                  <a:schemeClr val="accent3">
                    <a:lumMod val="75000"/>
                  </a:schemeClr>
                </a:solidFill>
                <a:latin typeface="Times New Roman" panose="02020603050405020304" pitchFamily="18" charset="0"/>
                <a:cs typeface="Times New Roman" panose="02020603050405020304" pitchFamily="18" charset="0"/>
              </a:rPr>
              <a:t>Tools and Technologies-</a:t>
            </a:r>
          </a:p>
        </p:txBody>
      </p:sp>
      <p:sp>
        <p:nvSpPr>
          <p:cNvPr id="3" name="TextBox 2">
            <a:extLst>
              <a:ext uri="{FF2B5EF4-FFF2-40B4-BE49-F238E27FC236}">
                <a16:creationId xmlns:a16="http://schemas.microsoft.com/office/drawing/2014/main" id="{356C733B-9C43-C004-41F1-4461129B975F}"/>
              </a:ext>
            </a:extLst>
          </p:cNvPr>
          <p:cNvSpPr txBox="1"/>
          <p:nvPr/>
        </p:nvSpPr>
        <p:spPr>
          <a:xfrm>
            <a:off x="980389" y="1470582"/>
            <a:ext cx="7136090" cy="1384995"/>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Scrapy Library-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0D4231-E278-8008-9822-AAB5F9A3FF1E}"/>
              </a:ext>
            </a:extLst>
          </p:cNvPr>
          <p:cNvSpPr txBox="1"/>
          <p:nvPr/>
        </p:nvSpPr>
        <p:spPr>
          <a:xfrm>
            <a:off x="754666" y="2375554"/>
            <a:ext cx="6513399" cy="3970318"/>
          </a:xfrm>
          <a:prstGeom prst="rect">
            <a:avLst/>
          </a:prstGeom>
          <a:noFill/>
        </p:spPr>
        <p:txBody>
          <a:bodyPr wrap="square">
            <a:spAutoFit/>
          </a:bodyPr>
          <a:lstStyle/>
          <a:p>
            <a:r>
              <a:rPr lang="en-IN" sz="2800" dirty="0">
                <a:effectLst/>
                <a:latin typeface="Times New Roman" panose="02020603050405020304" pitchFamily="18" charset="0"/>
                <a:cs typeface="Times New Roman" panose="02020603050405020304" pitchFamily="18" charset="0"/>
              </a:rPr>
              <a:t>Scrapy is a </a:t>
            </a:r>
            <a:r>
              <a:rPr lang="en-IN" sz="2800" strike="noStrike" dirty="0">
                <a:effectLst/>
                <a:latin typeface="Times New Roman" panose="02020603050405020304" pitchFamily="18" charset="0"/>
                <a:cs typeface="Times New Roman" panose="02020603050405020304" pitchFamily="18" charset="0"/>
              </a:rPr>
              <a:t>Python</a:t>
            </a:r>
            <a:r>
              <a:rPr lang="en-IN" sz="2800" dirty="0">
                <a:effectLst/>
                <a:latin typeface="Times New Roman" panose="02020603050405020304" pitchFamily="18" charset="0"/>
                <a:cs typeface="Times New Roman" panose="02020603050405020304" pitchFamily="18" charset="0"/>
              </a:rPr>
              <a:t> framework for large scale web scraping. It gives you all the tools you need to efficiently extract data from websites, process them as you want, and store them in your preferred structure and format. It is an open source and collaborative framework for extracting the data you need from websites.</a:t>
            </a:r>
          </a:p>
          <a:p>
            <a:r>
              <a:rPr lang="en-IN" sz="2800" dirty="0">
                <a:effectLst/>
                <a:latin typeface="Times New Roman" panose="02020603050405020304" pitchFamily="18" charset="0"/>
                <a:cs typeface="Times New Roman" panose="02020603050405020304" pitchFamily="18" charset="0"/>
              </a:rPr>
              <a:t>In a fast, simple, yet extensible way.</a:t>
            </a:r>
            <a:endParaRPr lang="en-IN" sz="2800" dirty="0">
              <a:latin typeface="Times New Roman" panose="02020603050405020304" pitchFamily="18" charset="0"/>
              <a:cs typeface="Times New Roman" panose="02020603050405020304" pitchFamily="18" charset="0"/>
            </a:endParaRPr>
          </a:p>
        </p:txBody>
      </p:sp>
      <p:pic>
        <p:nvPicPr>
          <p:cNvPr id="1026" name="Picture 2" descr="Web Crawling with Scrapy. In data analytics, the most important… | by  Wendee | Analytics Vidhya | Medium">
            <a:extLst>
              <a:ext uri="{FF2B5EF4-FFF2-40B4-BE49-F238E27FC236}">
                <a16:creationId xmlns:a16="http://schemas.microsoft.com/office/drawing/2014/main" id="{C9F88687-F3C1-A6E9-44D8-BD4102C95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16" y="705058"/>
            <a:ext cx="2846371" cy="153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92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609600" y="811643"/>
            <a:ext cx="6798734" cy="130386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C00000"/>
              </a:buClr>
              <a:buSzPts val="3200"/>
              <a:buFont typeface="Trebuchet MS"/>
              <a:buNone/>
            </a:pPr>
            <a:r>
              <a:rPr lang="en-US" sz="3200" i="0" u="none" dirty="0">
                <a:solidFill>
                  <a:schemeClr val="tx1"/>
                </a:solidFill>
                <a:latin typeface="Times New Roman" panose="02020603050405020304" pitchFamily="18" charset="0"/>
                <a:ea typeface="Caveat"/>
                <a:cs typeface="Times New Roman" panose="02020603050405020304" pitchFamily="18" charset="0"/>
                <a:sym typeface="Caveat"/>
              </a:rPr>
              <a:t>This tool will be useful as</a:t>
            </a:r>
            <a:endParaRPr dirty="0">
              <a:solidFill>
                <a:schemeClr val="tx1"/>
              </a:solidFill>
              <a:latin typeface="Times New Roman" panose="02020603050405020304" pitchFamily="18" charset="0"/>
              <a:ea typeface="Caveat"/>
              <a:cs typeface="Times New Roman" panose="02020603050405020304" pitchFamily="18" charset="0"/>
              <a:sym typeface="Caveat"/>
            </a:endParaRPr>
          </a:p>
        </p:txBody>
      </p:sp>
      <p:sp>
        <p:nvSpPr>
          <p:cNvPr id="310" name="Google Shape;310;p22"/>
          <p:cNvSpPr txBox="1">
            <a:spLocks noGrp="1"/>
          </p:cNvSpPr>
          <p:nvPr>
            <p:ph idx="1"/>
          </p:nvPr>
        </p:nvSpPr>
        <p:spPr>
          <a:xfrm>
            <a:off x="609600" y="1298125"/>
            <a:ext cx="7924800" cy="5184300"/>
          </a:xfrm>
          <a:prstGeom prst="rect">
            <a:avLst/>
          </a:prstGeom>
          <a:noFill/>
          <a:ln>
            <a:noFill/>
          </a:ln>
        </p:spPr>
        <p:txBody>
          <a:bodyPr spcFirstLastPara="1" wrap="square" lIns="91425" tIns="45700" rIns="91425" bIns="45700" anchor="t" anchorCtr="0">
            <a:noAutofit/>
          </a:bodyPr>
          <a:lstStyle/>
          <a:p>
            <a:pPr marL="342900" marR="0" lvl="0" indent="-335280" algn="l" rtl="0">
              <a:lnSpc>
                <a:spcPct val="100000"/>
              </a:lnSpc>
              <a:spcBef>
                <a:spcPts val="1000"/>
              </a:spcBef>
              <a:spcAft>
                <a:spcPts val="0"/>
              </a:spcAft>
              <a:buSzPts val="1800"/>
              <a:buFont typeface="Times New Roman"/>
              <a:buChar char="►"/>
            </a:pPr>
            <a:r>
              <a:rPr lang="en-US" dirty="0">
                <a:solidFill>
                  <a:schemeClr val="tx1"/>
                </a:solidFill>
                <a:highlight>
                  <a:srgbClr val="FFFFFF"/>
                </a:highlight>
                <a:latin typeface="Times New Roman"/>
                <a:ea typeface="Times New Roman"/>
                <a:cs typeface="Times New Roman"/>
                <a:sym typeface="Times New Roman"/>
              </a:rPr>
              <a:t> To capture packets over a network connection, It can be  used for major functions like packet capturing, fake packet generation, and filtering. </a:t>
            </a:r>
            <a:endParaRPr dirty="0">
              <a:solidFill>
                <a:schemeClr val="tx1"/>
              </a:solidFill>
              <a:highlight>
                <a:srgbClr val="FFFFFF"/>
              </a:highlight>
              <a:latin typeface="Times New Roman"/>
              <a:ea typeface="Times New Roman"/>
              <a:cs typeface="Times New Roman"/>
              <a:sym typeface="Times New Roman"/>
            </a:endParaRPr>
          </a:p>
          <a:p>
            <a:pPr marL="342900" lvl="0" indent="-365760" algn="l" rtl="0">
              <a:lnSpc>
                <a:spcPct val="100000"/>
              </a:lnSpc>
              <a:spcBef>
                <a:spcPts val="0"/>
              </a:spcBef>
              <a:spcAft>
                <a:spcPts val="0"/>
              </a:spcAft>
              <a:buSzPts val="1800"/>
              <a:buFont typeface="Times New Roman"/>
              <a:buChar char="►"/>
            </a:pPr>
            <a:r>
              <a:rPr lang="en-US" dirty="0">
                <a:solidFill>
                  <a:schemeClr val="tx1"/>
                </a:solidFill>
                <a:latin typeface="Times New Roman"/>
                <a:ea typeface="Times New Roman"/>
                <a:cs typeface="Times New Roman"/>
                <a:sym typeface="Times New Roman"/>
              </a:rPr>
              <a:t>Allow you to scan any given website and produce a list of links found in the site, using several criteria to filter the results.</a:t>
            </a:r>
            <a:endParaRPr dirty="0">
              <a:solidFill>
                <a:schemeClr val="tx1"/>
              </a:solidFill>
              <a:latin typeface="Times New Roman"/>
              <a:ea typeface="Times New Roman"/>
              <a:cs typeface="Times New Roman"/>
              <a:sym typeface="Times New Roman"/>
            </a:endParaRPr>
          </a:p>
          <a:p>
            <a:pPr marL="342900" lvl="0" indent="0" algn="l" rtl="0">
              <a:lnSpc>
                <a:spcPct val="100000"/>
              </a:lnSpc>
              <a:spcBef>
                <a:spcPts val="0"/>
              </a:spcBef>
              <a:spcAft>
                <a:spcPts val="0"/>
              </a:spcAft>
              <a:buNone/>
            </a:pPr>
            <a:endParaRPr dirty="0">
              <a:solidFill>
                <a:schemeClr val="tx1"/>
              </a:solidFill>
              <a:latin typeface="Times New Roman"/>
              <a:ea typeface="Times New Roman"/>
              <a:cs typeface="Times New Roman"/>
              <a:sym typeface="Times New Roman"/>
            </a:endParaRPr>
          </a:p>
          <a:p>
            <a:pPr marL="342900" lvl="0" indent="-365760" algn="l" rtl="0">
              <a:lnSpc>
                <a:spcPct val="100000"/>
              </a:lnSpc>
              <a:spcBef>
                <a:spcPts val="1000"/>
              </a:spcBef>
              <a:spcAft>
                <a:spcPts val="0"/>
              </a:spcAft>
              <a:buSzPts val="1800"/>
              <a:buFont typeface="Times New Roman"/>
              <a:buChar char="►"/>
            </a:pPr>
            <a:r>
              <a:rPr lang="en-US" dirty="0">
                <a:solidFill>
                  <a:schemeClr val="tx1"/>
                </a:solidFill>
                <a:latin typeface="Times New Roman"/>
                <a:ea typeface="Times New Roman"/>
                <a:cs typeface="Times New Roman"/>
                <a:sym typeface="Times New Roman"/>
              </a:rPr>
              <a:t>Monitor all the TCP/IP connections from your computer to the internet automatically</a:t>
            </a:r>
            <a:endParaRPr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440"/>
              <a:buFont typeface="Times New Roman"/>
              <a:buChar char="►"/>
            </a:pPr>
            <a:r>
              <a:rPr lang="en-US" dirty="0">
                <a:solidFill>
                  <a:schemeClr val="tx1"/>
                </a:solidFill>
                <a:latin typeface="Times New Roman"/>
                <a:ea typeface="Times New Roman"/>
                <a:cs typeface="Times New Roman"/>
                <a:sym typeface="Times New Roman"/>
              </a:rPr>
              <a:t>Capture username and passwords</a:t>
            </a:r>
            <a:endParaRPr dirty="0">
              <a:solidFill>
                <a:schemeClr val="tx1"/>
              </a:solidFill>
              <a:latin typeface="Times New Roman"/>
              <a:ea typeface="Times New Roman"/>
              <a:cs typeface="Times New Roman"/>
              <a:sym typeface="Times New Roman"/>
            </a:endParaRPr>
          </a:p>
          <a:p>
            <a:pPr marL="342900" marR="0" lvl="0" indent="0" algn="l" rtl="0">
              <a:lnSpc>
                <a:spcPct val="100000"/>
              </a:lnSpc>
              <a:spcBef>
                <a:spcPts val="1000"/>
              </a:spcBef>
              <a:spcAft>
                <a:spcPts val="0"/>
              </a:spcAft>
              <a:buNone/>
            </a:pPr>
            <a:endParaRPr dirty="0">
              <a:solidFill>
                <a:schemeClr val="tx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331912" y="2708275"/>
            <a:ext cx="6096000" cy="83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7200"/>
              <a:buFont typeface="Trebuchet MS"/>
              <a:buNone/>
            </a:pPr>
            <a:r>
              <a:rPr lang="en-US" sz="4800" i="0" u="none" dirty="0">
                <a:latin typeface="Times New Roman"/>
                <a:ea typeface="Times New Roman"/>
                <a:cs typeface="Times New Roman"/>
                <a:sym typeface="Times New Roman"/>
              </a:rPr>
              <a:t>Thanks</a:t>
            </a:r>
            <a:r>
              <a:rPr lang="en-US" sz="4800" dirty="0">
                <a:latin typeface="Times New Roman"/>
                <a:ea typeface="Times New Roman"/>
                <a:cs typeface="Times New Roman"/>
                <a:sym typeface="Times New Roman"/>
              </a:rPr>
              <a:t> for your time!</a:t>
            </a:r>
            <a:endParaRPr sz="4800" dirty="0">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10</TotalTime>
  <Words>374</Words>
  <Application>Microsoft Office PowerPoint</Application>
  <PresentationFormat>On-screen Show (4:3)</PresentationFormat>
  <Paragraphs>61</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Garamond</vt:lpstr>
      <vt:lpstr>Times New Roman</vt:lpstr>
      <vt:lpstr>Helvetica Neue</vt:lpstr>
      <vt:lpstr>Roboto</vt:lpstr>
      <vt:lpstr>Arial</vt:lpstr>
      <vt:lpstr>Trebuchet MS</vt:lpstr>
      <vt:lpstr>Organic</vt:lpstr>
      <vt:lpstr>Packet Sniffer Project</vt:lpstr>
      <vt:lpstr>OBJECTIVE-  Our objective is to construct a Packet sniffer such that it will read packet that travel across the network layer of the Transmission Control Protocol/Internet Protocol (TCP/IP) layer responses and packet sniffer does is to gather, collect, and log the packets that pass through a computer network and it will save the response in a text file. </vt:lpstr>
      <vt:lpstr> Packet Sniffers</vt:lpstr>
      <vt:lpstr>Sniffing Method</vt:lpstr>
      <vt:lpstr>PowerPoint Presentation</vt:lpstr>
      <vt:lpstr>Process Flow Diagram-</vt:lpstr>
      <vt:lpstr>Tools and Technologies-</vt:lpstr>
      <vt:lpstr>This tool will be useful as</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Sniffer Project</dc:title>
  <dc:creator>Tripti Yadav</dc:creator>
  <cp:lastModifiedBy>Tripti Yadav</cp:lastModifiedBy>
  <cp:revision>1</cp:revision>
  <dcterms:modified xsi:type="dcterms:W3CDTF">2023-02-11T05:56:39Z</dcterms:modified>
</cp:coreProperties>
</file>